
<file path=[Content_Types].xml><?xml version="1.0" encoding="utf-8"?>
<Types xmlns="http://schemas.openxmlformats.org/package/2006/content-types">
  <Default Extension="fntdata" ContentType="application/x-fontdata"/>
  <Default Extension="gif" ContentType="image/gif"/>
  <Default Extension="jfif"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44"/>
  </p:notesMasterIdLst>
  <p:sldIdLst>
    <p:sldId id="298" r:id="rId2"/>
    <p:sldId id="256" r:id="rId3"/>
    <p:sldId id="263" r:id="rId4"/>
    <p:sldId id="299" r:id="rId5"/>
    <p:sldId id="300" r:id="rId6"/>
    <p:sldId id="301" r:id="rId7"/>
    <p:sldId id="259" r:id="rId8"/>
    <p:sldId id="261" r:id="rId9"/>
    <p:sldId id="268" r:id="rId10"/>
    <p:sldId id="304" r:id="rId11"/>
    <p:sldId id="305" r:id="rId12"/>
    <p:sldId id="302" r:id="rId13"/>
    <p:sldId id="307" r:id="rId14"/>
    <p:sldId id="303" r:id="rId15"/>
    <p:sldId id="277" r:id="rId16"/>
    <p:sldId id="287" r:id="rId17"/>
    <p:sldId id="306" r:id="rId18"/>
    <p:sldId id="269" r:id="rId19"/>
    <p:sldId id="309" r:id="rId20"/>
    <p:sldId id="308" r:id="rId21"/>
    <p:sldId id="320" r:id="rId22"/>
    <p:sldId id="321" r:id="rId23"/>
    <p:sldId id="322" r:id="rId24"/>
    <p:sldId id="324" r:id="rId25"/>
    <p:sldId id="325" r:id="rId26"/>
    <p:sldId id="310" r:id="rId27"/>
    <p:sldId id="311" r:id="rId28"/>
    <p:sldId id="279" r:id="rId29"/>
    <p:sldId id="265" r:id="rId30"/>
    <p:sldId id="292" r:id="rId31"/>
    <p:sldId id="319" r:id="rId32"/>
    <p:sldId id="323" r:id="rId33"/>
    <p:sldId id="312" r:id="rId34"/>
    <p:sldId id="313" r:id="rId35"/>
    <p:sldId id="314" r:id="rId36"/>
    <p:sldId id="315" r:id="rId37"/>
    <p:sldId id="316" r:id="rId38"/>
    <p:sldId id="317" r:id="rId39"/>
    <p:sldId id="264" r:id="rId40"/>
    <p:sldId id="270" r:id="rId41"/>
    <p:sldId id="318" r:id="rId42"/>
    <p:sldId id="290" r:id="rId43"/>
  </p:sldIdLst>
  <p:sldSz cx="9144000" cy="5143500" type="screen16x9"/>
  <p:notesSz cx="6858000" cy="9144000"/>
  <p:embeddedFontLst>
    <p:embeddedFont>
      <p:font typeface="Bebas Neue" panose="020B0606020202050201" pitchFamily="34" charset="0"/>
      <p:regular r:id="rId45"/>
    </p:embeddedFont>
    <p:embeddedFont>
      <p:font typeface="Castellar" panose="020A0402060406010301" pitchFamily="18" charset="0"/>
      <p:regular r:id="rId46"/>
    </p:embeddedFont>
    <p:embeddedFont>
      <p:font typeface="Courier Prime" panose="020B0604020202020204" charset="0"/>
      <p:regular r:id="rId47"/>
      <p:bold r:id="rId48"/>
      <p:italic r:id="rId49"/>
      <p:boldItalic r:id="rId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9A15CDD-4F19-4D3C-B226-52911BCEB872}">
  <a:tblStyle styleId="{E9A15CDD-4F19-4D3C-B226-52911BCEB87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762" autoAdjust="0"/>
  </p:normalViewPr>
  <p:slideViewPr>
    <p:cSldViewPr snapToGrid="0">
      <p:cViewPr varScale="1">
        <p:scale>
          <a:sx n="85" d="100"/>
          <a:sy n="85" d="100"/>
        </p:scale>
        <p:origin x="966"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font" Target="fonts/font6.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8" Type="http://schemas.openxmlformats.org/officeDocument/2006/relationships/slide" Target="slides/slide7.xml"/><Relationship Id="rId5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5"/>
        <p:cNvGrpSpPr/>
        <p:nvPr/>
      </p:nvGrpSpPr>
      <p:grpSpPr>
        <a:xfrm>
          <a:off x="0" y="0"/>
          <a:ext cx="0" cy="0"/>
          <a:chOff x="0" y="0"/>
          <a:chExt cx="0" cy="0"/>
        </a:xfrm>
      </p:grpSpPr>
      <p:sp>
        <p:nvSpPr>
          <p:cNvPr id="15976" name="Google Shape;15976;g11d587ef00b_0_11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77" name="Google Shape;15977;g11d587ef00b_0_11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4"/>
        <p:cNvGrpSpPr/>
        <p:nvPr/>
      </p:nvGrpSpPr>
      <p:grpSpPr>
        <a:xfrm>
          <a:off x="0" y="0"/>
          <a:ext cx="0" cy="0"/>
          <a:chOff x="0" y="0"/>
          <a:chExt cx="0" cy="0"/>
        </a:xfrm>
      </p:grpSpPr>
      <p:sp>
        <p:nvSpPr>
          <p:cNvPr id="16395" name="Google Shape;16395;g11621753f28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6" name="Google Shape;16396;g11621753f28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7"/>
        <p:cNvGrpSpPr/>
        <p:nvPr/>
      </p:nvGrpSpPr>
      <p:grpSpPr>
        <a:xfrm>
          <a:off x="0" y="0"/>
          <a:ext cx="0" cy="0"/>
          <a:chOff x="0" y="0"/>
          <a:chExt cx="0" cy="0"/>
        </a:xfrm>
      </p:grpSpPr>
      <p:sp>
        <p:nvSpPr>
          <p:cNvPr id="17918" name="Google Shape;17918;g11629f8e370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19" name="Google Shape;17919;g11629f8e370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5"/>
        <p:cNvGrpSpPr/>
        <p:nvPr/>
      </p:nvGrpSpPr>
      <p:grpSpPr>
        <a:xfrm>
          <a:off x="0" y="0"/>
          <a:ext cx="0" cy="0"/>
          <a:chOff x="0" y="0"/>
          <a:chExt cx="0" cy="0"/>
        </a:xfrm>
      </p:grpSpPr>
      <p:sp>
        <p:nvSpPr>
          <p:cNvPr id="16346" name="Google Shape;16346;g11629f8e370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7" name="Google Shape;16347;g11629f8e370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2"/>
        <p:cNvGrpSpPr/>
        <p:nvPr/>
      </p:nvGrpSpPr>
      <p:grpSpPr>
        <a:xfrm>
          <a:off x="0" y="0"/>
          <a:ext cx="0" cy="0"/>
          <a:chOff x="0" y="0"/>
          <a:chExt cx="0" cy="0"/>
        </a:xfrm>
      </p:grpSpPr>
      <p:sp>
        <p:nvSpPr>
          <p:cNvPr id="16643" name="Google Shape;16643;g11d587ef00b_0_1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44" name="Google Shape;16644;g11d587ef00b_0_1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84"/>
        <p:cNvGrpSpPr/>
        <p:nvPr/>
      </p:nvGrpSpPr>
      <p:grpSpPr>
        <a:xfrm>
          <a:off x="0" y="0"/>
          <a:ext cx="0" cy="0"/>
          <a:chOff x="0" y="0"/>
          <a:chExt cx="0" cy="0"/>
        </a:xfrm>
      </p:grpSpPr>
      <p:sp>
        <p:nvSpPr>
          <p:cNvPr id="17485" name="Google Shape;17485;g11629f8e370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6" name="Google Shape;17486;g11629f8e370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7"/>
        <p:cNvGrpSpPr/>
        <p:nvPr/>
      </p:nvGrpSpPr>
      <p:grpSpPr>
        <a:xfrm>
          <a:off x="0" y="0"/>
          <a:ext cx="0" cy="0"/>
          <a:chOff x="0" y="0"/>
          <a:chExt cx="0" cy="0"/>
        </a:xfrm>
      </p:grpSpPr>
      <p:sp>
        <p:nvSpPr>
          <p:cNvPr id="16308" name="Google Shape;16308;g11621753f28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9" name="Google Shape;16309;g11621753f28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57"/>
        <p:cNvGrpSpPr/>
        <p:nvPr/>
      </p:nvGrpSpPr>
      <p:grpSpPr>
        <a:xfrm>
          <a:off x="0" y="0"/>
          <a:ext cx="0" cy="0"/>
          <a:chOff x="0" y="0"/>
          <a:chExt cx="0" cy="0"/>
        </a:xfrm>
      </p:grpSpPr>
      <p:sp>
        <p:nvSpPr>
          <p:cNvPr id="16058" name="Google Shape;16058;g11629f8e370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9" name="Google Shape;16059;g11629f8e370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45"/>
        <p:cNvGrpSpPr/>
        <p:nvPr/>
      </p:nvGrpSpPr>
      <p:grpSpPr>
        <a:xfrm>
          <a:off x="0" y="0"/>
          <a:ext cx="0" cy="0"/>
          <a:chOff x="0" y="0"/>
          <a:chExt cx="0" cy="0"/>
        </a:xfrm>
      </p:grpSpPr>
      <p:sp>
        <p:nvSpPr>
          <p:cNvPr id="16246" name="Google Shape;16246;g11621753f28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47" name="Google Shape;16247;g11621753f28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3"/>
        <p:cNvGrpSpPr/>
        <p:nvPr/>
      </p:nvGrpSpPr>
      <p:grpSpPr>
        <a:xfrm>
          <a:off x="0" y="0"/>
          <a:ext cx="0" cy="0"/>
          <a:chOff x="0" y="0"/>
          <a:chExt cx="0" cy="0"/>
        </a:xfrm>
      </p:grpSpPr>
      <p:sp>
        <p:nvSpPr>
          <p:cNvPr id="16544" name="Google Shape;16544;g11621753f28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45" name="Google Shape;16545;g11621753f28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08"/>
        <p:cNvGrpSpPr/>
        <p:nvPr/>
      </p:nvGrpSpPr>
      <p:grpSpPr>
        <a:xfrm>
          <a:off x="0" y="0"/>
          <a:ext cx="0" cy="0"/>
          <a:chOff x="0" y="0"/>
          <a:chExt cx="0" cy="0"/>
        </a:xfrm>
      </p:grpSpPr>
      <p:sp>
        <p:nvSpPr>
          <p:cNvPr id="17009" name="Google Shape;17009;g11621753f28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10" name="Google Shape;17010;g11621753f28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51"/>
        <p:cNvGrpSpPr/>
        <p:nvPr/>
      </p:nvGrpSpPr>
      <p:grpSpPr>
        <a:xfrm>
          <a:off x="0" y="0"/>
          <a:ext cx="0" cy="0"/>
          <a:chOff x="0" y="0"/>
          <a:chExt cx="0" cy="0"/>
        </a:xfrm>
      </p:grpSpPr>
      <p:sp>
        <p:nvSpPr>
          <p:cNvPr id="17352" name="Google Shape;17352;g11629f8e370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53" name="Google Shape;17353;g11629f8e370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27"/>
        <p:cNvGrpSpPr/>
        <p:nvPr/>
      </p:nvGrpSpPr>
      <p:grpSpPr>
        <a:xfrm>
          <a:off x="0" y="0"/>
          <a:ext cx="0" cy="0"/>
          <a:chOff x="0" y="0"/>
          <a:chExt cx="0" cy="0"/>
        </a:xfrm>
      </p:grpSpPr>
      <p:sp>
        <p:nvSpPr>
          <p:cNvPr id="16628" name="Google Shape;16628;g11621753f28_0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9" name="Google Shape;16629;g11621753f28_0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70"/>
        <p:cNvGrpSpPr/>
        <p:nvPr/>
      </p:nvGrpSpPr>
      <p:grpSpPr>
        <a:xfrm>
          <a:off x="0" y="0"/>
          <a:ext cx="0" cy="0"/>
          <a:chOff x="0" y="0"/>
          <a:chExt cx="0" cy="0"/>
        </a:xfrm>
      </p:grpSpPr>
      <p:sp>
        <p:nvSpPr>
          <p:cNvPr id="17071" name="Google Shape;17071;g11d587ef00b_0_220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72" name="Google Shape;17072;g11d587ef00b_0_220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22500" y="1039850"/>
            <a:ext cx="7299000" cy="2180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Clr>
                <a:srgbClr val="191919"/>
              </a:buClr>
              <a:buSzPts val="5200"/>
              <a:buNone/>
              <a:defRPr sz="4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027425" y="3518964"/>
            <a:ext cx="5089200" cy="332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208571" y="255450"/>
            <a:ext cx="8730853" cy="4644988"/>
            <a:chOff x="208571" y="255450"/>
            <a:chExt cx="8730853" cy="4644988"/>
          </a:xfrm>
        </p:grpSpPr>
        <p:cxnSp>
          <p:nvCxnSpPr>
            <p:cNvPr id="13" name="Google Shape;13;p2"/>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14" name="Google Shape;14;p2"/>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15" name="Google Shape;15;p2"/>
            <p:cNvCxnSpPr/>
            <p:nvPr/>
          </p:nvCxnSpPr>
          <p:spPr>
            <a:xfrm>
              <a:off x="8930529"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16" name="Google Shape;16;p2"/>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17" name="Google Shape;17;p2"/>
            <p:cNvGrpSpPr/>
            <p:nvPr/>
          </p:nvGrpSpPr>
          <p:grpSpPr>
            <a:xfrm>
              <a:off x="208571" y="4711738"/>
              <a:ext cx="187800" cy="188700"/>
              <a:chOff x="208571" y="4711738"/>
              <a:chExt cx="187800" cy="188700"/>
            </a:xfrm>
          </p:grpSpPr>
          <p:cxnSp>
            <p:nvCxnSpPr>
              <p:cNvPr id="18" name="Google Shape;18;p2"/>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9" name="Google Shape;19;p2"/>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20" name="Google Shape;20;p2"/>
            <p:cNvGrpSpPr/>
            <p:nvPr/>
          </p:nvGrpSpPr>
          <p:grpSpPr>
            <a:xfrm flipH="1">
              <a:off x="8743321" y="4711738"/>
              <a:ext cx="187800" cy="188700"/>
              <a:chOff x="208571" y="4711738"/>
              <a:chExt cx="187800" cy="188700"/>
            </a:xfrm>
          </p:grpSpPr>
          <p:cxnSp>
            <p:nvCxnSpPr>
              <p:cNvPr id="21" name="Google Shape;21;p2"/>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22" name="Google Shape;22;p2"/>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23" name="Google Shape;23;p2"/>
          <p:cNvGrpSpPr/>
          <p:nvPr/>
        </p:nvGrpSpPr>
        <p:grpSpPr>
          <a:xfrm>
            <a:off x="-131873" y="15"/>
            <a:ext cx="9407751" cy="5143611"/>
            <a:chOff x="715100" y="463025"/>
            <a:chExt cx="7713801" cy="4217458"/>
          </a:xfrm>
        </p:grpSpPr>
        <p:sp>
          <p:nvSpPr>
            <p:cNvPr id="24" name="Google Shape;24;p2"/>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500"/>
        <p:cNvGrpSpPr/>
        <p:nvPr/>
      </p:nvGrpSpPr>
      <p:grpSpPr>
        <a:xfrm>
          <a:off x="0" y="0"/>
          <a:ext cx="0" cy="0"/>
          <a:chOff x="0" y="0"/>
          <a:chExt cx="0" cy="0"/>
        </a:xfrm>
      </p:grpSpPr>
      <p:sp>
        <p:nvSpPr>
          <p:cNvPr id="5501" name="Google Shape;5501;p14"/>
          <p:cNvSpPr txBox="1">
            <a:spLocks noGrp="1"/>
          </p:cNvSpPr>
          <p:nvPr>
            <p:ph type="title"/>
          </p:nvPr>
        </p:nvSpPr>
        <p:spPr>
          <a:xfrm>
            <a:off x="1079575" y="3077250"/>
            <a:ext cx="4363800" cy="531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502" name="Google Shape;5502;p14"/>
          <p:cNvSpPr txBox="1">
            <a:spLocks noGrp="1"/>
          </p:cNvSpPr>
          <p:nvPr>
            <p:ph type="subTitle" idx="1"/>
          </p:nvPr>
        </p:nvSpPr>
        <p:spPr>
          <a:xfrm>
            <a:off x="1079575" y="1336950"/>
            <a:ext cx="69888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3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5503" name="Google Shape;5503;p14"/>
          <p:cNvGrpSpPr/>
          <p:nvPr/>
        </p:nvGrpSpPr>
        <p:grpSpPr>
          <a:xfrm>
            <a:off x="-131873" y="15"/>
            <a:ext cx="9407751" cy="5143611"/>
            <a:chOff x="715100" y="463025"/>
            <a:chExt cx="7713801" cy="4217458"/>
          </a:xfrm>
        </p:grpSpPr>
        <p:sp>
          <p:nvSpPr>
            <p:cNvPr id="5504" name="Google Shape;5504;p14"/>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4"/>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4"/>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4"/>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4"/>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4"/>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4"/>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4"/>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4"/>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4"/>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4"/>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4"/>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4"/>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4"/>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4"/>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4"/>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4"/>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4"/>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4"/>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4"/>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4"/>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4"/>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4"/>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4"/>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4"/>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4"/>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4"/>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4"/>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4"/>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4"/>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4"/>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4"/>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4"/>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4"/>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4"/>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4"/>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4"/>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4"/>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4"/>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4"/>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4"/>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4"/>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4"/>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4"/>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4"/>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4"/>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4"/>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4"/>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4"/>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4"/>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4"/>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4"/>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4"/>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4"/>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4"/>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4"/>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4"/>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4"/>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4"/>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4"/>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4"/>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4"/>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4"/>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4"/>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4"/>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4"/>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4"/>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4"/>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4"/>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4"/>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4"/>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4"/>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4"/>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4"/>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4"/>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4"/>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4"/>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4"/>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4"/>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4"/>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4"/>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4"/>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4"/>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4"/>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4"/>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4"/>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4"/>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4"/>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4"/>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4"/>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4"/>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4"/>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4"/>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4"/>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4"/>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4"/>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4"/>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4"/>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4"/>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4"/>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4"/>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4"/>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4"/>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4"/>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4"/>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4"/>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4"/>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4"/>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4"/>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4"/>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4"/>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4"/>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4"/>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4"/>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4"/>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4"/>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4"/>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4"/>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4"/>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4"/>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4"/>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4"/>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4"/>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4"/>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4"/>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4"/>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4"/>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4"/>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4"/>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4"/>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4"/>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4"/>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4"/>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4"/>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4"/>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4"/>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4"/>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4"/>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4"/>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4"/>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4"/>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4"/>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4"/>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4"/>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4"/>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4"/>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4"/>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4"/>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4"/>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4"/>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4"/>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4"/>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4"/>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4"/>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4"/>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4"/>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4"/>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4"/>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4"/>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4"/>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4"/>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4"/>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4"/>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4"/>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4"/>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4"/>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4"/>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4"/>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4"/>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4"/>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4"/>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4"/>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4"/>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4"/>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4"/>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4"/>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4"/>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4"/>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4"/>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4"/>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4"/>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4"/>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4"/>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4"/>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4"/>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4"/>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4"/>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4"/>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4"/>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4"/>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4"/>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4"/>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4"/>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4"/>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4"/>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4"/>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4"/>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4"/>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4"/>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4"/>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4"/>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4"/>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4"/>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4"/>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4"/>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4"/>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4"/>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4"/>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4"/>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4"/>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4"/>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4"/>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4"/>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4"/>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4"/>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4"/>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4"/>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4"/>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4"/>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4"/>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4"/>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4"/>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4"/>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4"/>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4"/>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4"/>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4"/>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4"/>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4"/>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4"/>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4"/>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4"/>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4"/>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4"/>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4"/>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4"/>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4"/>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4"/>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4"/>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4"/>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4"/>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4"/>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4"/>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4"/>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4"/>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4"/>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4"/>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4"/>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4"/>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4"/>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4"/>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4"/>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4"/>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4"/>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4"/>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4"/>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4"/>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4"/>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4"/>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4"/>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4"/>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4"/>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4"/>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4"/>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4"/>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4"/>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4"/>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4"/>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4"/>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4"/>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4"/>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4"/>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4"/>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4"/>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4"/>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4"/>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4"/>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4"/>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4"/>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4"/>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4"/>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4"/>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4"/>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4"/>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4"/>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4"/>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4"/>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4"/>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4"/>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4"/>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4"/>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4"/>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4"/>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4"/>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4"/>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4"/>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4"/>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4"/>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4"/>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4"/>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4"/>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4"/>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4"/>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4"/>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4"/>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4"/>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4"/>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4"/>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4"/>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4"/>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4"/>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4"/>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4"/>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4"/>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4"/>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4"/>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4"/>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4"/>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4"/>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4"/>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4"/>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4"/>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4"/>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4"/>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4"/>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4"/>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4"/>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4"/>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4"/>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4"/>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4"/>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4"/>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4"/>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4"/>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4"/>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4"/>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4"/>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4"/>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4"/>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4"/>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4"/>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4"/>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4"/>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4"/>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4"/>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4"/>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4"/>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4"/>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4"/>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4"/>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4"/>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4"/>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4"/>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4"/>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4"/>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4"/>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4"/>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4"/>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4"/>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4"/>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4"/>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4"/>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4"/>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4"/>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4"/>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4"/>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4"/>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4"/>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4"/>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4"/>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4"/>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4"/>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4"/>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4"/>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4"/>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4"/>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4"/>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4"/>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4"/>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4"/>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4"/>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4"/>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4"/>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4"/>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4"/>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4"/>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4"/>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4"/>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4"/>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4"/>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4"/>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4"/>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4"/>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4"/>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4"/>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4"/>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4"/>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4"/>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4"/>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4"/>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4"/>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4"/>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4"/>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4"/>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4"/>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4"/>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4"/>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4"/>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4"/>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4"/>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4"/>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4"/>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4"/>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4"/>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4"/>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4"/>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4"/>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4"/>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4"/>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4"/>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4"/>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4"/>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4"/>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4"/>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4"/>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4"/>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4"/>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4"/>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4"/>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4"/>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4"/>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4"/>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4"/>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4"/>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4"/>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4"/>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4"/>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4"/>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4"/>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4"/>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4"/>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4"/>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4"/>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4"/>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4"/>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4"/>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4"/>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4"/>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4"/>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4"/>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4"/>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4"/>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4"/>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4"/>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4"/>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4"/>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4"/>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4"/>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4"/>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4"/>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4"/>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4"/>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4"/>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4"/>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4"/>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4"/>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4"/>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4"/>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4"/>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4"/>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4"/>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4"/>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4"/>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4"/>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4"/>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4"/>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4"/>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4"/>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4"/>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4"/>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4"/>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4"/>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4"/>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4"/>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4"/>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4"/>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4"/>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4"/>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4"/>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4"/>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4"/>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4"/>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4"/>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4"/>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4"/>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4"/>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4"/>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4"/>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4"/>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4"/>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4"/>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4"/>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4"/>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4"/>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4"/>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4"/>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4"/>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4"/>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4"/>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4"/>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4"/>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4"/>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4"/>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4"/>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4"/>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4"/>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4"/>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4"/>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4"/>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4"/>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4"/>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4"/>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4"/>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4"/>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4"/>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4"/>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4"/>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4"/>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4"/>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4"/>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4"/>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4"/>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4"/>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4"/>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4"/>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9" name="Google Shape;6039;p14"/>
          <p:cNvSpPr/>
          <p:nvPr/>
        </p:nvSpPr>
        <p:spPr>
          <a:xfrm>
            <a:off x="787675" y="1137250"/>
            <a:ext cx="7572600" cy="2978700"/>
          </a:xfrm>
          <a:prstGeom prst="rect">
            <a:avLst/>
          </a:prstGeom>
          <a:solidFill>
            <a:srgbClr val="FF4400">
              <a:alpha val="7819"/>
            </a:srgbClr>
          </a:solidFill>
          <a:ln>
            <a:noFill/>
          </a:ln>
        </p:spPr>
        <p:txBody>
          <a:bodyPr spcFirstLastPara="1" wrap="square" lIns="5486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6590"/>
        <p:cNvGrpSpPr/>
        <p:nvPr/>
      </p:nvGrpSpPr>
      <p:grpSpPr>
        <a:xfrm>
          <a:off x="0" y="0"/>
          <a:ext cx="0" cy="0"/>
          <a:chOff x="0" y="0"/>
          <a:chExt cx="0" cy="0"/>
        </a:xfrm>
      </p:grpSpPr>
      <p:sp>
        <p:nvSpPr>
          <p:cNvPr id="6591" name="Google Shape;6591;p16"/>
          <p:cNvSpPr txBox="1">
            <a:spLocks noGrp="1"/>
          </p:cNvSpPr>
          <p:nvPr>
            <p:ph type="subTitle" idx="1"/>
          </p:nvPr>
        </p:nvSpPr>
        <p:spPr>
          <a:xfrm>
            <a:off x="965675" y="3204975"/>
            <a:ext cx="3217800" cy="1032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92" name="Google Shape;6592;p16"/>
          <p:cNvSpPr txBox="1">
            <a:spLocks noGrp="1"/>
          </p:cNvSpPr>
          <p:nvPr>
            <p:ph type="title"/>
          </p:nvPr>
        </p:nvSpPr>
        <p:spPr>
          <a:xfrm>
            <a:off x="965550" y="2556076"/>
            <a:ext cx="3217800" cy="572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593" name="Google Shape;6593;p16"/>
          <p:cNvGrpSpPr/>
          <p:nvPr/>
        </p:nvGrpSpPr>
        <p:grpSpPr>
          <a:xfrm>
            <a:off x="162089" y="139302"/>
            <a:ext cx="8805809" cy="4885399"/>
            <a:chOff x="189898" y="256985"/>
            <a:chExt cx="8750679" cy="4664756"/>
          </a:xfrm>
        </p:grpSpPr>
        <p:sp>
          <p:nvSpPr>
            <p:cNvPr id="6594" name="Google Shape;6594;p16"/>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6"/>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6"/>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6"/>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6"/>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6"/>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6"/>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6"/>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6"/>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6"/>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16"/>
          <p:cNvGrpSpPr/>
          <p:nvPr/>
        </p:nvGrpSpPr>
        <p:grpSpPr>
          <a:xfrm>
            <a:off x="-131873" y="15"/>
            <a:ext cx="9407751" cy="5143611"/>
            <a:chOff x="715100" y="463025"/>
            <a:chExt cx="7713801" cy="4217458"/>
          </a:xfrm>
        </p:grpSpPr>
        <p:sp>
          <p:nvSpPr>
            <p:cNvPr id="6605" name="Google Shape;6605;p16"/>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6"/>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6"/>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6"/>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6"/>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6"/>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6"/>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6"/>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6"/>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6"/>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6"/>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6"/>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6"/>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6"/>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6"/>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6"/>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6"/>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6"/>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6"/>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6"/>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6"/>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6"/>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6"/>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6"/>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6"/>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6"/>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6"/>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6"/>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6"/>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6"/>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6"/>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6"/>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6"/>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6"/>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6"/>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6"/>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6"/>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6"/>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6"/>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6"/>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6"/>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6"/>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6"/>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6"/>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6"/>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6"/>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6"/>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6"/>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6"/>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6"/>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6"/>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6"/>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6"/>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6"/>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6"/>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6"/>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6"/>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6"/>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6"/>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6"/>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6"/>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6"/>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6"/>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6"/>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6"/>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6"/>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6"/>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6"/>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6"/>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6"/>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6"/>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6"/>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6"/>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6"/>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6"/>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6"/>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6"/>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6"/>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6"/>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6"/>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6"/>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6"/>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6"/>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6"/>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6"/>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6"/>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6"/>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6"/>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6"/>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6"/>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6"/>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6"/>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6"/>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6"/>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6"/>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6"/>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6"/>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6"/>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6"/>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6"/>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6"/>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6"/>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6"/>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6"/>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6"/>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6"/>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6"/>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6"/>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6"/>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6"/>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6"/>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6"/>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6"/>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6"/>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6"/>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6"/>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6"/>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6"/>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6"/>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6"/>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6"/>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6"/>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6"/>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6"/>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6"/>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6"/>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6"/>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6"/>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6"/>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6"/>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6"/>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6"/>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6"/>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6"/>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6"/>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6"/>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6"/>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6"/>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6"/>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6"/>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6"/>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6"/>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6"/>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6"/>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6"/>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6"/>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6"/>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6"/>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6"/>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6"/>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6"/>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6"/>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6"/>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6"/>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6"/>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6"/>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6"/>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6"/>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6"/>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6"/>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6"/>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6"/>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6"/>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6"/>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6"/>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6"/>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6"/>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6"/>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6"/>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6"/>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6"/>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6"/>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6"/>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6"/>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6"/>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6"/>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6"/>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6"/>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6"/>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6"/>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6"/>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6"/>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6"/>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6"/>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6"/>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6"/>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6"/>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6"/>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6"/>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6"/>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6"/>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6"/>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6"/>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6"/>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6"/>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6"/>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6"/>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6"/>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6"/>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6"/>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6"/>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6"/>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6"/>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6"/>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6"/>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6"/>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6"/>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6"/>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6"/>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6"/>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6"/>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6"/>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6"/>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6"/>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6"/>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6"/>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6"/>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6"/>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6"/>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6"/>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6"/>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6"/>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6"/>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6"/>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6"/>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6"/>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6"/>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6"/>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6"/>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6"/>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6"/>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6"/>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6"/>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6"/>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6"/>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6"/>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6"/>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6"/>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6"/>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6"/>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6"/>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6"/>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6"/>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6"/>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6"/>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6"/>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6"/>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6"/>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6"/>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6"/>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6"/>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6"/>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6"/>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6"/>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6"/>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6"/>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6"/>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6"/>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6"/>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6"/>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6"/>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6"/>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6"/>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6"/>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6"/>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6"/>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6"/>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6"/>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6"/>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6"/>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6"/>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6"/>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6"/>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6"/>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6"/>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6"/>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6"/>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6"/>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6"/>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6"/>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6"/>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6"/>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6"/>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6"/>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6"/>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6"/>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6"/>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6"/>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6"/>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6"/>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6"/>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6"/>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6"/>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6"/>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6"/>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6"/>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6"/>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6"/>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6"/>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6"/>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6"/>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6"/>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6"/>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6"/>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6"/>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6"/>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6"/>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6"/>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6"/>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6"/>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6"/>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6"/>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6"/>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6"/>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6"/>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6"/>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6"/>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6"/>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6"/>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6"/>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6"/>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6"/>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6"/>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6"/>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6"/>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6"/>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6"/>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6"/>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6"/>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6"/>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6"/>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6"/>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6"/>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6"/>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6"/>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6"/>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6"/>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6"/>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6"/>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6"/>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6"/>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6"/>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6"/>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6"/>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6"/>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6"/>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6"/>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6"/>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6"/>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6"/>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6"/>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6"/>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6"/>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6"/>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6"/>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6"/>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6"/>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6"/>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6"/>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6"/>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6"/>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6"/>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6"/>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6"/>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6"/>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6"/>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6"/>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6"/>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6"/>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6"/>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6"/>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6"/>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6"/>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6"/>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6"/>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6"/>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6"/>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6"/>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6"/>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6"/>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6"/>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6"/>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6"/>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6"/>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6"/>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6"/>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6"/>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6"/>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6"/>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6"/>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6"/>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6"/>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6"/>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6"/>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6"/>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6"/>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6"/>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6"/>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6"/>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6"/>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6"/>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6"/>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6"/>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6"/>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6"/>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6"/>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6"/>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6"/>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6"/>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6"/>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6"/>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6"/>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6"/>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6"/>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6"/>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6"/>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6"/>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6"/>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6"/>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6"/>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6"/>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6"/>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6"/>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6"/>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6"/>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6"/>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6"/>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6"/>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6"/>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6"/>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6"/>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6"/>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6"/>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6"/>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6"/>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6"/>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6"/>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6"/>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6"/>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6"/>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6"/>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6"/>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6"/>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6"/>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6"/>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6"/>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6"/>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6"/>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6"/>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6"/>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6"/>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6"/>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6"/>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6"/>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6"/>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6"/>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6"/>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6"/>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6"/>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6"/>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6"/>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6"/>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6"/>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6"/>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6"/>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6"/>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6"/>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6"/>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6"/>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6"/>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6"/>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6"/>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6"/>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6"/>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6"/>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6"/>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6"/>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6"/>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6"/>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6"/>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6"/>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6"/>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6"/>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6"/>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6"/>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6"/>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6"/>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6"/>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6"/>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6"/>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6"/>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6"/>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6"/>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6"/>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6"/>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6"/>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6"/>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6"/>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6"/>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6"/>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6"/>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6"/>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6"/>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6"/>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6"/>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6"/>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6"/>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6"/>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6"/>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6"/>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6"/>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6"/>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6"/>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6"/>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6"/>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6"/>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6"/>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6"/>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6"/>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6"/>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6"/>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6"/>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6"/>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6"/>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6"/>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6"/>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6"/>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6"/>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6"/>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6"/>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6"/>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6"/>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6"/>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6"/>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6"/>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3">
  <p:cSld name="CUSTOM_1_1_1">
    <p:spTree>
      <p:nvGrpSpPr>
        <p:cNvPr id="1" name="Shape 7690"/>
        <p:cNvGrpSpPr/>
        <p:nvPr/>
      </p:nvGrpSpPr>
      <p:grpSpPr>
        <a:xfrm>
          <a:off x="0" y="0"/>
          <a:ext cx="0" cy="0"/>
          <a:chOff x="0" y="0"/>
          <a:chExt cx="0" cy="0"/>
        </a:xfrm>
      </p:grpSpPr>
      <p:grpSp>
        <p:nvGrpSpPr>
          <p:cNvPr id="7691" name="Google Shape;7691;p18"/>
          <p:cNvGrpSpPr/>
          <p:nvPr/>
        </p:nvGrpSpPr>
        <p:grpSpPr>
          <a:xfrm>
            <a:off x="-131873" y="15"/>
            <a:ext cx="9407751" cy="5143611"/>
            <a:chOff x="715100" y="463025"/>
            <a:chExt cx="7713801" cy="4217458"/>
          </a:xfrm>
        </p:grpSpPr>
        <p:sp>
          <p:nvSpPr>
            <p:cNvPr id="7692" name="Google Shape;7692;p18"/>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8"/>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8"/>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8"/>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8"/>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8"/>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8"/>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8"/>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8"/>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8"/>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8"/>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8"/>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8"/>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8"/>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8"/>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8"/>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8"/>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8"/>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8"/>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8"/>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8"/>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8"/>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8"/>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8"/>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8"/>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8"/>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8"/>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8"/>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8"/>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8"/>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8"/>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8"/>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8"/>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8"/>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8"/>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8"/>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8"/>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8"/>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8"/>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8"/>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8"/>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8"/>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8"/>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8"/>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8"/>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8"/>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8"/>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8"/>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8"/>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8"/>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8"/>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8"/>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8"/>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8"/>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8"/>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8"/>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8"/>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8"/>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8"/>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8"/>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8"/>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8"/>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8"/>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8"/>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8"/>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8"/>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8"/>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8"/>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8"/>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8"/>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8"/>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8"/>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8"/>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8"/>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8"/>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8"/>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8"/>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8"/>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8"/>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8"/>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8"/>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8"/>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8"/>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8"/>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8"/>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8"/>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8"/>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8"/>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8"/>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8"/>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8"/>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8"/>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8"/>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8"/>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8"/>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8"/>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8"/>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8"/>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8"/>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8"/>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8"/>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8"/>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8"/>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8"/>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8"/>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8"/>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8"/>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8"/>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8"/>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8"/>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8"/>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8"/>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8"/>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8"/>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8"/>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8"/>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8"/>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8"/>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8"/>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8"/>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8"/>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8"/>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8"/>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8"/>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8"/>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8"/>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8"/>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8"/>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8"/>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8"/>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8"/>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8"/>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8"/>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8"/>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8"/>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8"/>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8"/>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8"/>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8"/>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8"/>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8"/>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8"/>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8"/>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8"/>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8"/>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8"/>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8"/>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8"/>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8"/>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8"/>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8"/>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8"/>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8"/>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8"/>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8"/>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8"/>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8"/>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8"/>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8"/>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8"/>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8"/>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8"/>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8"/>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8"/>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8"/>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8"/>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8"/>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8"/>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8"/>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8"/>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8"/>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8"/>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8"/>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8"/>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8"/>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8"/>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8"/>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8"/>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8"/>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8"/>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8"/>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8"/>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8"/>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8"/>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8"/>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8"/>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8"/>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8"/>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8"/>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8"/>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8"/>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8"/>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8"/>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8"/>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8"/>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8"/>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8"/>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8"/>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8"/>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8"/>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8"/>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8"/>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8"/>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8"/>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8"/>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8"/>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8"/>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8"/>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8"/>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8"/>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8"/>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8"/>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8"/>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8"/>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8"/>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8"/>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8"/>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8"/>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8"/>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8"/>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8"/>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8"/>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8"/>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7" name="Google Shape;8227;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228" name="Google Shape;8228;p18"/>
          <p:cNvSpPr txBox="1">
            <a:spLocks noGrp="1"/>
          </p:cNvSpPr>
          <p:nvPr>
            <p:ph type="body" idx="1"/>
          </p:nvPr>
        </p:nvSpPr>
        <p:spPr>
          <a:xfrm>
            <a:off x="720000" y="1242900"/>
            <a:ext cx="7704000" cy="13380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8229" name="Google Shape;8229;p18"/>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0" name="Google Shape;8230;p18"/>
          <p:cNvGrpSpPr/>
          <p:nvPr/>
        </p:nvGrpSpPr>
        <p:grpSpPr>
          <a:xfrm>
            <a:off x="208571" y="255450"/>
            <a:ext cx="8730853" cy="4644988"/>
            <a:chOff x="208571" y="255450"/>
            <a:chExt cx="8730853" cy="4644988"/>
          </a:xfrm>
        </p:grpSpPr>
        <p:cxnSp>
          <p:nvCxnSpPr>
            <p:cNvPr id="8231" name="Google Shape;8231;p18"/>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8232" name="Google Shape;8232;p18"/>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8233" name="Google Shape;8233;p18"/>
            <p:cNvCxnSpPr/>
            <p:nvPr/>
          </p:nvCxnSpPr>
          <p:spPr>
            <a:xfrm>
              <a:off x="8930529"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8234" name="Google Shape;8234;p18"/>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8235" name="Google Shape;8235;p18"/>
            <p:cNvGrpSpPr/>
            <p:nvPr/>
          </p:nvGrpSpPr>
          <p:grpSpPr>
            <a:xfrm>
              <a:off x="208571" y="4711738"/>
              <a:ext cx="187800" cy="188700"/>
              <a:chOff x="208571" y="4711738"/>
              <a:chExt cx="187800" cy="188700"/>
            </a:xfrm>
          </p:grpSpPr>
          <p:cxnSp>
            <p:nvCxnSpPr>
              <p:cNvPr id="8236" name="Google Shape;8236;p18"/>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8237" name="Google Shape;8237;p18"/>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8238" name="Google Shape;8238;p18"/>
            <p:cNvGrpSpPr/>
            <p:nvPr/>
          </p:nvGrpSpPr>
          <p:grpSpPr>
            <a:xfrm flipH="1">
              <a:off x="8743321" y="4711738"/>
              <a:ext cx="187800" cy="188700"/>
              <a:chOff x="208571" y="4711738"/>
              <a:chExt cx="187800" cy="188700"/>
            </a:xfrm>
          </p:grpSpPr>
          <p:cxnSp>
            <p:nvCxnSpPr>
              <p:cNvPr id="8239" name="Google Shape;8239;p18"/>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8240" name="Google Shape;8240;p18"/>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4">
  <p:cSld name="CUSTOM_1_1_1_1_1">
    <p:spTree>
      <p:nvGrpSpPr>
        <p:cNvPr id="1" name="Shape 8241"/>
        <p:cNvGrpSpPr/>
        <p:nvPr/>
      </p:nvGrpSpPr>
      <p:grpSpPr>
        <a:xfrm>
          <a:off x="0" y="0"/>
          <a:ext cx="0" cy="0"/>
          <a:chOff x="0" y="0"/>
          <a:chExt cx="0" cy="0"/>
        </a:xfrm>
      </p:grpSpPr>
      <p:sp>
        <p:nvSpPr>
          <p:cNvPr id="8242" name="Google Shape;8242;p19"/>
          <p:cNvSpPr txBox="1">
            <a:spLocks noGrp="1"/>
          </p:cNvSpPr>
          <p:nvPr>
            <p:ph type="title"/>
          </p:nvPr>
        </p:nvSpPr>
        <p:spPr>
          <a:xfrm>
            <a:off x="720000" y="2905825"/>
            <a:ext cx="5978400" cy="8703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243" name="Google Shape;8243;p19"/>
          <p:cNvSpPr txBox="1">
            <a:spLocks noGrp="1"/>
          </p:cNvSpPr>
          <p:nvPr>
            <p:ph type="subTitle" idx="1"/>
          </p:nvPr>
        </p:nvSpPr>
        <p:spPr>
          <a:xfrm>
            <a:off x="720000" y="3941300"/>
            <a:ext cx="6018600" cy="66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244" name="Google Shape;8244;p19"/>
          <p:cNvGrpSpPr/>
          <p:nvPr/>
        </p:nvGrpSpPr>
        <p:grpSpPr>
          <a:xfrm>
            <a:off x="-131873" y="15"/>
            <a:ext cx="9407751" cy="5143611"/>
            <a:chOff x="715100" y="463025"/>
            <a:chExt cx="7713801" cy="4217458"/>
          </a:xfrm>
        </p:grpSpPr>
        <p:sp>
          <p:nvSpPr>
            <p:cNvPr id="8245" name="Google Shape;8245;p19"/>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9"/>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9"/>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9"/>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9"/>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9"/>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9"/>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9"/>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9"/>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9"/>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9"/>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9"/>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9"/>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9"/>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9"/>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9"/>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9"/>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9"/>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9"/>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9"/>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9"/>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9"/>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9"/>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9"/>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9"/>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9"/>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9"/>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9"/>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9"/>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9"/>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9"/>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9"/>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9"/>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9"/>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9"/>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9"/>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9"/>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9"/>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9"/>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9"/>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9"/>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9"/>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9"/>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9"/>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9"/>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9"/>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9"/>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9"/>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9"/>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9"/>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9"/>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9"/>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9"/>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9"/>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9"/>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9"/>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9"/>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9"/>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9"/>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9"/>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9"/>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9"/>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9"/>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9"/>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9"/>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9"/>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9"/>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9"/>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9"/>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9"/>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9"/>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9"/>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9"/>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9"/>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9"/>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9"/>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9"/>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9"/>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9"/>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9"/>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9"/>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9"/>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9"/>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9"/>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9"/>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9"/>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9"/>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9"/>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9"/>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9"/>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9"/>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9"/>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9"/>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9"/>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9"/>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9"/>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9"/>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9"/>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9"/>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9"/>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9"/>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9"/>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9"/>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9"/>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9"/>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9"/>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9"/>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9"/>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9"/>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9"/>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9"/>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9"/>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9"/>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9"/>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9"/>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9"/>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9"/>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9"/>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9"/>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9"/>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9"/>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9"/>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9"/>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9"/>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9"/>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9"/>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9"/>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9"/>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9"/>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9"/>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9"/>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9"/>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9"/>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9"/>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9"/>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9"/>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9"/>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9"/>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9"/>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9"/>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9"/>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9"/>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9"/>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9"/>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9"/>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9"/>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9"/>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9"/>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9"/>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9"/>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9"/>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9"/>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9"/>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9"/>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9"/>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9"/>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9"/>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9"/>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9"/>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9"/>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9"/>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9"/>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9"/>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9"/>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9"/>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9"/>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9"/>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9"/>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9"/>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9"/>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9"/>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9"/>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9"/>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9"/>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9"/>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9"/>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9"/>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9"/>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9"/>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9"/>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9"/>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9"/>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9"/>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9"/>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9"/>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9"/>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9"/>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9"/>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9"/>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9"/>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9"/>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9"/>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9"/>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9"/>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9"/>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9"/>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9"/>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9"/>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9"/>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9"/>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9"/>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9"/>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9"/>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9"/>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9"/>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9"/>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9"/>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9"/>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9"/>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9"/>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9"/>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9"/>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9"/>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9"/>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9"/>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9"/>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9"/>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9"/>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9"/>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9"/>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9"/>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9"/>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9"/>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9"/>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9"/>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9"/>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9"/>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9"/>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9"/>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9"/>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9"/>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9"/>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9"/>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9"/>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9"/>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9"/>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9"/>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9"/>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9"/>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9"/>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9"/>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9"/>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9"/>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9"/>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9"/>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9"/>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9"/>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9"/>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9"/>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9"/>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9"/>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9"/>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9"/>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9"/>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9"/>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9"/>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9"/>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9"/>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9"/>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9"/>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9"/>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9"/>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9"/>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9"/>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9"/>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9"/>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9"/>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9"/>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9"/>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9"/>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9"/>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9"/>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9"/>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9"/>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9"/>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9"/>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9"/>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9"/>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9"/>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9"/>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9"/>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9"/>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9"/>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9"/>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9"/>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9"/>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9"/>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9"/>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9"/>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9"/>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9"/>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9"/>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9"/>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9"/>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9"/>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9"/>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9"/>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9"/>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9"/>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9"/>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9"/>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9"/>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9"/>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9"/>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9"/>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9"/>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9"/>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9"/>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9"/>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9"/>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9"/>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9"/>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9"/>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9"/>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9"/>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9"/>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9"/>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9"/>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9"/>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9"/>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9"/>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9"/>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9"/>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9"/>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9"/>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9"/>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9"/>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9"/>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9"/>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9"/>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9"/>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9"/>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9"/>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9"/>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9"/>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9"/>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9"/>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9"/>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9"/>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9"/>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9"/>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9"/>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9"/>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9"/>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9"/>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9"/>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9"/>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9"/>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9"/>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9"/>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9"/>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9"/>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9"/>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9"/>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9"/>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9"/>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9"/>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9"/>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9"/>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9"/>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9"/>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9"/>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9"/>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9"/>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9"/>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9"/>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9"/>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9"/>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9"/>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9"/>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9"/>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9"/>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9"/>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9"/>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9"/>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9"/>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9"/>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9"/>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9"/>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9"/>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9"/>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9"/>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9"/>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9"/>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9"/>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9"/>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9"/>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9"/>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9"/>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9"/>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9"/>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9"/>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9"/>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9"/>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9"/>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9"/>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9"/>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9"/>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9"/>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9"/>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9"/>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9"/>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9"/>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9"/>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9"/>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9"/>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9"/>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9"/>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9"/>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9"/>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9"/>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9"/>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9"/>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9"/>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9"/>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9"/>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9"/>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9"/>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9"/>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9"/>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9"/>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9"/>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9"/>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9"/>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9"/>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9"/>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9"/>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9"/>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9"/>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9"/>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9"/>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9"/>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9"/>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9"/>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9"/>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9"/>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9"/>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9"/>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9"/>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9"/>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9"/>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9"/>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9"/>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9"/>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9"/>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9"/>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9"/>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9"/>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9"/>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9"/>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9"/>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9"/>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9"/>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9"/>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9"/>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9"/>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9"/>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9"/>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9"/>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9"/>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9"/>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9"/>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9"/>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9"/>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9"/>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9"/>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9"/>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9"/>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9"/>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9"/>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9"/>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9"/>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9"/>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9"/>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9"/>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9"/>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9"/>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9"/>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9"/>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9"/>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9"/>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9"/>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9"/>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9"/>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9"/>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9"/>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9"/>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9"/>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9"/>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9"/>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9"/>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9"/>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9"/>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9"/>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9"/>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9"/>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9"/>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9"/>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9"/>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9"/>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9"/>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9"/>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9"/>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9"/>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9"/>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9"/>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9"/>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9"/>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9"/>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9"/>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9"/>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9"/>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9"/>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9"/>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9"/>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9"/>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9"/>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9"/>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9"/>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9"/>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9"/>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9"/>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9"/>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9"/>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9"/>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9"/>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9"/>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9"/>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9"/>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9"/>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9"/>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9"/>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9"/>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9"/>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9"/>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19"/>
          <p:cNvGrpSpPr/>
          <p:nvPr/>
        </p:nvGrpSpPr>
        <p:grpSpPr>
          <a:xfrm>
            <a:off x="162089" y="139302"/>
            <a:ext cx="8805809" cy="4885399"/>
            <a:chOff x="189898" y="256985"/>
            <a:chExt cx="8750679" cy="4664756"/>
          </a:xfrm>
        </p:grpSpPr>
        <p:sp>
          <p:nvSpPr>
            <p:cNvPr id="8781" name="Google Shape;8781;p19"/>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9"/>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9"/>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9"/>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9"/>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9"/>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9"/>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9"/>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9"/>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9"/>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5">
  <p:cSld name="CUSTOM_1_1_1_1_1_1">
    <p:spTree>
      <p:nvGrpSpPr>
        <p:cNvPr id="1" name="Shape 8791"/>
        <p:cNvGrpSpPr/>
        <p:nvPr/>
      </p:nvGrpSpPr>
      <p:grpSpPr>
        <a:xfrm>
          <a:off x="0" y="0"/>
          <a:ext cx="0" cy="0"/>
          <a:chOff x="0" y="0"/>
          <a:chExt cx="0" cy="0"/>
        </a:xfrm>
      </p:grpSpPr>
      <p:sp>
        <p:nvSpPr>
          <p:cNvPr id="8792" name="Google Shape;8792;p20"/>
          <p:cNvSpPr/>
          <p:nvPr/>
        </p:nvSpPr>
        <p:spPr>
          <a:xfrm>
            <a:off x="1116750" y="787650"/>
            <a:ext cx="6910500" cy="35682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0"/>
          <p:cNvSpPr txBox="1">
            <a:spLocks noGrp="1"/>
          </p:cNvSpPr>
          <p:nvPr>
            <p:ph type="title"/>
          </p:nvPr>
        </p:nvSpPr>
        <p:spPr>
          <a:xfrm>
            <a:off x="2484025" y="1291050"/>
            <a:ext cx="4176000" cy="127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8794" name="Google Shape;8794;p20"/>
          <p:cNvSpPr txBox="1">
            <a:spLocks noGrp="1"/>
          </p:cNvSpPr>
          <p:nvPr>
            <p:ph type="subTitle" idx="1"/>
          </p:nvPr>
        </p:nvSpPr>
        <p:spPr>
          <a:xfrm>
            <a:off x="2484000" y="2485012"/>
            <a:ext cx="4176000" cy="84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795" name="Google Shape;8795;p20"/>
          <p:cNvGrpSpPr/>
          <p:nvPr/>
        </p:nvGrpSpPr>
        <p:grpSpPr>
          <a:xfrm>
            <a:off x="-131873" y="15"/>
            <a:ext cx="9407751" cy="5143611"/>
            <a:chOff x="715100" y="463025"/>
            <a:chExt cx="7713801" cy="4217458"/>
          </a:xfrm>
        </p:grpSpPr>
        <p:sp>
          <p:nvSpPr>
            <p:cNvPr id="8796" name="Google Shape;8796;p20"/>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0"/>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0"/>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0"/>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0"/>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0"/>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0"/>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0"/>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0"/>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0"/>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0"/>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0"/>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0"/>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0"/>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0"/>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0"/>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0"/>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0"/>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0"/>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0"/>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0"/>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0"/>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0"/>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0"/>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0"/>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0"/>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0"/>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0"/>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0"/>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0"/>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0"/>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0"/>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0"/>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0"/>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0"/>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0"/>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0"/>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0"/>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0"/>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0"/>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0"/>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0"/>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0"/>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0"/>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0"/>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0"/>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0"/>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0"/>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0"/>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0"/>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0"/>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0"/>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0"/>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0"/>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0"/>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0"/>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0"/>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0"/>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0"/>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0"/>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0"/>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0"/>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0"/>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0"/>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0"/>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0"/>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0"/>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0"/>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0"/>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0"/>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0"/>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0"/>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0"/>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0"/>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0"/>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0"/>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0"/>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0"/>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0"/>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0"/>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0"/>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0"/>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0"/>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0"/>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0"/>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0"/>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0"/>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0"/>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0"/>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0"/>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0"/>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0"/>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0"/>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0"/>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0"/>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0"/>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0"/>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0"/>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0"/>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0"/>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0"/>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0"/>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0"/>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0"/>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0"/>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0"/>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0"/>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0"/>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0"/>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0"/>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0"/>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0"/>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0"/>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0"/>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0"/>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0"/>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0"/>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0"/>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0"/>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0"/>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0"/>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0"/>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0"/>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0"/>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0"/>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0"/>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0"/>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0"/>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0"/>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0"/>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0"/>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0"/>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0"/>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0"/>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0"/>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0"/>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0"/>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0"/>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0"/>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0"/>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0"/>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0"/>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0"/>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0"/>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0"/>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0"/>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0"/>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0"/>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0"/>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0"/>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0"/>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0"/>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0"/>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0"/>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0"/>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0"/>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0"/>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0"/>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0"/>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0"/>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0"/>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0"/>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0"/>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0"/>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0"/>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0"/>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0"/>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0"/>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0"/>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0"/>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0"/>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0"/>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0"/>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0"/>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0"/>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0"/>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0"/>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0"/>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0"/>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0"/>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0"/>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0"/>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0"/>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0"/>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0"/>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0"/>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0"/>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0"/>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0"/>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0"/>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0"/>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0"/>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0"/>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0"/>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0"/>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0"/>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0"/>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0"/>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0"/>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0"/>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0"/>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0"/>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0"/>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0"/>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0"/>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0"/>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0"/>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0"/>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0"/>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0"/>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0"/>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0"/>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0"/>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0"/>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0"/>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0"/>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0"/>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0"/>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0"/>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0"/>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0"/>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0"/>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0"/>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0"/>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0"/>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0"/>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0"/>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0"/>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0"/>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0"/>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0"/>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0"/>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0"/>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0"/>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0"/>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0"/>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0"/>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0"/>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0"/>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0"/>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0"/>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0"/>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0"/>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0"/>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0"/>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0"/>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0"/>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0"/>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0"/>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0"/>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0"/>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0"/>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0"/>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0"/>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0"/>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0"/>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0"/>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0"/>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0"/>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0"/>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0"/>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0"/>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0"/>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0"/>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0"/>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0"/>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0"/>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0"/>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0"/>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0"/>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0"/>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0"/>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0"/>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0"/>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0"/>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0"/>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0"/>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0"/>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0"/>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0"/>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0"/>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0"/>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0"/>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0"/>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0"/>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0"/>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0"/>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0"/>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0"/>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0"/>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0"/>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0"/>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0"/>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0"/>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0"/>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0"/>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0"/>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0"/>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0"/>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0"/>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0"/>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0"/>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0"/>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0"/>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0"/>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0"/>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0"/>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0"/>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0"/>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0"/>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0"/>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0"/>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0"/>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0"/>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0"/>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0"/>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0"/>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0"/>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0"/>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0"/>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0"/>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0"/>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0"/>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0"/>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0"/>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0"/>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0"/>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0"/>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0"/>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0"/>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0"/>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0"/>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0"/>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0"/>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0"/>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0"/>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0"/>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0"/>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0"/>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0"/>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0"/>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0"/>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0"/>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0"/>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0"/>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0"/>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0"/>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0"/>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0"/>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0"/>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0"/>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0"/>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0"/>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0"/>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0"/>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0"/>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0"/>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0"/>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0"/>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0"/>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0"/>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0"/>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0"/>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0"/>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0"/>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0"/>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0"/>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0"/>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0"/>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0"/>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0"/>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0"/>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0"/>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0"/>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0"/>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0"/>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0"/>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0"/>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0"/>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0"/>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0"/>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0"/>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0"/>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0"/>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0"/>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0"/>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0"/>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0"/>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0"/>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0"/>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0"/>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0"/>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0"/>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0"/>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0"/>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0"/>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0"/>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0"/>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0"/>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0"/>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0"/>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0"/>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0"/>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0"/>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0"/>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0"/>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0"/>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0"/>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0"/>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0"/>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0"/>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0"/>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0"/>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0"/>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0"/>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0"/>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0"/>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0"/>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0"/>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0"/>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0"/>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0"/>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0"/>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0"/>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0"/>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0"/>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0"/>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0"/>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0"/>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0"/>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0"/>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0"/>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0"/>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0"/>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0"/>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0"/>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0"/>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0"/>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0"/>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0"/>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0"/>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0"/>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0"/>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0"/>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0"/>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0"/>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0"/>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0"/>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0"/>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0"/>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0"/>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0"/>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0"/>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0"/>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0"/>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0"/>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0"/>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0"/>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0"/>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0"/>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0"/>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0"/>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0"/>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0"/>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0"/>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0"/>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0"/>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0"/>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0"/>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0"/>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0"/>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0"/>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0"/>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0"/>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0"/>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0"/>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0"/>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0"/>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0"/>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0"/>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0"/>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0"/>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0"/>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0"/>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0"/>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0"/>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0"/>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0"/>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0"/>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0"/>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0"/>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0"/>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0"/>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0"/>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0"/>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0"/>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0"/>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0"/>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0"/>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0"/>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0"/>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0"/>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0"/>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0"/>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0"/>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0"/>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0"/>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0"/>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0"/>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0"/>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0"/>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0"/>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0"/>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0"/>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0"/>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0"/>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0"/>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0"/>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0"/>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0"/>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0"/>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0"/>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0"/>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0"/>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0"/>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0"/>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0"/>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0"/>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0"/>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0"/>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0"/>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0"/>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0"/>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0"/>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0"/>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0426"/>
        <p:cNvGrpSpPr/>
        <p:nvPr/>
      </p:nvGrpSpPr>
      <p:grpSpPr>
        <a:xfrm>
          <a:off x="0" y="0"/>
          <a:ext cx="0" cy="0"/>
          <a:chOff x="0" y="0"/>
          <a:chExt cx="0" cy="0"/>
        </a:xfrm>
      </p:grpSpPr>
      <p:grpSp>
        <p:nvGrpSpPr>
          <p:cNvPr id="10427" name="Google Shape;10427;p23"/>
          <p:cNvGrpSpPr/>
          <p:nvPr/>
        </p:nvGrpSpPr>
        <p:grpSpPr>
          <a:xfrm>
            <a:off x="-131873" y="15"/>
            <a:ext cx="9407751" cy="5143611"/>
            <a:chOff x="715100" y="463025"/>
            <a:chExt cx="7713801" cy="4217458"/>
          </a:xfrm>
        </p:grpSpPr>
        <p:sp>
          <p:nvSpPr>
            <p:cNvPr id="10428" name="Google Shape;10428;p23"/>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3"/>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3"/>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3"/>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3"/>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3"/>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3"/>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3"/>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3"/>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3"/>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3"/>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3"/>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3"/>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3"/>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3"/>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3"/>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3"/>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3"/>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3"/>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3"/>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3"/>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3"/>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3"/>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3"/>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3"/>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3"/>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3"/>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3"/>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3"/>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3"/>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3"/>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3"/>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3"/>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3"/>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3"/>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3"/>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3"/>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3"/>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3"/>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3"/>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3"/>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3"/>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3"/>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3"/>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3"/>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3"/>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3"/>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3"/>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3"/>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3"/>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3"/>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3"/>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3"/>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3"/>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3"/>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3"/>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3"/>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3"/>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3"/>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3"/>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3"/>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3"/>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3"/>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3"/>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3"/>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3"/>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3"/>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3"/>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3"/>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3"/>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3"/>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3"/>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3"/>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3"/>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3"/>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3"/>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3"/>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3"/>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3"/>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3"/>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3"/>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3"/>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3"/>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3"/>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3"/>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3"/>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3"/>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3"/>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3"/>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3"/>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3"/>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3"/>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3"/>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3"/>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3"/>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3"/>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3"/>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3"/>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3"/>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3"/>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3"/>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3"/>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3"/>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3"/>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3"/>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3"/>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3"/>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3"/>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3"/>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3"/>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3"/>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3"/>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3"/>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3"/>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3"/>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3"/>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3"/>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3"/>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3"/>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3"/>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3"/>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3"/>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3"/>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3"/>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3"/>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3"/>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3"/>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3"/>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3"/>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3"/>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3"/>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3"/>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3"/>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3"/>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3"/>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3"/>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3"/>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3"/>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3"/>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3"/>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3"/>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3"/>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3"/>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3"/>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3"/>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3"/>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3"/>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3"/>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3"/>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3"/>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3"/>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3"/>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3"/>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3"/>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3"/>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3"/>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3"/>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3"/>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3"/>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3"/>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3"/>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3"/>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3"/>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3"/>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3"/>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3"/>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3"/>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3"/>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3"/>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3"/>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3"/>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3"/>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3"/>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3"/>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3"/>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3"/>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3"/>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3"/>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3"/>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3"/>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3"/>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3"/>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3"/>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3"/>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3"/>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3"/>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3"/>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3"/>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3"/>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3"/>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3"/>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3"/>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3"/>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3"/>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3"/>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3"/>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3"/>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3"/>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3"/>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3"/>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3"/>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3"/>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3"/>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3"/>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3"/>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3"/>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3"/>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3"/>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3"/>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3"/>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3"/>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3"/>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3"/>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3"/>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3"/>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3"/>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3"/>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3"/>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3"/>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3"/>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3"/>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3"/>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3"/>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3"/>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3"/>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3"/>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3"/>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3"/>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3"/>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3"/>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3"/>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3"/>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3"/>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3"/>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3"/>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3"/>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3"/>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3"/>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3"/>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3"/>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3"/>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3"/>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3"/>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3"/>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3"/>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3"/>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3"/>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3"/>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3"/>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3"/>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3"/>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3"/>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3"/>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3"/>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3"/>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3"/>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3"/>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3"/>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3"/>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3"/>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3"/>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3"/>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3"/>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3"/>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3"/>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3"/>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3"/>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3"/>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3"/>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3"/>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3"/>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3"/>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3"/>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3"/>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3"/>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3"/>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3"/>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3"/>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3"/>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3"/>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3"/>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3"/>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3"/>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3"/>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3"/>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3"/>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3"/>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3"/>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3"/>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3"/>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3"/>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3"/>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3"/>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3"/>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3"/>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3"/>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3"/>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3"/>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3"/>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3"/>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3"/>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3"/>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3"/>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3"/>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3"/>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3"/>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3"/>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3"/>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3"/>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3"/>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3"/>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3"/>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3"/>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3"/>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3"/>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3"/>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3"/>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3"/>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3"/>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3"/>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3"/>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3"/>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3"/>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3"/>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3"/>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3"/>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3"/>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3"/>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3"/>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3"/>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3"/>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3"/>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3"/>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3"/>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3"/>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3"/>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3"/>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3"/>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3"/>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3"/>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3"/>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3"/>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3"/>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3"/>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3"/>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3"/>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3"/>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3"/>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3"/>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3"/>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3"/>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3"/>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3"/>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3"/>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3"/>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3"/>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3"/>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3"/>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3"/>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3"/>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3"/>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3"/>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3"/>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3"/>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3"/>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3"/>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3"/>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3"/>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3"/>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3"/>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3"/>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3"/>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3"/>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3"/>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3"/>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3"/>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3"/>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3"/>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3"/>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3"/>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3"/>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3"/>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3"/>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3"/>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3"/>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3"/>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3"/>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3"/>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3"/>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3"/>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3"/>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3"/>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3"/>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3"/>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3"/>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3"/>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3"/>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3"/>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3"/>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3"/>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3"/>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3"/>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3"/>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3"/>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3"/>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3"/>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3"/>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3"/>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3"/>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3"/>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3"/>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3"/>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3"/>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3"/>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3"/>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3"/>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3"/>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3"/>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3"/>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3"/>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3"/>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3"/>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3"/>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3"/>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3"/>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3"/>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3"/>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3"/>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3"/>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3"/>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3"/>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3"/>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3"/>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3"/>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3"/>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3"/>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3"/>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3"/>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3"/>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3"/>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3"/>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3"/>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3"/>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3"/>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3"/>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3"/>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3"/>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3"/>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3"/>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3"/>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3"/>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3"/>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3"/>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3"/>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3"/>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3"/>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3"/>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3"/>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3"/>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3"/>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3"/>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3"/>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3"/>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3"/>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3"/>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3"/>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3"/>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3"/>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3"/>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3"/>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3"/>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3"/>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3"/>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3"/>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3"/>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3"/>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3"/>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3"/>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3"/>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3"/>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3"/>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3"/>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3"/>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3"/>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3"/>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3"/>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3"/>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3"/>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3"/>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3"/>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3"/>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3"/>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3"/>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3"/>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3"/>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3"/>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3"/>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3"/>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3"/>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3"/>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3"/>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3"/>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3"/>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3"/>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3"/>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3"/>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3"/>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3"/>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3"/>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3"/>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3"/>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3"/>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3"/>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3"/>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3"/>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3"/>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3"/>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3"/>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3"/>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3"/>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3"/>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3"/>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3"/>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3"/>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3"/>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3"/>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3"/>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3"/>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3"/>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3"/>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3"/>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3"/>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3"/>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3"/>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3"/>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3" name="Google Shape;10963;p23"/>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3"/>
          <p:cNvSpPr txBox="1">
            <a:spLocks noGrp="1"/>
          </p:cNvSpPr>
          <p:nvPr>
            <p:ph type="subTitle" idx="1"/>
          </p:nvPr>
        </p:nvSpPr>
        <p:spPr>
          <a:xfrm>
            <a:off x="924675" y="1343475"/>
            <a:ext cx="32319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65" name="Google Shape;10965;p23"/>
          <p:cNvSpPr txBox="1">
            <a:spLocks noGrp="1"/>
          </p:cNvSpPr>
          <p:nvPr>
            <p:ph type="subTitle" idx="2"/>
          </p:nvPr>
        </p:nvSpPr>
        <p:spPr>
          <a:xfrm>
            <a:off x="4987324" y="1343475"/>
            <a:ext cx="32319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66" name="Google Shape;10966;p23"/>
          <p:cNvSpPr txBox="1">
            <a:spLocks noGrp="1"/>
          </p:cNvSpPr>
          <p:nvPr>
            <p:ph type="subTitle" idx="3"/>
          </p:nvPr>
        </p:nvSpPr>
        <p:spPr>
          <a:xfrm>
            <a:off x="924675" y="1839975"/>
            <a:ext cx="3231900" cy="266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967" name="Google Shape;10967;p23"/>
          <p:cNvSpPr txBox="1">
            <a:spLocks noGrp="1"/>
          </p:cNvSpPr>
          <p:nvPr>
            <p:ph type="subTitle" idx="4"/>
          </p:nvPr>
        </p:nvSpPr>
        <p:spPr>
          <a:xfrm>
            <a:off x="4987325" y="1839975"/>
            <a:ext cx="3231900" cy="266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968" name="Google Shape;10968;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0969" name="Google Shape;10969;p23"/>
          <p:cNvGrpSpPr/>
          <p:nvPr/>
        </p:nvGrpSpPr>
        <p:grpSpPr>
          <a:xfrm>
            <a:off x="208571" y="255450"/>
            <a:ext cx="8730853" cy="4644988"/>
            <a:chOff x="208571" y="255450"/>
            <a:chExt cx="8730853" cy="4644988"/>
          </a:xfrm>
        </p:grpSpPr>
        <p:cxnSp>
          <p:nvCxnSpPr>
            <p:cNvPr id="10970" name="Google Shape;10970;p23"/>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10971" name="Google Shape;10971;p23"/>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10972" name="Google Shape;10972;p23"/>
            <p:cNvCxnSpPr/>
            <p:nvPr/>
          </p:nvCxnSpPr>
          <p:spPr>
            <a:xfrm>
              <a:off x="8930529"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10973" name="Google Shape;10973;p23"/>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10974" name="Google Shape;10974;p23"/>
            <p:cNvGrpSpPr/>
            <p:nvPr/>
          </p:nvGrpSpPr>
          <p:grpSpPr>
            <a:xfrm>
              <a:off x="208571" y="4711738"/>
              <a:ext cx="187800" cy="188700"/>
              <a:chOff x="208571" y="4711738"/>
              <a:chExt cx="187800" cy="188700"/>
            </a:xfrm>
          </p:grpSpPr>
          <p:cxnSp>
            <p:nvCxnSpPr>
              <p:cNvPr id="10975" name="Google Shape;10975;p23"/>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0976" name="Google Shape;10976;p23"/>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0977" name="Google Shape;10977;p23"/>
            <p:cNvGrpSpPr/>
            <p:nvPr/>
          </p:nvGrpSpPr>
          <p:grpSpPr>
            <a:xfrm flipH="1">
              <a:off x="8743321" y="4711738"/>
              <a:ext cx="187800" cy="188700"/>
              <a:chOff x="208571" y="4711738"/>
              <a:chExt cx="187800" cy="188700"/>
            </a:xfrm>
          </p:grpSpPr>
          <p:cxnSp>
            <p:nvCxnSpPr>
              <p:cNvPr id="10978" name="Google Shape;10978;p23"/>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0979" name="Google Shape;10979;p23"/>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1535"/>
        <p:cNvGrpSpPr/>
        <p:nvPr/>
      </p:nvGrpSpPr>
      <p:grpSpPr>
        <a:xfrm>
          <a:off x="0" y="0"/>
          <a:ext cx="0" cy="0"/>
          <a:chOff x="0" y="0"/>
          <a:chExt cx="0" cy="0"/>
        </a:xfrm>
      </p:grpSpPr>
      <p:grpSp>
        <p:nvGrpSpPr>
          <p:cNvPr id="11536" name="Google Shape;11536;p25"/>
          <p:cNvGrpSpPr/>
          <p:nvPr/>
        </p:nvGrpSpPr>
        <p:grpSpPr>
          <a:xfrm>
            <a:off x="-131873" y="15"/>
            <a:ext cx="9407751" cy="5143611"/>
            <a:chOff x="715100" y="463025"/>
            <a:chExt cx="7713801" cy="4217458"/>
          </a:xfrm>
        </p:grpSpPr>
        <p:sp>
          <p:nvSpPr>
            <p:cNvPr id="11537" name="Google Shape;11537;p25"/>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5"/>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5"/>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5"/>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5"/>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5"/>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5"/>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5"/>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5"/>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5"/>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5"/>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5"/>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5"/>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5"/>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5"/>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5"/>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5"/>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5"/>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5"/>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5"/>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5"/>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5"/>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5"/>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5"/>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5"/>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5"/>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5"/>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5"/>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5"/>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5"/>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5"/>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5"/>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5"/>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5"/>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5"/>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5"/>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5"/>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5"/>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5"/>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5"/>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5"/>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5"/>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5"/>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5"/>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5"/>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5"/>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5"/>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5"/>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5"/>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5"/>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5"/>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5"/>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5"/>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5"/>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5"/>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5"/>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5"/>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5"/>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5"/>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5"/>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5"/>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5"/>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5"/>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5"/>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5"/>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5"/>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5"/>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5"/>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5"/>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5"/>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5"/>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5"/>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5"/>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5"/>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5"/>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5"/>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5"/>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5"/>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5"/>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5"/>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5"/>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5"/>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5"/>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5"/>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5"/>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5"/>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5"/>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5"/>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5"/>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5"/>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5"/>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5"/>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5"/>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5"/>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5"/>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5"/>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5"/>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5"/>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5"/>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5"/>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5"/>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5"/>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5"/>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5"/>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5"/>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5"/>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5"/>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5"/>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5"/>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5"/>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5"/>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5"/>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5"/>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5"/>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5"/>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5"/>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5"/>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5"/>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5"/>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5"/>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5"/>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5"/>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5"/>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5"/>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5"/>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5"/>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5"/>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5"/>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5"/>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5"/>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5"/>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5"/>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5"/>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5"/>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5"/>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5"/>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5"/>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5"/>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5"/>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5"/>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5"/>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5"/>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5"/>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5"/>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5"/>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5"/>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5"/>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5"/>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5"/>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5"/>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5"/>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5"/>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5"/>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5"/>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5"/>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5"/>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5"/>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5"/>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5"/>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5"/>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5"/>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5"/>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5"/>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5"/>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5"/>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5"/>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5"/>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5"/>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5"/>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5"/>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5"/>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5"/>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5"/>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5"/>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5"/>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5"/>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5"/>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5"/>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5"/>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5"/>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5"/>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5"/>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5"/>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5"/>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5"/>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5"/>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5"/>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5"/>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5"/>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5"/>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5"/>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5"/>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5"/>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5"/>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5"/>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5"/>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5"/>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5"/>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5"/>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5"/>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5"/>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5"/>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5"/>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5"/>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5"/>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5"/>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5"/>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5"/>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5"/>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5"/>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5"/>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5"/>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5"/>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5"/>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5"/>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5"/>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5"/>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5"/>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5"/>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5"/>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5"/>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5"/>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5"/>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5"/>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5"/>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5"/>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5"/>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5"/>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5"/>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5"/>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5"/>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5"/>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5"/>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5"/>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5"/>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5"/>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5"/>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5"/>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5"/>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5"/>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5"/>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5"/>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5"/>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5"/>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5"/>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5"/>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5"/>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5"/>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5"/>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5"/>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5"/>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5"/>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5"/>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5"/>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5"/>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5"/>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5"/>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5"/>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5"/>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5"/>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5"/>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5"/>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5"/>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5"/>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5"/>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5"/>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5"/>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5"/>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5"/>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5"/>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5"/>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5"/>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5"/>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5"/>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5"/>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5"/>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5"/>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5"/>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5"/>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5"/>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5"/>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5"/>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5"/>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5"/>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5"/>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5"/>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5"/>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5"/>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5"/>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5"/>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5"/>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5"/>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5"/>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5"/>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5"/>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5"/>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5"/>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5"/>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5"/>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5"/>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5"/>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5"/>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5"/>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5"/>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5"/>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5"/>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5"/>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5"/>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5"/>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5"/>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5"/>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5"/>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5"/>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5"/>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5"/>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5"/>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5"/>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5"/>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5"/>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5"/>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5"/>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5"/>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5"/>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5"/>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5"/>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5"/>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5"/>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5"/>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5"/>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5"/>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5"/>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5"/>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5"/>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5"/>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5"/>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5"/>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5"/>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5"/>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5"/>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5"/>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5"/>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5"/>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5"/>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5"/>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5"/>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5"/>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5"/>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5"/>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5"/>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5"/>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5"/>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5"/>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5"/>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5"/>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5"/>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5"/>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5"/>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5"/>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5"/>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5"/>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5"/>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5"/>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5"/>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5"/>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5"/>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5"/>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5"/>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5"/>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5"/>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5"/>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5"/>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5"/>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5"/>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5"/>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5"/>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5"/>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5"/>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5"/>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5"/>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5"/>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5"/>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5"/>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5"/>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5"/>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5"/>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5"/>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5"/>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5"/>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5"/>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5"/>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5"/>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5"/>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5"/>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5"/>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5"/>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5"/>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5"/>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5"/>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5"/>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5"/>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5"/>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5"/>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5"/>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5"/>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5"/>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5"/>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5"/>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5"/>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5"/>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5"/>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5"/>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5"/>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5"/>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5"/>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5"/>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5"/>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5"/>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5"/>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5"/>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5"/>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5"/>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5"/>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5"/>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5"/>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5"/>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5"/>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5"/>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5"/>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5"/>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5"/>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5"/>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5"/>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5"/>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5"/>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5"/>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5"/>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5"/>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5"/>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5"/>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5"/>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5"/>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5"/>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5"/>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5"/>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5"/>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5"/>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5"/>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5"/>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5"/>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5"/>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5"/>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5"/>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5"/>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5"/>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5"/>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5"/>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5"/>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5"/>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5"/>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5"/>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5"/>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5"/>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5"/>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5"/>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5"/>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5"/>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5"/>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5"/>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5"/>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5"/>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5"/>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5"/>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5"/>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5"/>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5"/>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5"/>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5"/>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5"/>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5"/>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5"/>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5"/>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5"/>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5"/>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5"/>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5"/>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5"/>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5"/>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5"/>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5"/>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5"/>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5"/>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5"/>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5"/>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5"/>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5"/>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5"/>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5"/>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5"/>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5"/>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5"/>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5"/>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5"/>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5"/>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5"/>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5"/>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5"/>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5"/>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5"/>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5"/>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5"/>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5"/>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5"/>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5"/>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5"/>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5"/>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5"/>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5"/>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5"/>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5"/>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5"/>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5"/>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5"/>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5"/>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5"/>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5"/>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5"/>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5"/>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5"/>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5"/>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5"/>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5"/>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5"/>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5"/>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5"/>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5"/>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2" name="Google Shape;12072;p2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073" name="Google Shape;12073;p25"/>
          <p:cNvSpPr txBox="1">
            <a:spLocks noGrp="1"/>
          </p:cNvSpPr>
          <p:nvPr>
            <p:ph type="subTitle" idx="1"/>
          </p:nvPr>
        </p:nvSpPr>
        <p:spPr>
          <a:xfrm>
            <a:off x="2273038" y="1169725"/>
            <a:ext cx="39348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3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74" name="Google Shape;12074;p25"/>
          <p:cNvSpPr txBox="1">
            <a:spLocks noGrp="1"/>
          </p:cNvSpPr>
          <p:nvPr>
            <p:ph type="subTitle" idx="2"/>
          </p:nvPr>
        </p:nvSpPr>
        <p:spPr>
          <a:xfrm>
            <a:off x="2273048" y="1666250"/>
            <a:ext cx="4573500" cy="63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75" name="Google Shape;12075;p25"/>
          <p:cNvSpPr txBox="1">
            <a:spLocks noGrp="1"/>
          </p:cNvSpPr>
          <p:nvPr>
            <p:ph type="subTitle" idx="3"/>
          </p:nvPr>
        </p:nvSpPr>
        <p:spPr>
          <a:xfrm>
            <a:off x="2273066" y="2798950"/>
            <a:ext cx="4573500" cy="63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76" name="Google Shape;12076;p25"/>
          <p:cNvSpPr txBox="1">
            <a:spLocks noGrp="1"/>
          </p:cNvSpPr>
          <p:nvPr>
            <p:ph type="subTitle" idx="4"/>
          </p:nvPr>
        </p:nvSpPr>
        <p:spPr>
          <a:xfrm>
            <a:off x="2272975" y="3931650"/>
            <a:ext cx="4573500" cy="63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77" name="Google Shape;12077;p25"/>
          <p:cNvSpPr txBox="1">
            <a:spLocks noGrp="1"/>
          </p:cNvSpPr>
          <p:nvPr>
            <p:ph type="subTitle" idx="5"/>
          </p:nvPr>
        </p:nvSpPr>
        <p:spPr>
          <a:xfrm>
            <a:off x="2273054" y="2302425"/>
            <a:ext cx="39348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3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78" name="Google Shape;12078;p25"/>
          <p:cNvSpPr txBox="1">
            <a:spLocks noGrp="1"/>
          </p:cNvSpPr>
          <p:nvPr>
            <p:ph type="subTitle" idx="6"/>
          </p:nvPr>
        </p:nvSpPr>
        <p:spPr>
          <a:xfrm>
            <a:off x="2272975" y="3435125"/>
            <a:ext cx="39348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3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2079" name="Google Shape;12079;p25"/>
          <p:cNvGrpSpPr/>
          <p:nvPr/>
        </p:nvGrpSpPr>
        <p:grpSpPr>
          <a:xfrm>
            <a:off x="162089" y="139302"/>
            <a:ext cx="8805809" cy="4885399"/>
            <a:chOff x="189898" y="256985"/>
            <a:chExt cx="8750679" cy="4664756"/>
          </a:xfrm>
        </p:grpSpPr>
        <p:sp>
          <p:nvSpPr>
            <p:cNvPr id="12080" name="Google Shape;12080;p25"/>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5"/>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5"/>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5"/>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5"/>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5"/>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5"/>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5"/>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5"/>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5"/>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2090"/>
        <p:cNvGrpSpPr/>
        <p:nvPr/>
      </p:nvGrpSpPr>
      <p:grpSpPr>
        <a:xfrm>
          <a:off x="0" y="0"/>
          <a:ext cx="0" cy="0"/>
          <a:chOff x="0" y="0"/>
          <a:chExt cx="0" cy="0"/>
        </a:xfrm>
      </p:grpSpPr>
      <p:sp>
        <p:nvSpPr>
          <p:cNvPr id="12091" name="Google Shape;12091;p26"/>
          <p:cNvSpPr txBox="1">
            <a:spLocks noGrp="1"/>
          </p:cNvSpPr>
          <p:nvPr>
            <p:ph type="subTitle" idx="1"/>
          </p:nvPr>
        </p:nvSpPr>
        <p:spPr>
          <a:xfrm>
            <a:off x="1229201" y="1332950"/>
            <a:ext cx="27699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92" name="Google Shape;12092;p26"/>
          <p:cNvSpPr txBox="1">
            <a:spLocks noGrp="1"/>
          </p:cNvSpPr>
          <p:nvPr>
            <p:ph type="subTitle" idx="2"/>
          </p:nvPr>
        </p:nvSpPr>
        <p:spPr>
          <a:xfrm>
            <a:off x="1229200" y="1829450"/>
            <a:ext cx="2769900" cy="887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3" name="Google Shape;12093;p26"/>
          <p:cNvSpPr txBox="1">
            <a:spLocks noGrp="1"/>
          </p:cNvSpPr>
          <p:nvPr>
            <p:ph type="subTitle" idx="3"/>
          </p:nvPr>
        </p:nvSpPr>
        <p:spPr>
          <a:xfrm>
            <a:off x="5140502" y="1829450"/>
            <a:ext cx="2769900" cy="887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4" name="Google Shape;12094;p26"/>
          <p:cNvSpPr txBox="1">
            <a:spLocks noGrp="1"/>
          </p:cNvSpPr>
          <p:nvPr>
            <p:ph type="subTitle" idx="4"/>
          </p:nvPr>
        </p:nvSpPr>
        <p:spPr>
          <a:xfrm>
            <a:off x="1229200" y="3500150"/>
            <a:ext cx="2769900" cy="887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5" name="Google Shape;12095;p26"/>
          <p:cNvSpPr txBox="1">
            <a:spLocks noGrp="1"/>
          </p:cNvSpPr>
          <p:nvPr>
            <p:ph type="subTitle" idx="5"/>
          </p:nvPr>
        </p:nvSpPr>
        <p:spPr>
          <a:xfrm>
            <a:off x="5140502" y="3500150"/>
            <a:ext cx="2769900" cy="887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6" name="Google Shape;12096;p2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097" name="Google Shape;12097;p26"/>
          <p:cNvSpPr txBox="1">
            <a:spLocks noGrp="1"/>
          </p:cNvSpPr>
          <p:nvPr>
            <p:ph type="subTitle" idx="6"/>
          </p:nvPr>
        </p:nvSpPr>
        <p:spPr>
          <a:xfrm>
            <a:off x="1229201" y="3003650"/>
            <a:ext cx="27699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98" name="Google Shape;12098;p26"/>
          <p:cNvSpPr txBox="1">
            <a:spLocks noGrp="1"/>
          </p:cNvSpPr>
          <p:nvPr>
            <p:ph type="subTitle" idx="7"/>
          </p:nvPr>
        </p:nvSpPr>
        <p:spPr>
          <a:xfrm>
            <a:off x="5140503" y="1332950"/>
            <a:ext cx="27699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99" name="Google Shape;12099;p26"/>
          <p:cNvSpPr txBox="1">
            <a:spLocks noGrp="1"/>
          </p:cNvSpPr>
          <p:nvPr>
            <p:ph type="subTitle" idx="8"/>
          </p:nvPr>
        </p:nvSpPr>
        <p:spPr>
          <a:xfrm>
            <a:off x="5140503" y="3003650"/>
            <a:ext cx="2769900" cy="572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5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2100" name="Google Shape;12100;p26"/>
          <p:cNvGrpSpPr/>
          <p:nvPr/>
        </p:nvGrpSpPr>
        <p:grpSpPr>
          <a:xfrm>
            <a:off x="-131873" y="15"/>
            <a:ext cx="9407751" cy="5143611"/>
            <a:chOff x="715100" y="463025"/>
            <a:chExt cx="7713801" cy="4217458"/>
          </a:xfrm>
        </p:grpSpPr>
        <p:sp>
          <p:nvSpPr>
            <p:cNvPr id="12101" name="Google Shape;12101;p26"/>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6"/>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6"/>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6"/>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6"/>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6"/>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6"/>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6"/>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6"/>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6"/>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6"/>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6"/>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6"/>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6"/>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6"/>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6"/>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6"/>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6"/>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6"/>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6"/>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6"/>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6"/>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6"/>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6"/>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6"/>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6"/>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6"/>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6"/>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6"/>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6"/>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6"/>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6"/>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6"/>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6"/>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6"/>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6"/>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6"/>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6"/>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6"/>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6"/>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6"/>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6"/>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6"/>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6"/>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6"/>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6"/>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6"/>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6"/>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6"/>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6"/>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6"/>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6"/>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6"/>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6"/>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6"/>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6"/>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6"/>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6"/>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6"/>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6"/>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6"/>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6"/>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6"/>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6"/>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6"/>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6"/>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6"/>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6"/>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6"/>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6"/>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6"/>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6"/>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6"/>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6"/>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6"/>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6"/>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6"/>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6"/>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6"/>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6"/>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6"/>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6"/>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6"/>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6"/>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6"/>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6"/>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6"/>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6"/>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6"/>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6"/>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6"/>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6"/>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6"/>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6"/>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6"/>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6"/>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6"/>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6"/>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6"/>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6"/>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6"/>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6"/>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6"/>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6"/>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6"/>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6"/>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6"/>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6"/>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6"/>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6"/>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6"/>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6"/>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6"/>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6"/>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6"/>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6"/>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6"/>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6"/>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6"/>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6"/>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6"/>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6"/>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6"/>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6"/>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6"/>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6"/>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6"/>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6"/>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6"/>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6"/>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6"/>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6"/>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6"/>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6"/>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6"/>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6"/>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6"/>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6"/>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6"/>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6"/>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6"/>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6"/>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6"/>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6"/>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6"/>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6"/>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6"/>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6"/>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6"/>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6"/>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6"/>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6"/>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6"/>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6"/>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6"/>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6"/>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6"/>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6"/>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6"/>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6"/>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6"/>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6"/>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6"/>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6"/>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6"/>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6"/>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6"/>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6"/>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6"/>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6"/>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6"/>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6"/>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6"/>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6"/>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6"/>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6"/>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6"/>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6"/>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6"/>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6"/>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6"/>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6"/>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6"/>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6"/>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6"/>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6"/>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6"/>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6"/>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6"/>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6"/>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6"/>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6"/>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6"/>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6"/>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6"/>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6"/>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6"/>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6"/>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6"/>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6"/>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6"/>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6"/>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6"/>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6"/>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6"/>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6"/>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6"/>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6"/>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6"/>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6"/>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6"/>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6"/>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6"/>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6"/>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6"/>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6"/>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6"/>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6"/>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6"/>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6"/>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6"/>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6"/>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6"/>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6"/>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6"/>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6"/>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6"/>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6"/>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6"/>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6"/>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6"/>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6"/>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6"/>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6"/>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6"/>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6"/>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6"/>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6"/>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6"/>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6"/>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6"/>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6"/>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6"/>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6"/>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6"/>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6"/>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6"/>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6"/>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6"/>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6"/>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6"/>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6"/>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6"/>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6"/>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6"/>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6"/>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6"/>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6"/>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6"/>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6"/>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6"/>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6"/>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6"/>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6"/>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6"/>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6"/>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6"/>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6"/>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6"/>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6"/>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6"/>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6"/>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6"/>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6"/>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6"/>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6"/>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6"/>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6"/>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6"/>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6"/>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6"/>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6"/>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6"/>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6"/>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6"/>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6"/>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6"/>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6"/>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6"/>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6"/>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6"/>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6"/>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6"/>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6"/>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6"/>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6"/>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6"/>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6"/>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6"/>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6"/>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6"/>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6"/>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6"/>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6"/>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6"/>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6"/>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6"/>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6"/>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6"/>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6"/>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6"/>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6"/>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6"/>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6"/>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6"/>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6"/>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6"/>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6"/>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6"/>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6"/>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6"/>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6"/>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6"/>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6"/>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6"/>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6"/>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6"/>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6"/>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6"/>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6"/>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6"/>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6"/>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6"/>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6"/>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6"/>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6"/>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6"/>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6"/>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6"/>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6"/>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6"/>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6"/>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6"/>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6"/>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6"/>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6"/>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6"/>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6"/>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6"/>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6"/>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6"/>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6"/>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6"/>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6"/>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6"/>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6"/>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6"/>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6"/>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6"/>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6"/>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6"/>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6"/>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6"/>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6"/>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6"/>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6"/>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6"/>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6"/>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6"/>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6"/>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6"/>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6"/>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6"/>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6"/>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6"/>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6"/>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6"/>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6"/>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6"/>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6"/>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6"/>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6"/>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6"/>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6"/>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6"/>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6"/>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6"/>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6"/>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6"/>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6"/>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6"/>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6"/>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6"/>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6"/>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6"/>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6"/>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6"/>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6"/>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6"/>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6"/>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6"/>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6"/>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6"/>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6"/>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6"/>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6"/>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6"/>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6"/>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6"/>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6"/>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6"/>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6"/>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6"/>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6"/>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6"/>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6"/>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6"/>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6"/>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6"/>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6"/>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6"/>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6"/>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6"/>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6"/>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6"/>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6"/>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6"/>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6"/>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6"/>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6"/>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6"/>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6"/>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6"/>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6"/>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6"/>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6"/>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6"/>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6"/>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6"/>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6"/>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6"/>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6"/>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6"/>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6"/>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6"/>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6"/>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6"/>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6"/>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6"/>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6"/>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6"/>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6"/>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6"/>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6"/>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6"/>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6"/>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6"/>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6"/>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6"/>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6"/>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6"/>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6"/>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6"/>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6"/>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6"/>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6"/>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6"/>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6"/>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6"/>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6"/>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6"/>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6"/>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6"/>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6"/>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6"/>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6"/>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6"/>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6"/>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6"/>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6"/>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6"/>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6"/>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6"/>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6"/>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6"/>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6"/>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6"/>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6"/>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6"/>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6"/>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6"/>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6"/>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6"/>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6"/>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6"/>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6"/>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6"/>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6"/>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6"/>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6"/>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6"/>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6"/>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6"/>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6"/>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6"/>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6"/>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6"/>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6"/>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6"/>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6"/>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6"/>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6"/>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6"/>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6"/>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6"/>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6"/>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6"/>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6"/>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6"/>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6"/>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6"/>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6"/>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6"/>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6"/>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6"/>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6"/>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6"/>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6"/>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6"/>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6"/>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6"/>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6"/>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6"/>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6"/>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6"/>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26"/>
          <p:cNvGrpSpPr/>
          <p:nvPr/>
        </p:nvGrpSpPr>
        <p:grpSpPr>
          <a:xfrm>
            <a:off x="162089" y="139302"/>
            <a:ext cx="8805809" cy="4885399"/>
            <a:chOff x="189898" y="256985"/>
            <a:chExt cx="8750679" cy="4664756"/>
          </a:xfrm>
        </p:grpSpPr>
        <p:sp>
          <p:nvSpPr>
            <p:cNvPr id="12637" name="Google Shape;12637;p26"/>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6"/>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6"/>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6"/>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6"/>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6"/>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6"/>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6"/>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6"/>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6"/>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3208"/>
        <p:cNvGrpSpPr/>
        <p:nvPr/>
      </p:nvGrpSpPr>
      <p:grpSpPr>
        <a:xfrm>
          <a:off x="0" y="0"/>
          <a:ext cx="0" cy="0"/>
          <a:chOff x="0" y="0"/>
          <a:chExt cx="0" cy="0"/>
        </a:xfrm>
      </p:grpSpPr>
      <p:sp>
        <p:nvSpPr>
          <p:cNvPr id="13209" name="Google Shape;13209;p28"/>
          <p:cNvSpPr txBox="1">
            <a:spLocks noGrp="1"/>
          </p:cNvSpPr>
          <p:nvPr>
            <p:ph type="title" hasCustomPrompt="1"/>
          </p:nvPr>
        </p:nvSpPr>
        <p:spPr>
          <a:xfrm>
            <a:off x="2425500" y="540000"/>
            <a:ext cx="42930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210" name="Google Shape;13210;p28"/>
          <p:cNvSpPr txBox="1">
            <a:spLocks noGrp="1"/>
          </p:cNvSpPr>
          <p:nvPr>
            <p:ph type="subTitle" idx="1"/>
          </p:nvPr>
        </p:nvSpPr>
        <p:spPr>
          <a:xfrm>
            <a:off x="2425500" y="1292103"/>
            <a:ext cx="42930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211" name="Google Shape;13211;p28"/>
          <p:cNvSpPr txBox="1">
            <a:spLocks noGrp="1"/>
          </p:cNvSpPr>
          <p:nvPr>
            <p:ph type="title" idx="2" hasCustomPrompt="1"/>
          </p:nvPr>
        </p:nvSpPr>
        <p:spPr>
          <a:xfrm>
            <a:off x="2425500" y="1975592"/>
            <a:ext cx="42930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212" name="Google Shape;13212;p28"/>
          <p:cNvSpPr txBox="1">
            <a:spLocks noGrp="1"/>
          </p:cNvSpPr>
          <p:nvPr>
            <p:ph type="subTitle" idx="3"/>
          </p:nvPr>
        </p:nvSpPr>
        <p:spPr>
          <a:xfrm>
            <a:off x="2425500" y="2727695"/>
            <a:ext cx="42930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213" name="Google Shape;13213;p28"/>
          <p:cNvSpPr txBox="1">
            <a:spLocks noGrp="1"/>
          </p:cNvSpPr>
          <p:nvPr>
            <p:ph type="title" idx="4" hasCustomPrompt="1"/>
          </p:nvPr>
        </p:nvSpPr>
        <p:spPr>
          <a:xfrm>
            <a:off x="2425500" y="3411197"/>
            <a:ext cx="42930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214" name="Google Shape;13214;p28"/>
          <p:cNvSpPr txBox="1">
            <a:spLocks noGrp="1"/>
          </p:cNvSpPr>
          <p:nvPr>
            <p:ph type="subTitle" idx="5"/>
          </p:nvPr>
        </p:nvSpPr>
        <p:spPr>
          <a:xfrm>
            <a:off x="2425500" y="4163300"/>
            <a:ext cx="42930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215" name="Google Shape;13215;p28"/>
          <p:cNvGrpSpPr/>
          <p:nvPr/>
        </p:nvGrpSpPr>
        <p:grpSpPr>
          <a:xfrm>
            <a:off x="-131873" y="15"/>
            <a:ext cx="9407751" cy="5143611"/>
            <a:chOff x="715100" y="463025"/>
            <a:chExt cx="7713801" cy="4217458"/>
          </a:xfrm>
        </p:grpSpPr>
        <p:sp>
          <p:nvSpPr>
            <p:cNvPr id="13216" name="Google Shape;13216;p28"/>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8"/>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8"/>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8"/>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8"/>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8"/>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8"/>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8"/>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8"/>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8"/>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8"/>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8"/>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8"/>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8"/>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8"/>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8"/>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8"/>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8"/>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8"/>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8"/>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8"/>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8"/>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8"/>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8"/>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8"/>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8"/>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8"/>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8"/>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8"/>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8"/>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8"/>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8"/>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8"/>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8"/>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8"/>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8"/>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8"/>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8"/>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8"/>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8"/>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8"/>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8"/>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8"/>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8"/>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8"/>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8"/>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8"/>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8"/>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8"/>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8"/>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8"/>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8"/>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8"/>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8"/>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8"/>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8"/>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8"/>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8"/>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8"/>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8"/>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8"/>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8"/>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8"/>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8"/>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8"/>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8"/>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8"/>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8"/>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8"/>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8"/>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8"/>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8"/>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8"/>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8"/>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8"/>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8"/>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8"/>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8"/>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8"/>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8"/>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8"/>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8"/>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8"/>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8"/>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8"/>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8"/>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8"/>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8"/>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8"/>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8"/>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8"/>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8"/>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8"/>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8"/>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8"/>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8"/>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8"/>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8"/>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8"/>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8"/>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8"/>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28"/>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28"/>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8"/>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8"/>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8"/>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8"/>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8"/>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8"/>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8"/>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8"/>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8"/>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8"/>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8"/>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8"/>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8"/>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8"/>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8"/>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8"/>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8"/>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8"/>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8"/>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8"/>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8"/>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8"/>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8"/>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8"/>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8"/>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8"/>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8"/>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8"/>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8"/>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8"/>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8"/>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8"/>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8"/>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8"/>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8"/>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8"/>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8"/>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8"/>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8"/>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8"/>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8"/>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8"/>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8"/>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8"/>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8"/>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8"/>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8"/>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8"/>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8"/>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8"/>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8"/>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8"/>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8"/>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8"/>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8"/>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8"/>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8"/>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8"/>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8"/>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8"/>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8"/>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8"/>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8"/>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8"/>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8"/>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8"/>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8"/>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8"/>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8"/>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8"/>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8"/>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8"/>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8"/>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8"/>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8"/>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8"/>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8"/>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8"/>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8"/>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8"/>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8"/>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8"/>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8"/>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8"/>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8"/>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8"/>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8"/>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8"/>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8"/>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8"/>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8"/>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8"/>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8"/>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8"/>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8"/>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8"/>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8"/>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8"/>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8"/>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8"/>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8"/>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8"/>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8"/>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8"/>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8"/>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8"/>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8"/>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8"/>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8"/>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8"/>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8"/>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8"/>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8"/>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8"/>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8"/>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8"/>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8"/>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8"/>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8"/>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8"/>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28"/>
          <p:cNvGrpSpPr/>
          <p:nvPr/>
        </p:nvGrpSpPr>
        <p:grpSpPr>
          <a:xfrm>
            <a:off x="162089" y="139302"/>
            <a:ext cx="8805809" cy="4885399"/>
            <a:chOff x="189898" y="256985"/>
            <a:chExt cx="8750679" cy="4664756"/>
          </a:xfrm>
        </p:grpSpPr>
        <p:sp>
          <p:nvSpPr>
            <p:cNvPr id="13752" name="Google Shape;13752;p28"/>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8"/>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8"/>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28"/>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28"/>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28"/>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28"/>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28"/>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28"/>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28"/>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4320"/>
        <p:cNvGrpSpPr/>
        <p:nvPr/>
      </p:nvGrpSpPr>
      <p:grpSpPr>
        <a:xfrm>
          <a:off x="0" y="0"/>
          <a:ext cx="0" cy="0"/>
          <a:chOff x="0" y="0"/>
          <a:chExt cx="0" cy="0"/>
        </a:xfrm>
      </p:grpSpPr>
      <p:sp>
        <p:nvSpPr>
          <p:cNvPr id="14321" name="Google Shape;14321;p30"/>
          <p:cNvSpPr txBox="1">
            <a:spLocks noGrp="1"/>
          </p:cNvSpPr>
          <p:nvPr>
            <p:ph type="ctrTitle"/>
          </p:nvPr>
        </p:nvSpPr>
        <p:spPr>
          <a:xfrm>
            <a:off x="2429950" y="770800"/>
            <a:ext cx="4284000" cy="73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9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4322" name="Google Shape;14322;p30"/>
          <p:cNvSpPr txBox="1">
            <a:spLocks noGrp="1"/>
          </p:cNvSpPr>
          <p:nvPr>
            <p:ph type="subTitle" idx="1"/>
          </p:nvPr>
        </p:nvSpPr>
        <p:spPr>
          <a:xfrm>
            <a:off x="2425075" y="1509700"/>
            <a:ext cx="4293900" cy="117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4323" name="Google Shape;14323;p30"/>
          <p:cNvSpPr txBox="1"/>
          <p:nvPr/>
        </p:nvSpPr>
        <p:spPr>
          <a:xfrm>
            <a:off x="1403475" y="3735350"/>
            <a:ext cx="6337200" cy="482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a:solidFill>
                  <a:schemeClr val="lt1"/>
                </a:solidFill>
                <a:latin typeface="Courier Prime"/>
                <a:ea typeface="Courier Prime"/>
                <a:cs typeface="Courier Prime"/>
                <a:sym typeface="Courier Prime"/>
              </a:rPr>
              <a:t>CREDITS: This presentation template was created by </a:t>
            </a:r>
            <a:r>
              <a:rPr lang="en" sz="1200" b="1">
                <a:solidFill>
                  <a:schemeClr val="lt1"/>
                </a:solidFill>
                <a:uFill>
                  <a:noFill/>
                </a:uFill>
                <a:latin typeface="Courier Prime"/>
                <a:ea typeface="Courier Prime"/>
                <a:cs typeface="Courier Prime"/>
                <a:sym typeface="Courier Prime"/>
                <a:hlinkClick r:id="rId2">
                  <a:extLst>
                    <a:ext uri="{A12FA001-AC4F-418D-AE19-62706E023703}">
                      <ahyp:hlinkClr xmlns:ahyp="http://schemas.microsoft.com/office/drawing/2018/hyperlinkcolor" val="tx"/>
                    </a:ext>
                  </a:extLst>
                </a:hlinkClick>
              </a:rPr>
              <a:t>Slidesgo</a:t>
            </a:r>
            <a:r>
              <a:rPr lang="en" sz="1200">
                <a:solidFill>
                  <a:schemeClr val="lt1"/>
                </a:solidFill>
                <a:latin typeface="Courier Prime"/>
                <a:ea typeface="Courier Prime"/>
                <a:cs typeface="Courier Prime"/>
                <a:sym typeface="Courier Prime"/>
              </a:rPr>
              <a:t>, including icons by </a:t>
            </a:r>
            <a:r>
              <a:rPr lang="en" sz="1200" b="1">
                <a:solidFill>
                  <a:schemeClr val="lt1"/>
                </a:solidFill>
                <a:uFill>
                  <a:noFill/>
                </a:uFill>
                <a:latin typeface="Courier Prime"/>
                <a:ea typeface="Courier Prime"/>
                <a:cs typeface="Courier Prime"/>
                <a:sym typeface="Courier Prime"/>
                <a:hlinkClick r:id="rId3">
                  <a:extLst>
                    <a:ext uri="{A12FA001-AC4F-418D-AE19-62706E023703}">
                      <ahyp:hlinkClr xmlns:ahyp="http://schemas.microsoft.com/office/drawing/2018/hyperlinkcolor" val="tx"/>
                    </a:ext>
                  </a:extLst>
                </a:hlinkClick>
              </a:rPr>
              <a:t>Flaticon</a:t>
            </a:r>
            <a:r>
              <a:rPr lang="en" sz="1200" b="1">
                <a:solidFill>
                  <a:schemeClr val="lt1"/>
                </a:solidFill>
                <a:latin typeface="Courier Prime"/>
                <a:ea typeface="Courier Prime"/>
                <a:cs typeface="Courier Prime"/>
                <a:sym typeface="Courier Prime"/>
              </a:rPr>
              <a:t> </a:t>
            </a:r>
            <a:r>
              <a:rPr lang="en" sz="1200">
                <a:solidFill>
                  <a:schemeClr val="lt1"/>
                </a:solidFill>
                <a:latin typeface="Courier Prime"/>
                <a:ea typeface="Courier Prime"/>
                <a:cs typeface="Courier Prime"/>
                <a:sym typeface="Courier Prime"/>
              </a:rPr>
              <a:t>and infographics &amp; images by </a:t>
            </a:r>
            <a:r>
              <a:rPr lang="en" sz="1200" b="1">
                <a:solidFill>
                  <a:schemeClr val="lt1"/>
                </a:solidFill>
                <a:uFill>
                  <a:noFill/>
                </a:uFill>
                <a:latin typeface="Courier Prime"/>
                <a:ea typeface="Courier Prime"/>
                <a:cs typeface="Courier Prime"/>
                <a:sym typeface="Courier Prime"/>
                <a:hlinkClick r:id="rId4">
                  <a:extLst>
                    <a:ext uri="{A12FA001-AC4F-418D-AE19-62706E023703}">
                      <ahyp:hlinkClr xmlns:ahyp="http://schemas.microsoft.com/office/drawing/2018/hyperlinkcolor" val="tx"/>
                    </a:ext>
                  </a:extLst>
                </a:hlinkClick>
              </a:rPr>
              <a:t>Freepik</a:t>
            </a:r>
            <a:endParaRPr sz="1200" b="1">
              <a:solidFill>
                <a:schemeClr val="lt1"/>
              </a:solidFill>
              <a:latin typeface="Courier Prime"/>
              <a:ea typeface="Courier Prime"/>
              <a:cs typeface="Courier Prime"/>
              <a:sym typeface="Courier Prime"/>
            </a:endParaRPr>
          </a:p>
        </p:txBody>
      </p:sp>
      <p:sp>
        <p:nvSpPr>
          <p:cNvPr id="14324" name="Google Shape;14324;p30"/>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5" name="Google Shape;14325;p30"/>
          <p:cNvGrpSpPr/>
          <p:nvPr/>
        </p:nvGrpSpPr>
        <p:grpSpPr>
          <a:xfrm>
            <a:off x="208571" y="255450"/>
            <a:ext cx="8730853" cy="4644988"/>
            <a:chOff x="208571" y="255450"/>
            <a:chExt cx="8730853" cy="4644988"/>
          </a:xfrm>
        </p:grpSpPr>
        <p:cxnSp>
          <p:nvCxnSpPr>
            <p:cNvPr id="14326" name="Google Shape;14326;p30"/>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14327" name="Google Shape;14327;p30"/>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14328" name="Google Shape;14328;p30"/>
            <p:cNvCxnSpPr/>
            <p:nvPr/>
          </p:nvCxnSpPr>
          <p:spPr>
            <a:xfrm>
              <a:off x="8930529"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14329" name="Google Shape;14329;p30"/>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14330" name="Google Shape;14330;p30"/>
            <p:cNvGrpSpPr/>
            <p:nvPr/>
          </p:nvGrpSpPr>
          <p:grpSpPr>
            <a:xfrm>
              <a:off x="208571" y="4711738"/>
              <a:ext cx="187800" cy="188700"/>
              <a:chOff x="208571" y="4711738"/>
              <a:chExt cx="187800" cy="188700"/>
            </a:xfrm>
          </p:grpSpPr>
          <p:cxnSp>
            <p:nvCxnSpPr>
              <p:cNvPr id="14331" name="Google Shape;14331;p30"/>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4332" name="Google Shape;14332;p30"/>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4333" name="Google Shape;14333;p30"/>
            <p:cNvGrpSpPr/>
            <p:nvPr/>
          </p:nvGrpSpPr>
          <p:grpSpPr>
            <a:xfrm flipH="1">
              <a:off x="8743321" y="4711738"/>
              <a:ext cx="187800" cy="188700"/>
              <a:chOff x="208571" y="4711738"/>
              <a:chExt cx="187800" cy="188700"/>
            </a:xfrm>
          </p:grpSpPr>
          <p:cxnSp>
            <p:nvCxnSpPr>
              <p:cNvPr id="14334" name="Google Shape;14334;p30"/>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4335" name="Google Shape;14335;p30"/>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14336" name="Google Shape;14336;p30"/>
          <p:cNvGrpSpPr/>
          <p:nvPr/>
        </p:nvGrpSpPr>
        <p:grpSpPr>
          <a:xfrm>
            <a:off x="-131873" y="15"/>
            <a:ext cx="9407751" cy="5143611"/>
            <a:chOff x="715100" y="463025"/>
            <a:chExt cx="7713801" cy="4217458"/>
          </a:xfrm>
        </p:grpSpPr>
        <p:sp>
          <p:nvSpPr>
            <p:cNvPr id="14337" name="Google Shape;14337;p30"/>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30"/>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30"/>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30"/>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30"/>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30"/>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30"/>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30"/>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30"/>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30"/>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30"/>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30"/>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30"/>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30"/>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30"/>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30"/>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30"/>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30"/>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30"/>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30"/>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30"/>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30"/>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30"/>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30"/>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30"/>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30"/>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30"/>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30"/>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30"/>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30"/>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30"/>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30"/>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30"/>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30"/>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30"/>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30"/>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30"/>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30"/>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30"/>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30"/>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30"/>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30"/>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30"/>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30"/>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30"/>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30"/>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30"/>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30"/>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30"/>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30"/>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30"/>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30"/>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30"/>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30"/>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30"/>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30"/>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30"/>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30"/>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30"/>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30"/>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30"/>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30"/>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30"/>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30"/>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30"/>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30"/>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30"/>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30"/>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30"/>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30"/>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30"/>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30"/>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30"/>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30"/>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30"/>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30"/>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30"/>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30"/>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30"/>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30"/>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30"/>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30"/>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30"/>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30"/>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30"/>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30"/>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30"/>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30"/>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30"/>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30"/>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30"/>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30"/>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30"/>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30"/>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30"/>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30"/>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30"/>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30"/>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30"/>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30"/>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30"/>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30"/>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30"/>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30"/>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30"/>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30"/>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30"/>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30"/>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30"/>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30"/>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30"/>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30"/>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30"/>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30"/>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30"/>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30"/>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30"/>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30"/>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30"/>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30"/>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30"/>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30"/>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30"/>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30"/>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30"/>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30"/>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30"/>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30"/>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30"/>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30"/>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30"/>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30"/>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30"/>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30"/>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30"/>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30"/>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30"/>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30"/>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30"/>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30"/>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30"/>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30"/>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30"/>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30"/>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30"/>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30"/>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30"/>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30"/>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30"/>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30"/>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30"/>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30"/>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30"/>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30"/>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30"/>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30"/>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30"/>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30"/>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30"/>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30"/>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30"/>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30"/>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30"/>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30"/>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30"/>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30"/>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30"/>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30"/>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30"/>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30"/>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30"/>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30"/>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30"/>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30"/>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30"/>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30"/>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30"/>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30"/>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30"/>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30"/>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30"/>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30"/>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30"/>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30"/>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30"/>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30"/>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30"/>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30"/>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30"/>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30"/>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30"/>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30"/>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30"/>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30"/>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30"/>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30"/>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30"/>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30"/>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30"/>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30"/>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30"/>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30"/>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30"/>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30"/>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30"/>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30"/>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30"/>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30"/>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30"/>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30"/>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30"/>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30"/>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30"/>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30"/>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30"/>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30"/>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30"/>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30"/>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30"/>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30"/>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30"/>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30"/>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30"/>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30"/>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30"/>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30"/>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30"/>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30"/>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30"/>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30"/>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30"/>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30"/>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30"/>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30"/>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30"/>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30"/>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30"/>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30"/>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30"/>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30"/>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30"/>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30"/>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30"/>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30"/>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30"/>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30"/>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30"/>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30"/>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30"/>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30"/>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30"/>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30"/>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30"/>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30"/>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30"/>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30"/>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30"/>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30"/>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30"/>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30"/>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30"/>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30"/>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30"/>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30"/>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30"/>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30"/>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30"/>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30"/>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30"/>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30"/>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30"/>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30"/>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30"/>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30"/>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30"/>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30"/>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30"/>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30"/>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30"/>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30"/>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30"/>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30"/>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30"/>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30"/>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30"/>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30"/>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30"/>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30"/>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30"/>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30"/>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30"/>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30"/>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30"/>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30"/>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30"/>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30"/>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30"/>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30"/>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30"/>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30"/>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30"/>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30"/>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30"/>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30"/>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30"/>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30"/>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30"/>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30"/>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30"/>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30"/>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30"/>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30"/>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30"/>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30"/>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30"/>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30"/>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30"/>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30"/>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30"/>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30"/>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30"/>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30"/>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30"/>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30"/>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30"/>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30"/>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30"/>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30"/>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30"/>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30"/>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30"/>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30"/>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30"/>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30"/>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30"/>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30"/>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30"/>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30"/>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30"/>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30"/>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30"/>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30"/>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30"/>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30"/>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30"/>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30"/>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30"/>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30"/>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30"/>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30"/>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30"/>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30"/>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30"/>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30"/>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30"/>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30"/>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30"/>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30"/>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30"/>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30"/>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30"/>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30"/>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30"/>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30"/>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30"/>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30"/>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30"/>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30"/>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30"/>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30"/>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30"/>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30"/>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30"/>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30"/>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30"/>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30"/>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30"/>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30"/>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30"/>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30"/>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30"/>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30"/>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30"/>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30"/>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30"/>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30"/>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30"/>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30"/>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30"/>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30"/>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30"/>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30"/>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30"/>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30"/>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30"/>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30"/>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30"/>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30"/>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30"/>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30"/>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30"/>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30"/>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30"/>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30"/>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30"/>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30"/>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30"/>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30"/>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30"/>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30"/>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30"/>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30"/>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30"/>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30"/>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30"/>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30"/>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30"/>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30"/>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30"/>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30"/>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30"/>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30"/>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30"/>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30"/>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30"/>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30"/>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30"/>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30"/>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30"/>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30"/>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30"/>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30"/>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30"/>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30"/>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30"/>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30"/>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30"/>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30"/>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30"/>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30"/>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30"/>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30"/>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30"/>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30"/>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30"/>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30"/>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30"/>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30"/>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30"/>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30"/>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30"/>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30"/>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30"/>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30"/>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30"/>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30"/>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30"/>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30"/>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30"/>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30"/>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30"/>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30"/>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30"/>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30"/>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30"/>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30"/>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30"/>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30"/>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30"/>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30"/>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30"/>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30"/>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30"/>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30"/>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30"/>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30"/>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30"/>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30"/>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30"/>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30"/>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30"/>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30"/>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30"/>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30"/>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30"/>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30"/>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30"/>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30"/>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30"/>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30"/>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30"/>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30"/>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30"/>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30"/>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30"/>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30"/>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30"/>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30"/>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30"/>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30"/>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30"/>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30"/>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30"/>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30"/>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30"/>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30"/>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30"/>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30"/>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30"/>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30"/>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30"/>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30"/>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30"/>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30"/>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30"/>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30"/>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30"/>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30"/>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30"/>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30"/>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30"/>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30"/>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30"/>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30"/>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30"/>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30"/>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30"/>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30"/>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30"/>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30"/>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30"/>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30"/>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30"/>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30"/>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30"/>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59"/>
        <p:cNvGrpSpPr/>
        <p:nvPr/>
      </p:nvGrpSpPr>
      <p:grpSpPr>
        <a:xfrm>
          <a:off x="0" y="0"/>
          <a:ext cx="0" cy="0"/>
          <a:chOff x="0" y="0"/>
          <a:chExt cx="0" cy="0"/>
        </a:xfrm>
      </p:grpSpPr>
      <p:sp>
        <p:nvSpPr>
          <p:cNvPr id="560" name="Google Shape;560;p3"/>
          <p:cNvSpPr txBox="1">
            <a:spLocks noGrp="1"/>
          </p:cNvSpPr>
          <p:nvPr>
            <p:ph type="title"/>
          </p:nvPr>
        </p:nvSpPr>
        <p:spPr>
          <a:xfrm>
            <a:off x="2159900" y="2576938"/>
            <a:ext cx="48243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61" name="Google Shape;561;p3"/>
          <p:cNvSpPr txBox="1">
            <a:spLocks noGrp="1"/>
          </p:cNvSpPr>
          <p:nvPr>
            <p:ph type="title" idx="2" hasCustomPrompt="1"/>
          </p:nvPr>
        </p:nvSpPr>
        <p:spPr>
          <a:xfrm>
            <a:off x="3771250" y="1350925"/>
            <a:ext cx="1601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62" name="Google Shape;562;p3"/>
          <p:cNvSpPr txBox="1">
            <a:spLocks noGrp="1"/>
          </p:cNvSpPr>
          <p:nvPr>
            <p:ph type="subTitle" idx="1"/>
          </p:nvPr>
        </p:nvSpPr>
        <p:spPr>
          <a:xfrm>
            <a:off x="1875025" y="3613588"/>
            <a:ext cx="5394000" cy="48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63" name="Google Shape;563;p3"/>
          <p:cNvGrpSpPr/>
          <p:nvPr/>
        </p:nvGrpSpPr>
        <p:grpSpPr>
          <a:xfrm>
            <a:off x="-131873" y="15"/>
            <a:ext cx="9407751" cy="5143611"/>
            <a:chOff x="715100" y="463025"/>
            <a:chExt cx="7713801" cy="4217458"/>
          </a:xfrm>
        </p:grpSpPr>
        <p:sp>
          <p:nvSpPr>
            <p:cNvPr id="564" name="Google Shape;564;p3"/>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4872"/>
        <p:cNvGrpSpPr/>
        <p:nvPr/>
      </p:nvGrpSpPr>
      <p:grpSpPr>
        <a:xfrm>
          <a:off x="0" y="0"/>
          <a:ext cx="0" cy="0"/>
          <a:chOff x="0" y="0"/>
          <a:chExt cx="0" cy="0"/>
        </a:xfrm>
      </p:grpSpPr>
      <p:sp>
        <p:nvSpPr>
          <p:cNvPr id="14873" name="Google Shape;14873;p31"/>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4" name="Google Shape;14874;p31"/>
          <p:cNvGrpSpPr/>
          <p:nvPr/>
        </p:nvGrpSpPr>
        <p:grpSpPr>
          <a:xfrm>
            <a:off x="208571" y="255450"/>
            <a:ext cx="8730853" cy="4644988"/>
            <a:chOff x="208571" y="255450"/>
            <a:chExt cx="8730853" cy="4644988"/>
          </a:xfrm>
        </p:grpSpPr>
        <p:cxnSp>
          <p:nvCxnSpPr>
            <p:cNvPr id="14875" name="Google Shape;14875;p31"/>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14876" name="Google Shape;14876;p31"/>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14877" name="Google Shape;14877;p31"/>
            <p:cNvCxnSpPr/>
            <p:nvPr/>
          </p:nvCxnSpPr>
          <p:spPr>
            <a:xfrm>
              <a:off x="8930529"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14878" name="Google Shape;14878;p31"/>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14879" name="Google Shape;14879;p31"/>
            <p:cNvGrpSpPr/>
            <p:nvPr/>
          </p:nvGrpSpPr>
          <p:grpSpPr>
            <a:xfrm>
              <a:off x="208571" y="4711738"/>
              <a:ext cx="187800" cy="188700"/>
              <a:chOff x="208571" y="4711738"/>
              <a:chExt cx="187800" cy="188700"/>
            </a:xfrm>
          </p:grpSpPr>
          <p:cxnSp>
            <p:nvCxnSpPr>
              <p:cNvPr id="14880" name="Google Shape;14880;p31"/>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4881" name="Google Shape;14881;p31"/>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4882" name="Google Shape;14882;p31"/>
            <p:cNvGrpSpPr/>
            <p:nvPr/>
          </p:nvGrpSpPr>
          <p:grpSpPr>
            <a:xfrm flipH="1">
              <a:off x="8743321" y="4711738"/>
              <a:ext cx="187800" cy="188700"/>
              <a:chOff x="208571" y="4711738"/>
              <a:chExt cx="187800" cy="188700"/>
            </a:xfrm>
          </p:grpSpPr>
          <p:cxnSp>
            <p:nvCxnSpPr>
              <p:cNvPr id="14883" name="Google Shape;14883;p31"/>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4884" name="Google Shape;14884;p31"/>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14885" name="Google Shape;14885;p31"/>
          <p:cNvGrpSpPr/>
          <p:nvPr/>
        </p:nvGrpSpPr>
        <p:grpSpPr>
          <a:xfrm>
            <a:off x="-131873" y="15"/>
            <a:ext cx="9407751" cy="5143611"/>
            <a:chOff x="715100" y="463025"/>
            <a:chExt cx="7713801" cy="4217458"/>
          </a:xfrm>
        </p:grpSpPr>
        <p:sp>
          <p:nvSpPr>
            <p:cNvPr id="14886" name="Google Shape;14886;p31"/>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31"/>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31"/>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31"/>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31"/>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31"/>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31"/>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31"/>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31"/>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31"/>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31"/>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31"/>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31"/>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31"/>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31"/>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31"/>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31"/>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31"/>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31"/>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31"/>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31"/>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31"/>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31"/>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31"/>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31"/>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31"/>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31"/>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31"/>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31"/>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31"/>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31"/>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31"/>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31"/>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31"/>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31"/>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31"/>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31"/>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31"/>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31"/>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31"/>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31"/>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31"/>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31"/>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31"/>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31"/>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31"/>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31"/>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31"/>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31"/>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31"/>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31"/>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31"/>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31"/>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31"/>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31"/>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31"/>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31"/>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31"/>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31"/>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31"/>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31"/>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31"/>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31"/>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31"/>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31"/>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31"/>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31"/>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31"/>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31"/>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31"/>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31"/>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31"/>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31"/>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31"/>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31"/>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31"/>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31"/>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31"/>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31"/>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31"/>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31"/>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31"/>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31"/>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31"/>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31"/>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31"/>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31"/>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31"/>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31"/>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31"/>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31"/>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31"/>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31"/>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31"/>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31"/>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31"/>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31"/>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31"/>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31"/>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31"/>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31"/>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31"/>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31"/>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31"/>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31"/>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31"/>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31"/>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31"/>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31"/>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31"/>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31"/>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31"/>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31"/>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31"/>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31"/>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31"/>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31"/>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31"/>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31"/>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31"/>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31"/>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31"/>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31"/>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31"/>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31"/>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31"/>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31"/>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31"/>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31"/>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31"/>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31"/>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31"/>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31"/>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31"/>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31"/>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31"/>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31"/>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31"/>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31"/>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31"/>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31"/>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31"/>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31"/>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31"/>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31"/>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31"/>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31"/>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31"/>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31"/>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31"/>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31"/>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31"/>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31"/>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31"/>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31"/>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31"/>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31"/>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31"/>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31"/>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31"/>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31"/>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31"/>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31"/>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31"/>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31"/>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31"/>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31"/>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31"/>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31"/>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31"/>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31"/>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31"/>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31"/>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31"/>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31"/>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31"/>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31"/>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31"/>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31"/>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31"/>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31"/>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31"/>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31"/>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31"/>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31"/>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31"/>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31"/>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31"/>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31"/>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31"/>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31"/>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31"/>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31"/>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31"/>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31"/>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31"/>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31"/>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31"/>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31"/>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31"/>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31"/>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31"/>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31"/>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31"/>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31"/>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31"/>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31"/>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31"/>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31"/>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31"/>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31"/>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31"/>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31"/>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31"/>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31"/>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31"/>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31"/>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31"/>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31"/>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31"/>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31"/>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31"/>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31"/>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31"/>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31"/>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31"/>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31"/>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31"/>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31"/>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31"/>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31"/>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31"/>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31"/>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31"/>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31"/>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31"/>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31"/>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31"/>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31"/>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31"/>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31"/>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31"/>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31"/>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31"/>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31"/>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31"/>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31"/>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31"/>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31"/>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31"/>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31"/>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31"/>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31"/>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31"/>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31"/>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31"/>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31"/>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31"/>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31"/>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31"/>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31"/>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31"/>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31"/>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31"/>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31"/>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31"/>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31"/>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31"/>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31"/>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31"/>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31"/>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31"/>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31"/>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31"/>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31"/>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31"/>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31"/>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31"/>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31"/>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31"/>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31"/>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31"/>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31"/>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31"/>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31"/>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31"/>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31"/>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31"/>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31"/>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31"/>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31"/>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31"/>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31"/>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31"/>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31"/>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31"/>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31"/>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31"/>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31"/>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31"/>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31"/>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31"/>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31"/>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31"/>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31"/>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31"/>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31"/>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31"/>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31"/>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31"/>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31"/>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31"/>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31"/>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31"/>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31"/>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31"/>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31"/>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31"/>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31"/>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31"/>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31"/>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31"/>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31"/>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31"/>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31"/>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31"/>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31"/>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31"/>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31"/>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31"/>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31"/>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31"/>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31"/>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31"/>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31"/>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31"/>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31"/>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31"/>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31"/>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31"/>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31"/>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31"/>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31"/>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31"/>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31"/>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31"/>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31"/>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31"/>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31"/>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31"/>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31"/>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31"/>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31"/>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31"/>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31"/>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31"/>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31"/>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31"/>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31"/>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31"/>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31"/>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31"/>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31"/>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31"/>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31"/>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31"/>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31"/>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31"/>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31"/>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31"/>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31"/>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31"/>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31"/>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31"/>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31"/>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31"/>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31"/>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31"/>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31"/>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31"/>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31"/>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31"/>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31"/>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31"/>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31"/>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31"/>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31"/>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31"/>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31"/>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31"/>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31"/>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31"/>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31"/>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31"/>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31"/>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31"/>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31"/>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31"/>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31"/>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31"/>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31"/>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31"/>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31"/>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31"/>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31"/>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31"/>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31"/>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31"/>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31"/>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31"/>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31"/>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31"/>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31"/>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31"/>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31"/>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31"/>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31"/>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31"/>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31"/>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31"/>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31"/>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31"/>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31"/>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31"/>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31"/>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31"/>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31"/>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31"/>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31"/>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31"/>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31"/>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31"/>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31"/>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31"/>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31"/>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31"/>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31"/>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31"/>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31"/>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31"/>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31"/>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31"/>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31"/>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31"/>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31"/>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31"/>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31"/>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31"/>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31"/>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31"/>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31"/>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31"/>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31"/>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31"/>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31"/>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31"/>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31"/>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31"/>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31"/>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31"/>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31"/>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31"/>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31"/>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31"/>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31"/>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31"/>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31"/>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31"/>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31"/>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31"/>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31"/>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31"/>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31"/>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31"/>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31"/>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31"/>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31"/>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31"/>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31"/>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31"/>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31"/>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31"/>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31"/>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31"/>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31"/>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31"/>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31"/>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31"/>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31"/>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31"/>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31"/>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31"/>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31"/>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31"/>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31"/>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31"/>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31"/>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31"/>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31"/>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31"/>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31"/>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31"/>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31"/>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31"/>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31"/>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31"/>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31"/>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31"/>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31"/>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31"/>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31"/>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31"/>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31"/>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31"/>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31"/>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31"/>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31"/>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31"/>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31"/>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31"/>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31"/>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31"/>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31"/>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31"/>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31"/>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31"/>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31"/>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31"/>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31"/>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31"/>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31"/>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31"/>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31"/>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31"/>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31"/>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5421"/>
        <p:cNvGrpSpPr/>
        <p:nvPr/>
      </p:nvGrpSpPr>
      <p:grpSpPr>
        <a:xfrm>
          <a:off x="0" y="0"/>
          <a:ext cx="0" cy="0"/>
          <a:chOff x="0" y="0"/>
          <a:chExt cx="0" cy="0"/>
        </a:xfrm>
      </p:grpSpPr>
      <p:grpSp>
        <p:nvGrpSpPr>
          <p:cNvPr id="15422" name="Google Shape;15422;p32"/>
          <p:cNvGrpSpPr/>
          <p:nvPr/>
        </p:nvGrpSpPr>
        <p:grpSpPr>
          <a:xfrm>
            <a:off x="-131873" y="15"/>
            <a:ext cx="9407751" cy="5143611"/>
            <a:chOff x="715100" y="463025"/>
            <a:chExt cx="7713801" cy="4217458"/>
          </a:xfrm>
        </p:grpSpPr>
        <p:sp>
          <p:nvSpPr>
            <p:cNvPr id="15423" name="Google Shape;15423;p32"/>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32"/>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32"/>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32"/>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32"/>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32"/>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32"/>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32"/>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32"/>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32"/>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32"/>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32"/>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32"/>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32"/>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32"/>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32"/>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32"/>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32"/>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32"/>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32"/>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32"/>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32"/>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32"/>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32"/>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32"/>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32"/>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32"/>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32"/>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32"/>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32"/>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32"/>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32"/>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32"/>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32"/>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32"/>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32"/>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32"/>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32"/>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32"/>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32"/>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32"/>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32"/>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32"/>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32"/>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32"/>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32"/>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32"/>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32"/>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32"/>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32"/>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32"/>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32"/>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32"/>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32"/>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32"/>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32"/>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32"/>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32"/>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32"/>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32"/>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32"/>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32"/>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32"/>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32"/>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32"/>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32"/>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32"/>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32"/>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32"/>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32"/>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32"/>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32"/>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32"/>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32"/>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32"/>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32"/>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32"/>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32"/>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32"/>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32"/>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32"/>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32"/>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32"/>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32"/>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32"/>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32"/>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32"/>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32"/>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32"/>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32"/>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32"/>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32"/>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32"/>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32"/>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32"/>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32"/>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32"/>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32"/>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32"/>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32"/>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32"/>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32"/>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32"/>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32"/>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32"/>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32"/>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32"/>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32"/>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32"/>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32"/>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32"/>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32"/>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32"/>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32"/>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32"/>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32"/>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32"/>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32"/>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32"/>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32"/>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32"/>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32"/>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32"/>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32"/>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32"/>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32"/>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32"/>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32"/>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32"/>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32"/>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32"/>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32"/>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32"/>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32"/>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32"/>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32"/>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32"/>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32"/>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32"/>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32"/>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32"/>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32"/>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32"/>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32"/>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32"/>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32"/>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32"/>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32"/>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32"/>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32"/>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32"/>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32"/>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32"/>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32"/>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32"/>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32"/>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32"/>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32"/>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32"/>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32"/>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32"/>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32"/>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32"/>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32"/>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32"/>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32"/>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32"/>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32"/>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32"/>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32"/>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32"/>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32"/>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32"/>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32"/>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32"/>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32"/>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32"/>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32"/>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32"/>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32"/>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32"/>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32"/>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32"/>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32"/>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32"/>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32"/>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32"/>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32"/>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32"/>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32"/>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32"/>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32"/>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32"/>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32"/>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32"/>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32"/>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32"/>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32"/>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32"/>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32"/>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32"/>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32"/>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32"/>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32"/>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32"/>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32"/>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32"/>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32"/>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32"/>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32"/>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32"/>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32"/>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32"/>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32"/>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32"/>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32"/>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32"/>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32"/>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32"/>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32"/>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32"/>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32"/>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32"/>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32"/>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32"/>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32"/>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32"/>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32"/>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32"/>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32"/>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32"/>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32"/>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32"/>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32"/>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32"/>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32"/>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32"/>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32"/>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32"/>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32"/>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32"/>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32"/>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32"/>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32"/>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32"/>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32"/>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32"/>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32"/>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32"/>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32"/>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32"/>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32"/>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32"/>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32"/>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32"/>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32"/>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32"/>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32"/>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32"/>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32"/>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32"/>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32"/>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32"/>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32"/>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32"/>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32"/>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32"/>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32"/>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32"/>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32"/>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32"/>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32"/>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32"/>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32"/>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32"/>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32"/>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32"/>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32"/>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32"/>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32"/>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32"/>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32"/>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32"/>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32"/>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32"/>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32"/>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32"/>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32"/>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32"/>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32"/>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32"/>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32"/>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32"/>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32"/>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32"/>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32"/>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32"/>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32"/>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32"/>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32"/>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32"/>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32"/>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32"/>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32"/>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32"/>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32"/>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32"/>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32"/>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32"/>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32"/>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32"/>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32"/>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32"/>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32"/>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32"/>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32"/>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32"/>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32"/>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32"/>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32"/>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32"/>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32"/>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32"/>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32"/>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32"/>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32"/>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32"/>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32"/>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32"/>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32"/>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32"/>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32"/>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32"/>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32"/>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32"/>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32"/>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32"/>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32"/>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32"/>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32"/>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32"/>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32"/>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32"/>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32"/>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32"/>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32"/>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32"/>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32"/>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32"/>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32"/>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32"/>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32"/>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32"/>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32"/>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32"/>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32"/>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32"/>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32"/>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32"/>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32"/>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32"/>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32"/>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32"/>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32"/>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32"/>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32"/>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32"/>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32"/>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32"/>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32"/>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32"/>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32"/>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32"/>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32"/>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32"/>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32"/>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32"/>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32"/>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32"/>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32"/>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32"/>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32"/>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32"/>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32"/>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32"/>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32"/>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32"/>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32"/>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32"/>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32"/>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32"/>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32"/>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32"/>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32"/>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32"/>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32"/>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32"/>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32"/>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32"/>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32"/>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32"/>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32"/>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32"/>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32"/>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32"/>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32"/>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32"/>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32"/>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32"/>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32"/>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32"/>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32"/>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32"/>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32"/>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32"/>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32"/>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32"/>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32"/>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32"/>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32"/>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32"/>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32"/>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32"/>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32"/>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32"/>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32"/>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32"/>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32"/>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32"/>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32"/>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32"/>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32"/>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32"/>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32"/>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32"/>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32"/>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32"/>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32"/>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32"/>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32"/>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32"/>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32"/>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32"/>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32"/>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32"/>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32"/>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32"/>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32"/>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32"/>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32"/>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32"/>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32"/>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32"/>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32"/>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32"/>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32"/>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32"/>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32"/>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32"/>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32"/>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32"/>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32"/>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32"/>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32"/>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32"/>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32"/>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32"/>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32"/>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32"/>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32"/>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32"/>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32"/>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32"/>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32"/>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32"/>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32"/>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32"/>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32"/>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32"/>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32"/>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32"/>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32"/>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32"/>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32"/>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32"/>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32"/>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32"/>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32"/>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32"/>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32"/>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32"/>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32"/>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32"/>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32"/>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32"/>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32"/>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32"/>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32"/>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32"/>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32"/>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32"/>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32"/>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32"/>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32"/>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32"/>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32"/>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32"/>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32"/>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32"/>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32"/>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32"/>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32"/>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32"/>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32"/>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32"/>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32"/>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32"/>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32"/>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32"/>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32"/>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32"/>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32"/>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32"/>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32"/>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32"/>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32"/>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32"/>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32"/>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32"/>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32"/>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32"/>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32"/>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32"/>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32"/>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32"/>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32"/>
          <p:cNvGrpSpPr/>
          <p:nvPr/>
        </p:nvGrpSpPr>
        <p:grpSpPr>
          <a:xfrm>
            <a:off x="162089" y="139302"/>
            <a:ext cx="8805809" cy="4885399"/>
            <a:chOff x="189898" y="256985"/>
            <a:chExt cx="8750679" cy="4664756"/>
          </a:xfrm>
        </p:grpSpPr>
        <p:sp>
          <p:nvSpPr>
            <p:cNvPr id="15959" name="Google Shape;15959;p32"/>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32"/>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32"/>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32"/>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32"/>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32"/>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32"/>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32"/>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32"/>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32"/>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650"/>
        <p:cNvGrpSpPr/>
        <p:nvPr/>
      </p:nvGrpSpPr>
      <p:grpSpPr>
        <a:xfrm>
          <a:off x="0" y="0"/>
          <a:ext cx="0" cy="0"/>
          <a:chOff x="0" y="0"/>
          <a:chExt cx="0" cy="0"/>
        </a:xfrm>
      </p:grpSpPr>
      <p:sp>
        <p:nvSpPr>
          <p:cNvPr id="1651" name="Google Shape;1651;p5"/>
          <p:cNvSpPr txBox="1">
            <a:spLocks noGrp="1"/>
          </p:cNvSpPr>
          <p:nvPr>
            <p:ph type="subTitle" idx="1"/>
          </p:nvPr>
        </p:nvSpPr>
        <p:spPr>
          <a:xfrm>
            <a:off x="1221538" y="2345925"/>
            <a:ext cx="3079200" cy="572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Bebas Neue"/>
              <a:buNone/>
              <a:defRPr sz="2300">
                <a:solidFill>
                  <a:schemeClr val="dk2"/>
                </a:solidFill>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2" name="Google Shape;1652;p5"/>
          <p:cNvSpPr txBox="1">
            <a:spLocks noGrp="1"/>
          </p:cNvSpPr>
          <p:nvPr>
            <p:ph type="subTitle" idx="2"/>
          </p:nvPr>
        </p:nvSpPr>
        <p:spPr>
          <a:xfrm>
            <a:off x="4838862" y="2345925"/>
            <a:ext cx="30792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300">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3" name="Google Shape;1653;p5"/>
          <p:cNvSpPr txBox="1">
            <a:spLocks noGrp="1"/>
          </p:cNvSpPr>
          <p:nvPr>
            <p:ph type="subTitle" idx="3"/>
          </p:nvPr>
        </p:nvSpPr>
        <p:spPr>
          <a:xfrm>
            <a:off x="1221538" y="2918625"/>
            <a:ext cx="3079200" cy="117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4" name="Google Shape;1654;p5"/>
          <p:cNvSpPr txBox="1">
            <a:spLocks noGrp="1"/>
          </p:cNvSpPr>
          <p:nvPr>
            <p:ph type="subTitle" idx="4"/>
          </p:nvPr>
        </p:nvSpPr>
        <p:spPr>
          <a:xfrm>
            <a:off x="4838862" y="2918625"/>
            <a:ext cx="3079200" cy="117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5" name="Google Shape;16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56" name="Google Shape;1656;p5"/>
          <p:cNvGrpSpPr/>
          <p:nvPr/>
        </p:nvGrpSpPr>
        <p:grpSpPr>
          <a:xfrm>
            <a:off x="-131873" y="15"/>
            <a:ext cx="9407751" cy="5143611"/>
            <a:chOff x="715100" y="463025"/>
            <a:chExt cx="7713801" cy="4217458"/>
          </a:xfrm>
        </p:grpSpPr>
        <p:sp>
          <p:nvSpPr>
            <p:cNvPr id="1657" name="Google Shape;1657;p5"/>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5"/>
          <p:cNvGrpSpPr/>
          <p:nvPr/>
        </p:nvGrpSpPr>
        <p:grpSpPr>
          <a:xfrm>
            <a:off x="162089" y="139302"/>
            <a:ext cx="8805809" cy="4885399"/>
            <a:chOff x="189898" y="256985"/>
            <a:chExt cx="8750679" cy="4664756"/>
          </a:xfrm>
        </p:grpSpPr>
        <p:sp>
          <p:nvSpPr>
            <p:cNvPr id="2193" name="Google Shape;2193;p5"/>
            <p:cNvSpPr/>
            <p:nvPr/>
          </p:nvSpPr>
          <p:spPr>
            <a:xfrm>
              <a:off x="302414" y="426397"/>
              <a:ext cx="8434225" cy="4297093"/>
            </a:xfrm>
            <a:custGeom>
              <a:avLst/>
              <a:gdLst/>
              <a:ahLst/>
              <a:cxnLst/>
              <a:rect l="l" t="t" r="r" b="b"/>
              <a:pathLst>
                <a:path w="101795" h="48244" extrusionOk="0">
                  <a:moveTo>
                    <a:pt x="0" y="0"/>
                  </a:moveTo>
                  <a:lnTo>
                    <a:pt x="0" y="46922"/>
                  </a:lnTo>
                  <a:lnTo>
                    <a:pt x="19052" y="46922"/>
                  </a:lnTo>
                  <a:lnTo>
                    <a:pt x="20374" y="48244"/>
                  </a:lnTo>
                  <a:lnTo>
                    <a:pt x="101794" y="48244"/>
                  </a:lnTo>
                  <a:lnTo>
                    <a:pt x="101794" y="1848"/>
                  </a:lnTo>
                  <a:lnTo>
                    <a:pt x="74702" y="1848"/>
                  </a:lnTo>
                  <a:lnTo>
                    <a:pt x="7285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
            <p:cNvSpPr/>
            <p:nvPr/>
          </p:nvSpPr>
          <p:spPr>
            <a:xfrm>
              <a:off x="236379" y="355408"/>
              <a:ext cx="8566213" cy="4439071"/>
            </a:xfrm>
            <a:custGeom>
              <a:avLst/>
              <a:gdLst/>
              <a:ahLst/>
              <a:cxnLst/>
              <a:rect l="l" t="t" r="r" b="b"/>
              <a:pathLst>
                <a:path w="103388" h="49838" extrusionOk="0">
                  <a:moveTo>
                    <a:pt x="73869" y="236"/>
                  </a:moveTo>
                  <a:lnTo>
                    <a:pt x="75735" y="2101"/>
                  </a:lnTo>
                  <a:lnTo>
                    <a:pt x="103152" y="2101"/>
                  </a:lnTo>
                  <a:lnTo>
                    <a:pt x="103152" y="49602"/>
                  </a:lnTo>
                  <a:lnTo>
                    <a:pt x="20935" y="49602"/>
                  </a:lnTo>
                  <a:lnTo>
                    <a:pt x="19613" y="48280"/>
                  </a:lnTo>
                  <a:lnTo>
                    <a:pt x="236" y="48280"/>
                  </a:lnTo>
                  <a:lnTo>
                    <a:pt x="236" y="236"/>
                  </a:lnTo>
                  <a:close/>
                  <a:moveTo>
                    <a:pt x="1" y="1"/>
                  </a:moveTo>
                  <a:lnTo>
                    <a:pt x="1" y="48498"/>
                  </a:lnTo>
                  <a:lnTo>
                    <a:pt x="19505" y="48498"/>
                  </a:lnTo>
                  <a:lnTo>
                    <a:pt x="20827" y="49838"/>
                  </a:lnTo>
                  <a:lnTo>
                    <a:pt x="103388" y="49838"/>
                  </a:lnTo>
                  <a:lnTo>
                    <a:pt x="103388" y="1866"/>
                  </a:lnTo>
                  <a:lnTo>
                    <a:pt x="75843" y="1866"/>
                  </a:lnTo>
                  <a:lnTo>
                    <a:pt x="73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
            <p:cNvSpPr/>
            <p:nvPr/>
          </p:nvSpPr>
          <p:spPr>
            <a:xfrm>
              <a:off x="8852035" y="849031"/>
              <a:ext cx="88542" cy="761136"/>
            </a:xfrm>
            <a:custGeom>
              <a:avLst/>
              <a:gdLst/>
              <a:ahLst/>
              <a:cxnLst/>
              <a:rect l="l" t="t" r="r" b="b"/>
              <a:pathLst>
                <a:path w="1359" h="10866" extrusionOk="0">
                  <a:moveTo>
                    <a:pt x="0" y="0"/>
                  </a:moveTo>
                  <a:lnTo>
                    <a:pt x="0" y="10866"/>
                  </a:lnTo>
                  <a:lnTo>
                    <a:pt x="1359" y="10866"/>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
            <p:cNvSpPr/>
            <p:nvPr/>
          </p:nvSpPr>
          <p:spPr>
            <a:xfrm>
              <a:off x="8852044" y="1707824"/>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
            <p:cNvSpPr/>
            <p:nvPr/>
          </p:nvSpPr>
          <p:spPr>
            <a:xfrm>
              <a:off x="8852044" y="1825624"/>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
            <p:cNvSpPr/>
            <p:nvPr/>
          </p:nvSpPr>
          <p:spPr>
            <a:xfrm>
              <a:off x="8852044" y="1941903"/>
              <a:ext cx="88532" cy="78165"/>
            </a:xfrm>
            <a:custGeom>
              <a:avLst/>
              <a:gdLst/>
              <a:ahLst/>
              <a:cxnLst/>
              <a:rect l="l" t="t" r="r" b="b"/>
              <a:pathLst>
                <a:path w="1359" h="925" extrusionOk="0">
                  <a:moveTo>
                    <a:pt x="0" y="1"/>
                  </a:moveTo>
                  <a:lnTo>
                    <a:pt x="0" y="924"/>
                  </a:lnTo>
                  <a:lnTo>
                    <a:pt x="1359" y="924"/>
                  </a:lnTo>
                  <a:lnTo>
                    <a:pt x="1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
            <p:cNvSpPr/>
            <p:nvPr/>
          </p:nvSpPr>
          <p:spPr>
            <a:xfrm>
              <a:off x="8852044" y="2059788"/>
              <a:ext cx="88532" cy="78080"/>
            </a:xfrm>
            <a:custGeom>
              <a:avLst/>
              <a:gdLst/>
              <a:ahLst/>
              <a:cxnLst/>
              <a:rect l="l" t="t" r="r" b="b"/>
              <a:pathLst>
                <a:path w="1359" h="924" extrusionOk="0">
                  <a:moveTo>
                    <a:pt x="0" y="0"/>
                  </a:moveTo>
                  <a:lnTo>
                    <a:pt x="0" y="924"/>
                  </a:lnTo>
                  <a:lnTo>
                    <a:pt x="1359" y="924"/>
                  </a:lnTo>
                  <a:lnTo>
                    <a:pt x="1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
            <p:cNvSpPr/>
            <p:nvPr/>
          </p:nvSpPr>
          <p:spPr>
            <a:xfrm>
              <a:off x="189898" y="4757362"/>
              <a:ext cx="1727112" cy="133961"/>
            </a:xfrm>
            <a:custGeom>
              <a:avLst/>
              <a:gdLst/>
              <a:ahLst/>
              <a:cxnLst/>
              <a:rect l="l" t="t" r="r" b="b"/>
              <a:pathLst>
                <a:path w="20845" h="1504" extrusionOk="0">
                  <a:moveTo>
                    <a:pt x="0" y="0"/>
                  </a:moveTo>
                  <a:lnTo>
                    <a:pt x="0" y="217"/>
                  </a:lnTo>
                  <a:lnTo>
                    <a:pt x="19396" y="217"/>
                  </a:lnTo>
                  <a:lnTo>
                    <a:pt x="20681" y="1503"/>
                  </a:lnTo>
                  <a:lnTo>
                    <a:pt x="20844" y="1340"/>
                  </a:lnTo>
                  <a:lnTo>
                    <a:pt x="19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
            <p:cNvSpPr/>
            <p:nvPr/>
          </p:nvSpPr>
          <p:spPr>
            <a:xfrm>
              <a:off x="6410794" y="256985"/>
              <a:ext cx="2438340" cy="184019"/>
            </a:xfrm>
            <a:custGeom>
              <a:avLst/>
              <a:gdLst/>
              <a:ahLst/>
              <a:cxnLst/>
              <a:rect l="l" t="t" r="r" b="b"/>
              <a:pathLst>
                <a:path w="29429" h="2066" extrusionOk="0">
                  <a:moveTo>
                    <a:pt x="163" y="1"/>
                  </a:moveTo>
                  <a:lnTo>
                    <a:pt x="0" y="164"/>
                  </a:lnTo>
                  <a:lnTo>
                    <a:pt x="1902" y="2065"/>
                  </a:lnTo>
                  <a:lnTo>
                    <a:pt x="29428" y="2065"/>
                  </a:lnTo>
                  <a:lnTo>
                    <a:pt x="29428" y="1830"/>
                  </a:lnTo>
                  <a:lnTo>
                    <a:pt x="1992" y="1830"/>
                  </a:lnTo>
                  <a:lnTo>
                    <a:pt x="1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
            <p:cNvSpPr/>
            <p:nvPr/>
          </p:nvSpPr>
          <p:spPr>
            <a:xfrm>
              <a:off x="787941" y="4843565"/>
              <a:ext cx="979926" cy="78176"/>
            </a:xfrm>
            <a:custGeom>
              <a:avLst/>
              <a:gdLst/>
              <a:ahLst/>
              <a:cxnLst/>
              <a:rect l="l" t="t" r="r" b="b"/>
              <a:pathLst>
                <a:path w="11827" h="1395" extrusionOk="0">
                  <a:moveTo>
                    <a:pt x="1" y="0"/>
                  </a:moveTo>
                  <a:lnTo>
                    <a:pt x="1" y="1395"/>
                  </a:lnTo>
                  <a:lnTo>
                    <a:pt x="308" y="1395"/>
                  </a:lnTo>
                  <a:lnTo>
                    <a:pt x="308" y="0"/>
                  </a:lnTo>
                  <a:close/>
                  <a:moveTo>
                    <a:pt x="580" y="0"/>
                  </a:moveTo>
                  <a:lnTo>
                    <a:pt x="580" y="1395"/>
                  </a:lnTo>
                  <a:lnTo>
                    <a:pt x="870" y="1395"/>
                  </a:lnTo>
                  <a:lnTo>
                    <a:pt x="870" y="0"/>
                  </a:lnTo>
                  <a:close/>
                  <a:moveTo>
                    <a:pt x="1160" y="0"/>
                  </a:moveTo>
                  <a:lnTo>
                    <a:pt x="1160" y="1395"/>
                  </a:lnTo>
                  <a:lnTo>
                    <a:pt x="1449" y="1395"/>
                  </a:lnTo>
                  <a:lnTo>
                    <a:pt x="1449" y="0"/>
                  </a:lnTo>
                  <a:close/>
                  <a:moveTo>
                    <a:pt x="1739" y="0"/>
                  </a:moveTo>
                  <a:lnTo>
                    <a:pt x="1739" y="1395"/>
                  </a:lnTo>
                  <a:lnTo>
                    <a:pt x="2029" y="1395"/>
                  </a:lnTo>
                  <a:lnTo>
                    <a:pt x="2029" y="0"/>
                  </a:lnTo>
                  <a:close/>
                  <a:moveTo>
                    <a:pt x="2319" y="0"/>
                  </a:moveTo>
                  <a:lnTo>
                    <a:pt x="2319" y="1395"/>
                  </a:lnTo>
                  <a:lnTo>
                    <a:pt x="2626" y="1395"/>
                  </a:lnTo>
                  <a:lnTo>
                    <a:pt x="2608" y="0"/>
                  </a:lnTo>
                  <a:close/>
                  <a:moveTo>
                    <a:pt x="2880" y="0"/>
                  </a:moveTo>
                  <a:lnTo>
                    <a:pt x="2880" y="1395"/>
                  </a:lnTo>
                  <a:lnTo>
                    <a:pt x="3188" y="1395"/>
                  </a:lnTo>
                  <a:lnTo>
                    <a:pt x="3188" y="0"/>
                  </a:lnTo>
                  <a:close/>
                  <a:moveTo>
                    <a:pt x="3460" y="0"/>
                  </a:moveTo>
                  <a:lnTo>
                    <a:pt x="3460" y="1395"/>
                  </a:lnTo>
                  <a:lnTo>
                    <a:pt x="3749" y="1395"/>
                  </a:lnTo>
                  <a:lnTo>
                    <a:pt x="3767" y="0"/>
                  </a:lnTo>
                  <a:close/>
                  <a:moveTo>
                    <a:pt x="4039" y="0"/>
                  </a:moveTo>
                  <a:lnTo>
                    <a:pt x="4039" y="1395"/>
                  </a:lnTo>
                  <a:lnTo>
                    <a:pt x="4329" y="1395"/>
                  </a:lnTo>
                  <a:lnTo>
                    <a:pt x="4329" y="0"/>
                  </a:lnTo>
                  <a:close/>
                  <a:moveTo>
                    <a:pt x="4619" y="0"/>
                  </a:moveTo>
                  <a:lnTo>
                    <a:pt x="4619" y="1395"/>
                  </a:lnTo>
                  <a:lnTo>
                    <a:pt x="4908" y="1395"/>
                  </a:lnTo>
                  <a:lnTo>
                    <a:pt x="4908" y="0"/>
                  </a:lnTo>
                  <a:close/>
                  <a:moveTo>
                    <a:pt x="5198" y="0"/>
                  </a:moveTo>
                  <a:lnTo>
                    <a:pt x="5198" y="1395"/>
                  </a:lnTo>
                  <a:lnTo>
                    <a:pt x="5488" y="1395"/>
                  </a:lnTo>
                  <a:lnTo>
                    <a:pt x="5488" y="0"/>
                  </a:lnTo>
                  <a:close/>
                  <a:moveTo>
                    <a:pt x="5778" y="0"/>
                  </a:moveTo>
                  <a:lnTo>
                    <a:pt x="5778" y="1395"/>
                  </a:lnTo>
                  <a:lnTo>
                    <a:pt x="6067" y="1395"/>
                  </a:lnTo>
                  <a:lnTo>
                    <a:pt x="6067" y="0"/>
                  </a:lnTo>
                  <a:close/>
                  <a:moveTo>
                    <a:pt x="6339" y="0"/>
                  </a:moveTo>
                  <a:lnTo>
                    <a:pt x="6339" y="1395"/>
                  </a:lnTo>
                  <a:lnTo>
                    <a:pt x="6647" y="1395"/>
                  </a:lnTo>
                  <a:lnTo>
                    <a:pt x="6647" y="0"/>
                  </a:lnTo>
                  <a:close/>
                  <a:moveTo>
                    <a:pt x="6918" y="0"/>
                  </a:moveTo>
                  <a:lnTo>
                    <a:pt x="6918" y="1395"/>
                  </a:lnTo>
                  <a:lnTo>
                    <a:pt x="7208" y="1395"/>
                  </a:lnTo>
                  <a:lnTo>
                    <a:pt x="7226" y="0"/>
                  </a:lnTo>
                  <a:close/>
                  <a:moveTo>
                    <a:pt x="7498" y="0"/>
                  </a:moveTo>
                  <a:lnTo>
                    <a:pt x="7498" y="1395"/>
                  </a:lnTo>
                  <a:lnTo>
                    <a:pt x="7788" y="1395"/>
                  </a:lnTo>
                  <a:lnTo>
                    <a:pt x="7788" y="0"/>
                  </a:lnTo>
                  <a:close/>
                  <a:moveTo>
                    <a:pt x="8077" y="0"/>
                  </a:moveTo>
                  <a:lnTo>
                    <a:pt x="8077" y="1395"/>
                  </a:lnTo>
                  <a:lnTo>
                    <a:pt x="8367" y="1395"/>
                  </a:lnTo>
                  <a:lnTo>
                    <a:pt x="8367" y="0"/>
                  </a:lnTo>
                  <a:close/>
                  <a:moveTo>
                    <a:pt x="8657" y="0"/>
                  </a:moveTo>
                  <a:lnTo>
                    <a:pt x="8657" y="1395"/>
                  </a:lnTo>
                  <a:lnTo>
                    <a:pt x="8965" y="1395"/>
                  </a:lnTo>
                  <a:lnTo>
                    <a:pt x="8947" y="0"/>
                  </a:lnTo>
                  <a:close/>
                  <a:moveTo>
                    <a:pt x="9236" y="0"/>
                  </a:moveTo>
                  <a:lnTo>
                    <a:pt x="9236" y="1395"/>
                  </a:lnTo>
                  <a:lnTo>
                    <a:pt x="9526" y="1395"/>
                  </a:lnTo>
                  <a:lnTo>
                    <a:pt x="9526" y="0"/>
                  </a:lnTo>
                  <a:close/>
                  <a:moveTo>
                    <a:pt x="9798" y="0"/>
                  </a:moveTo>
                  <a:lnTo>
                    <a:pt x="9798" y="1395"/>
                  </a:lnTo>
                  <a:lnTo>
                    <a:pt x="10106" y="1395"/>
                  </a:lnTo>
                  <a:lnTo>
                    <a:pt x="10106" y="0"/>
                  </a:lnTo>
                  <a:close/>
                  <a:moveTo>
                    <a:pt x="10377" y="0"/>
                  </a:moveTo>
                  <a:lnTo>
                    <a:pt x="10377" y="1395"/>
                  </a:lnTo>
                  <a:lnTo>
                    <a:pt x="10685" y="1395"/>
                  </a:lnTo>
                  <a:lnTo>
                    <a:pt x="10685" y="0"/>
                  </a:lnTo>
                  <a:close/>
                  <a:moveTo>
                    <a:pt x="10957" y="0"/>
                  </a:moveTo>
                  <a:lnTo>
                    <a:pt x="10957" y="1395"/>
                  </a:lnTo>
                  <a:lnTo>
                    <a:pt x="11247" y="1395"/>
                  </a:lnTo>
                  <a:lnTo>
                    <a:pt x="11247" y="0"/>
                  </a:lnTo>
                  <a:close/>
                  <a:moveTo>
                    <a:pt x="11536" y="0"/>
                  </a:moveTo>
                  <a:lnTo>
                    <a:pt x="11536" y="1395"/>
                  </a:lnTo>
                  <a:lnTo>
                    <a:pt x="11826" y="1395"/>
                  </a:lnTo>
                  <a:lnTo>
                    <a:pt x="118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52"/>
        <p:cNvGrpSpPr/>
        <p:nvPr/>
      </p:nvGrpSpPr>
      <p:grpSpPr>
        <a:xfrm>
          <a:off x="0" y="0"/>
          <a:ext cx="0" cy="0"/>
          <a:chOff x="0" y="0"/>
          <a:chExt cx="0" cy="0"/>
        </a:xfrm>
      </p:grpSpPr>
      <p:sp>
        <p:nvSpPr>
          <p:cNvPr id="2753" name="Google Shape;2753;p7"/>
          <p:cNvSpPr/>
          <p:nvPr/>
        </p:nvSpPr>
        <p:spPr>
          <a:xfrm>
            <a:off x="360300" y="397050"/>
            <a:ext cx="8423400" cy="43494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4" name="Google Shape;2754;p7"/>
          <p:cNvGrpSpPr/>
          <p:nvPr/>
        </p:nvGrpSpPr>
        <p:grpSpPr>
          <a:xfrm>
            <a:off x="208571" y="255450"/>
            <a:ext cx="8730853" cy="4644988"/>
            <a:chOff x="208571" y="255450"/>
            <a:chExt cx="8730853" cy="4644988"/>
          </a:xfrm>
        </p:grpSpPr>
        <p:cxnSp>
          <p:nvCxnSpPr>
            <p:cNvPr id="2755" name="Google Shape;2755;p7"/>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2756" name="Google Shape;2756;p7"/>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2757" name="Google Shape;2757;p7"/>
            <p:cNvCxnSpPr/>
            <p:nvPr/>
          </p:nvCxnSpPr>
          <p:spPr>
            <a:xfrm>
              <a:off x="8924675"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2758" name="Google Shape;2758;p7"/>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2759" name="Google Shape;2759;p7"/>
            <p:cNvGrpSpPr/>
            <p:nvPr/>
          </p:nvGrpSpPr>
          <p:grpSpPr>
            <a:xfrm>
              <a:off x="208571" y="4711738"/>
              <a:ext cx="187800" cy="188700"/>
              <a:chOff x="208571" y="4711738"/>
              <a:chExt cx="187800" cy="188700"/>
            </a:xfrm>
          </p:grpSpPr>
          <p:cxnSp>
            <p:nvCxnSpPr>
              <p:cNvPr id="2760" name="Google Shape;2760;p7"/>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2761" name="Google Shape;2761;p7"/>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2762" name="Google Shape;2762;p7"/>
            <p:cNvGrpSpPr/>
            <p:nvPr/>
          </p:nvGrpSpPr>
          <p:grpSpPr>
            <a:xfrm flipH="1">
              <a:off x="8743321" y="4711738"/>
              <a:ext cx="187800" cy="188700"/>
              <a:chOff x="208571" y="4711738"/>
              <a:chExt cx="187800" cy="188700"/>
            </a:xfrm>
          </p:grpSpPr>
          <p:cxnSp>
            <p:nvCxnSpPr>
              <p:cNvPr id="2763" name="Google Shape;2763;p7"/>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2764" name="Google Shape;2764;p7"/>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2765" name="Google Shape;2765;p7"/>
          <p:cNvGrpSpPr/>
          <p:nvPr/>
        </p:nvGrpSpPr>
        <p:grpSpPr>
          <a:xfrm>
            <a:off x="-131873" y="15"/>
            <a:ext cx="9407751" cy="5143611"/>
            <a:chOff x="715100" y="463025"/>
            <a:chExt cx="7713801" cy="4217458"/>
          </a:xfrm>
        </p:grpSpPr>
        <p:sp>
          <p:nvSpPr>
            <p:cNvPr id="2766" name="Google Shape;2766;p7"/>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1" name="Google Shape;3301;p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302" name="Google Shape;3302;p7"/>
          <p:cNvSpPr txBox="1">
            <a:spLocks noGrp="1"/>
          </p:cNvSpPr>
          <p:nvPr>
            <p:ph type="body" idx="1"/>
          </p:nvPr>
        </p:nvSpPr>
        <p:spPr>
          <a:xfrm>
            <a:off x="1073700" y="1182150"/>
            <a:ext cx="5438700" cy="2779200"/>
          </a:xfrm>
          <a:prstGeom prst="rect">
            <a:avLst/>
          </a:prstGeom>
        </p:spPr>
        <p:txBody>
          <a:bodyPr spcFirstLastPara="1" wrap="square" lIns="91425" tIns="91425" rIns="91425" bIns="91425" anchor="ctr" anchorCtr="0">
            <a:noAutofit/>
          </a:bodyPr>
          <a:lstStyle>
            <a:lvl1pPr marL="457200" lvl="0" indent="-292100" rtl="0">
              <a:spcBef>
                <a:spcPts val="0"/>
              </a:spcBef>
              <a:spcAft>
                <a:spcPts val="0"/>
              </a:spcAft>
              <a:buSzPts val="1000"/>
              <a:buFont typeface="Anaheim"/>
              <a:buChar char="●"/>
              <a:defRPr/>
            </a:lvl1pPr>
            <a:lvl2pPr marL="914400" lvl="1" indent="-317500" rtl="0">
              <a:lnSpc>
                <a:spcPct val="115000"/>
              </a:lnSpc>
              <a:spcBef>
                <a:spcPts val="0"/>
              </a:spcBef>
              <a:spcAft>
                <a:spcPts val="0"/>
              </a:spcAft>
              <a:buSzPts val="1400"/>
              <a:buFont typeface="Anaheim"/>
              <a:buChar char="○"/>
              <a:defRPr/>
            </a:lvl2pPr>
            <a:lvl3pPr marL="1371600" lvl="2" indent="-317500" rtl="0">
              <a:lnSpc>
                <a:spcPct val="115000"/>
              </a:lnSpc>
              <a:spcBef>
                <a:spcPts val="0"/>
              </a:spcBef>
              <a:spcAft>
                <a:spcPts val="0"/>
              </a:spcAft>
              <a:buSzPts val="1400"/>
              <a:buFont typeface="Anaheim"/>
              <a:buChar char="■"/>
              <a:defRPr/>
            </a:lvl3pPr>
            <a:lvl4pPr marL="1828800" lvl="3" indent="-317500" rtl="0">
              <a:lnSpc>
                <a:spcPct val="115000"/>
              </a:lnSpc>
              <a:spcBef>
                <a:spcPts val="0"/>
              </a:spcBef>
              <a:spcAft>
                <a:spcPts val="0"/>
              </a:spcAft>
              <a:buSzPts val="1400"/>
              <a:buFont typeface="Anaheim"/>
              <a:buChar char="●"/>
              <a:defRPr/>
            </a:lvl4pPr>
            <a:lvl5pPr marL="2286000" lvl="4" indent="-317500" rtl="0">
              <a:lnSpc>
                <a:spcPct val="115000"/>
              </a:lnSpc>
              <a:spcBef>
                <a:spcPts val="0"/>
              </a:spcBef>
              <a:spcAft>
                <a:spcPts val="0"/>
              </a:spcAft>
              <a:buSzPts val="1400"/>
              <a:buFont typeface="Anaheim"/>
              <a:buChar char="○"/>
              <a:defRPr/>
            </a:lvl5pPr>
            <a:lvl6pPr marL="2743200" lvl="5" indent="-317500" rtl="0">
              <a:lnSpc>
                <a:spcPct val="115000"/>
              </a:lnSpc>
              <a:spcBef>
                <a:spcPts val="0"/>
              </a:spcBef>
              <a:spcAft>
                <a:spcPts val="0"/>
              </a:spcAft>
              <a:buSzPts val="1400"/>
              <a:buFont typeface="Anaheim"/>
              <a:buChar char="■"/>
              <a:defRPr/>
            </a:lvl6pPr>
            <a:lvl7pPr marL="3200400" lvl="6" indent="-317500" rtl="0">
              <a:lnSpc>
                <a:spcPct val="115000"/>
              </a:lnSpc>
              <a:spcBef>
                <a:spcPts val="0"/>
              </a:spcBef>
              <a:spcAft>
                <a:spcPts val="0"/>
              </a:spcAft>
              <a:buSzPts val="1400"/>
              <a:buFont typeface="Anaheim"/>
              <a:buChar char="●"/>
              <a:defRPr/>
            </a:lvl7pPr>
            <a:lvl8pPr marL="3657600" lvl="7" indent="-317500" rtl="0">
              <a:lnSpc>
                <a:spcPct val="115000"/>
              </a:lnSpc>
              <a:spcBef>
                <a:spcPts val="0"/>
              </a:spcBef>
              <a:spcAft>
                <a:spcPts val="0"/>
              </a:spcAft>
              <a:buSzPts val="1400"/>
              <a:buFont typeface="Anaheim"/>
              <a:buChar char="○"/>
              <a:defRPr/>
            </a:lvl8pPr>
            <a:lvl9pPr marL="4114800" lvl="8" indent="-317500" rtl="0">
              <a:lnSpc>
                <a:spcPct val="115000"/>
              </a:lnSpc>
              <a:spcBef>
                <a:spcPts val="0"/>
              </a:spcBef>
              <a:spcAft>
                <a:spcPts val="0"/>
              </a:spcAft>
              <a:buSzPts val="1400"/>
              <a:buFont typeface="Anaheim"/>
              <a:buChar cha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303"/>
        <p:cNvGrpSpPr/>
        <p:nvPr/>
      </p:nvGrpSpPr>
      <p:grpSpPr>
        <a:xfrm>
          <a:off x="0" y="0"/>
          <a:ext cx="0" cy="0"/>
          <a:chOff x="0" y="0"/>
          <a:chExt cx="0" cy="0"/>
        </a:xfrm>
      </p:grpSpPr>
      <p:grpSp>
        <p:nvGrpSpPr>
          <p:cNvPr id="3304" name="Google Shape;3304;p8"/>
          <p:cNvGrpSpPr/>
          <p:nvPr/>
        </p:nvGrpSpPr>
        <p:grpSpPr>
          <a:xfrm>
            <a:off x="-131873" y="15"/>
            <a:ext cx="9407751" cy="5143611"/>
            <a:chOff x="715100" y="463025"/>
            <a:chExt cx="7713801" cy="4217458"/>
          </a:xfrm>
        </p:grpSpPr>
        <p:sp>
          <p:nvSpPr>
            <p:cNvPr id="3305" name="Google Shape;3305;p8"/>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0" name="Google Shape;3840;p8"/>
          <p:cNvSpPr txBox="1">
            <a:spLocks noGrp="1"/>
          </p:cNvSpPr>
          <p:nvPr>
            <p:ph type="title"/>
          </p:nvPr>
        </p:nvSpPr>
        <p:spPr>
          <a:xfrm>
            <a:off x="1953575" y="1593325"/>
            <a:ext cx="5236800" cy="19569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41"/>
        <p:cNvGrpSpPr/>
        <p:nvPr/>
      </p:nvGrpSpPr>
      <p:grpSpPr>
        <a:xfrm>
          <a:off x="0" y="0"/>
          <a:ext cx="0" cy="0"/>
          <a:chOff x="0" y="0"/>
          <a:chExt cx="0" cy="0"/>
        </a:xfrm>
      </p:grpSpPr>
      <p:sp>
        <p:nvSpPr>
          <p:cNvPr id="3842" name="Google Shape;3842;p9"/>
          <p:cNvSpPr txBox="1">
            <a:spLocks noGrp="1"/>
          </p:cNvSpPr>
          <p:nvPr>
            <p:ph type="title"/>
          </p:nvPr>
        </p:nvSpPr>
        <p:spPr>
          <a:xfrm>
            <a:off x="2160000" y="1525425"/>
            <a:ext cx="48240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43" name="Google Shape;3843;p9"/>
          <p:cNvSpPr txBox="1">
            <a:spLocks noGrp="1"/>
          </p:cNvSpPr>
          <p:nvPr>
            <p:ph type="subTitle" idx="1"/>
          </p:nvPr>
        </p:nvSpPr>
        <p:spPr>
          <a:xfrm>
            <a:off x="2160000" y="2367225"/>
            <a:ext cx="4824000" cy="146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844" name="Google Shape;3844;p9"/>
          <p:cNvGrpSpPr/>
          <p:nvPr/>
        </p:nvGrpSpPr>
        <p:grpSpPr>
          <a:xfrm>
            <a:off x="-131873" y="15"/>
            <a:ext cx="9407751" cy="5143611"/>
            <a:chOff x="715100" y="463025"/>
            <a:chExt cx="7713801" cy="4217458"/>
          </a:xfrm>
        </p:grpSpPr>
        <p:sp>
          <p:nvSpPr>
            <p:cNvPr id="3845" name="Google Shape;3845;p9"/>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9"/>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9"/>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9"/>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9"/>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9"/>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9"/>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9"/>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9"/>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9"/>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9"/>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9"/>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9"/>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bg>
      <p:bgPr>
        <a:noFill/>
        <a:effectLst/>
      </p:bgPr>
    </p:bg>
    <p:spTree>
      <p:nvGrpSpPr>
        <p:cNvPr id="1" name="Shape 4380"/>
        <p:cNvGrpSpPr/>
        <p:nvPr/>
      </p:nvGrpSpPr>
      <p:grpSpPr>
        <a:xfrm>
          <a:off x="0" y="0"/>
          <a:ext cx="0" cy="0"/>
          <a:chOff x="0" y="0"/>
          <a:chExt cx="0" cy="0"/>
        </a:xfrm>
      </p:grpSpPr>
      <p:sp>
        <p:nvSpPr>
          <p:cNvPr id="4381" name="Google Shape;4381;p10"/>
          <p:cNvSpPr txBox="1">
            <a:spLocks noGrp="1"/>
          </p:cNvSpPr>
          <p:nvPr>
            <p:ph type="title"/>
          </p:nvPr>
        </p:nvSpPr>
        <p:spPr>
          <a:xfrm>
            <a:off x="715100" y="3966100"/>
            <a:ext cx="7713900" cy="642300"/>
          </a:xfrm>
          <a:prstGeom prst="rect">
            <a:avLst/>
          </a:prstGeom>
          <a:solidFill>
            <a:srgbClr val="FF4400">
              <a:alpha val="44130"/>
            </a:srgbClr>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382" name="Google Shape;4382;p10"/>
          <p:cNvGrpSpPr/>
          <p:nvPr/>
        </p:nvGrpSpPr>
        <p:grpSpPr>
          <a:xfrm>
            <a:off x="208571" y="255450"/>
            <a:ext cx="8730853" cy="4644988"/>
            <a:chOff x="208571" y="255450"/>
            <a:chExt cx="8730853" cy="4644988"/>
          </a:xfrm>
        </p:grpSpPr>
        <p:cxnSp>
          <p:nvCxnSpPr>
            <p:cNvPr id="4383" name="Google Shape;4383;p10"/>
            <p:cNvCxnSpPr/>
            <p:nvPr/>
          </p:nvCxnSpPr>
          <p:spPr>
            <a:xfrm>
              <a:off x="219450" y="255450"/>
              <a:ext cx="0" cy="2228400"/>
            </a:xfrm>
            <a:prstGeom prst="straightConnector1">
              <a:avLst/>
            </a:prstGeom>
            <a:noFill/>
            <a:ln w="19050" cap="flat" cmpd="sng">
              <a:solidFill>
                <a:schemeClr val="accent1"/>
              </a:solidFill>
              <a:prstDash val="solid"/>
              <a:round/>
              <a:headEnd type="none" w="med" len="med"/>
              <a:tailEnd type="none" w="med" len="med"/>
            </a:ln>
          </p:spPr>
        </p:cxnSp>
        <p:cxnSp>
          <p:nvCxnSpPr>
            <p:cNvPr id="4384" name="Google Shape;4384;p10"/>
            <p:cNvCxnSpPr/>
            <p:nvPr/>
          </p:nvCxnSpPr>
          <p:spPr>
            <a:xfrm rot="10800000">
              <a:off x="214525" y="264300"/>
              <a:ext cx="8724900" cy="0"/>
            </a:xfrm>
            <a:prstGeom prst="straightConnector1">
              <a:avLst/>
            </a:prstGeom>
            <a:noFill/>
            <a:ln w="19050" cap="flat" cmpd="sng">
              <a:solidFill>
                <a:schemeClr val="accent1"/>
              </a:solidFill>
              <a:prstDash val="solid"/>
              <a:round/>
              <a:headEnd type="none" w="med" len="med"/>
              <a:tailEnd type="none" w="med" len="med"/>
            </a:ln>
          </p:spPr>
        </p:cxnSp>
        <p:cxnSp>
          <p:nvCxnSpPr>
            <p:cNvPr id="4385" name="Google Shape;4385;p10"/>
            <p:cNvCxnSpPr/>
            <p:nvPr/>
          </p:nvCxnSpPr>
          <p:spPr>
            <a:xfrm>
              <a:off x="8924675" y="2732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4386" name="Google Shape;4386;p10"/>
            <p:cNvCxnSpPr/>
            <p:nvPr/>
          </p:nvCxnSpPr>
          <p:spPr>
            <a:xfrm flipH="1">
              <a:off x="8789075" y="1997538"/>
              <a:ext cx="135600" cy="131400"/>
            </a:xfrm>
            <a:prstGeom prst="straightConnector1">
              <a:avLst/>
            </a:prstGeom>
            <a:noFill/>
            <a:ln w="19050" cap="flat" cmpd="sng">
              <a:solidFill>
                <a:schemeClr val="accent1"/>
              </a:solidFill>
              <a:prstDash val="solid"/>
              <a:round/>
              <a:headEnd type="none" w="med" len="med"/>
              <a:tailEnd type="none" w="med" len="med"/>
            </a:ln>
          </p:spPr>
        </p:cxnSp>
        <p:grpSp>
          <p:nvGrpSpPr>
            <p:cNvPr id="4387" name="Google Shape;4387;p10"/>
            <p:cNvGrpSpPr/>
            <p:nvPr/>
          </p:nvGrpSpPr>
          <p:grpSpPr>
            <a:xfrm>
              <a:off x="208571" y="4711738"/>
              <a:ext cx="187800" cy="188700"/>
              <a:chOff x="208571" y="4711738"/>
              <a:chExt cx="187800" cy="188700"/>
            </a:xfrm>
          </p:grpSpPr>
          <p:cxnSp>
            <p:nvCxnSpPr>
              <p:cNvPr id="4388" name="Google Shape;4388;p10"/>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4389" name="Google Shape;4389;p10"/>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4390" name="Google Shape;4390;p10"/>
            <p:cNvGrpSpPr/>
            <p:nvPr/>
          </p:nvGrpSpPr>
          <p:grpSpPr>
            <a:xfrm flipH="1">
              <a:off x="8743321" y="4711738"/>
              <a:ext cx="187800" cy="188700"/>
              <a:chOff x="208571" y="4711738"/>
              <a:chExt cx="187800" cy="188700"/>
            </a:xfrm>
          </p:grpSpPr>
          <p:cxnSp>
            <p:nvCxnSpPr>
              <p:cNvPr id="4391" name="Google Shape;4391;p10"/>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4392" name="Google Shape;4392;p10"/>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93"/>
        <p:cNvGrpSpPr/>
        <p:nvPr/>
      </p:nvGrpSpPr>
      <p:grpSpPr>
        <a:xfrm>
          <a:off x="0" y="0"/>
          <a:ext cx="0" cy="0"/>
          <a:chOff x="0" y="0"/>
          <a:chExt cx="0" cy="0"/>
        </a:xfrm>
      </p:grpSpPr>
      <p:sp>
        <p:nvSpPr>
          <p:cNvPr id="4394" name="Google Shape;4394;p11"/>
          <p:cNvSpPr txBox="1">
            <a:spLocks noGrp="1"/>
          </p:cNvSpPr>
          <p:nvPr>
            <p:ph type="title" hasCustomPrompt="1"/>
          </p:nvPr>
        </p:nvSpPr>
        <p:spPr>
          <a:xfrm>
            <a:off x="1284000" y="1510350"/>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395" name="Google Shape;4395;p11"/>
          <p:cNvSpPr txBox="1">
            <a:spLocks noGrp="1"/>
          </p:cNvSpPr>
          <p:nvPr>
            <p:ph type="subTitle" idx="1"/>
          </p:nvPr>
        </p:nvSpPr>
        <p:spPr>
          <a:xfrm>
            <a:off x="1284000" y="3124650"/>
            <a:ext cx="6576000" cy="50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396" name="Google Shape;4396;p11"/>
          <p:cNvGrpSpPr/>
          <p:nvPr/>
        </p:nvGrpSpPr>
        <p:grpSpPr>
          <a:xfrm>
            <a:off x="-131873" y="15"/>
            <a:ext cx="9407751" cy="5143611"/>
            <a:chOff x="715100" y="463025"/>
            <a:chExt cx="7713801" cy="4217458"/>
          </a:xfrm>
        </p:grpSpPr>
        <p:sp>
          <p:nvSpPr>
            <p:cNvPr id="4397" name="Google Shape;4397;p11"/>
            <p:cNvSpPr/>
            <p:nvPr/>
          </p:nvSpPr>
          <p:spPr>
            <a:xfrm>
              <a:off x="729950" y="476421"/>
              <a:ext cx="706104" cy="706104"/>
            </a:xfrm>
            <a:custGeom>
              <a:avLst/>
              <a:gdLst/>
              <a:ahLst/>
              <a:cxnLst/>
              <a:rect l="l" t="t" r="r" b="b"/>
              <a:pathLst>
                <a:path w="23298" h="23298" extrusionOk="0">
                  <a:moveTo>
                    <a:pt x="23009" y="289"/>
                  </a:moveTo>
                  <a:lnTo>
                    <a:pt x="23009" y="23008"/>
                  </a:lnTo>
                  <a:lnTo>
                    <a:pt x="289" y="23008"/>
                  </a:lnTo>
                  <a:lnTo>
                    <a:pt x="289" y="289"/>
                  </a:lnTo>
                  <a:close/>
                  <a:moveTo>
                    <a:pt x="0" y="0"/>
                  </a:moveTo>
                  <a:lnTo>
                    <a:pt x="0"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
            <p:cNvSpPr/>
            <p:nvPr/>
          </p:nvSpPr>
          <p:spPr>
            <a:xfrm>
              <a:off x="729950" y="1173329"/>
              <a:ext cx="706104" cy="705740"/>
            </a:xfrm>
            <a:custGeom>
              <a:avLst/>
              <a:gdLst/>
              <a:ahLst/>
              <a:cxnLst/>
              <a:rect l="l" t="t" r="r" b="b"/>
              <a:pathLst>
                <a:path w="23298" h="23286" extrusionOk="0">
                  <a:moveTo>
                    <a:pt x="23009" y="302"/>
                  </a:moveTo>
                  <a:lnTo>
                    <a:pt x="23009" y="22997"/>
                  </a:lnTo>
                  <a:lnTo>
                    <a:pt x="289" y="22997"/>
                  </a:lnTo>
                  <a:lnTo>
                    <a:pt x="289" y="302"/>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
            <p:cNvSpPr/>
            <p:nvPr/>
          </p:nvSpPr>
          <p:spPr>
            <a:xfrm>
              <a:off x="729950" y="1870268"/>
              <a:ext cx="706104" cy="706104"/>
            </a:xfrm>
            <a:custGeom>
              <a:avLst/>
              <a:gdLst/>
              <a:ahLst/>
              <a:cxnLst/>
              <a:rect l="l" t="t" r="r" b="b"/>
              <a:pathLst>
                <a:path w="23298" h="23298" extrusionOk="0">
                  <a:moveTo>
                    <a:pt x="23009" y="290"/>
                  </a:moveTo>
                  <a:lnTo>
                    <a:pt x="23009" y="23009"/>
                  </a:lnTo>
                  <a:lnTo>
                    <a:pt x="289" y="23009"/>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
            <p:cNvSpPr/>
            <p:nvPr/>
          </p:nvSpPr>
          <p:spPr>
            <a:xfrm>
              <a:off x="1427254" y="476421"/>
              <a:ext cx="705740" cy="706104"/>
            </a:xfrm>
            <a:custGeom>
              <a:avLst/>
              <a:gdLst/>
              <a:ahLst/>
              <a:cxnLst/>
              <a:rect l="l" t="t" r="r" b="b"/>
              <a:pathLst>
                <a:path w="23286" h="23298" extrusionOk="0">
                  <a:moveTo>
                    <a:pt x="22996" y="289"/>
                  </a:moveTo>
                  <a:lnTo>
                    <a:pt x="22996" y="22996"/>
                  </a:lnTo>
                  <a:lnTo>
                    <a:pt x="290" y="22996"/>
                  </a:lnTo>
                  <a:lnTo>
                    <a:pt x="290" y="289"/>
                  </a:lnTo>
                  <a:close/>
                  <a:moveTo>
                    <a:pt x="1" y="0"/>
                  </a:moveTo>
                  <a:lnTo>
                    <a:pt x="1"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
            <p:cNvSpPr/>
            <p:nvPr/>
          </p:nvSpPr>
          <p:spPr>
            <a:xfrm>
              <a:off x="1427254" y="1173329"/>
              <a:ext cx="705740" cy="705740"/>
            </a:xfrm>
            <a:custGeom>
              <a:avLst/>
              <a:gdLst/>
              <a:ahLst/>
              <a:cxnLst/>
              <a:rect l="l" t="t" r="r" b="b"/>
              <a:pathLst>
                <a:path w="23286" h="23286" extrusionOk="0">
                  <a:moveTo>
                    <a:pt x="22996" y="302"/>
                  </a:moveTo>
                  <a:lnTo>
                    <a:pt x="22996" y="22997"/>
                  </a:lnTo>
                  <a:lnTo>
                    <a:pt x="290" y="22997"/>
                  </a:lnTo>
                  <a:lnTo>
                    <a:pt x="290" y="302"/>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
            <p:cNvSpPr/>
            <p:nvPr/>
          </p:nvSpPr>
          <p:spPr>
            <a:xfrm>
              <a:off x="1427254" y="1870268"/>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
            <p:cNvSpPr/>
            <p:nvPr/>
          </p:nvSpPr>
          <p:spPr>
            <a:xfrm>
              <a:off x="2124195" y="476421"/>
              <a:ext cx="705740" cy="706104"/>
            </a:xfrm>
            <a:custGeom>
              <a:avLst/>
              <a:gdLst/>
              <a:ahLst/>
              <a:cxnLst/>
              <a:rect l="l" t="t" r="r" b="b"/>
              <a:pathLst>
                <a:path w="23286"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
            <p:cNvSpPr/>
            <p:nvPr/>
          </p:nvSpPr>
          <p:spPr>
            <a:xfrm>
              <a:off x="2124195" y="1173329"/>
              <a:ext cx="705740" cy="705740"/>
            </a:xfrm>
            <a:custGeom>
              <a:avLst/>
              <a:gdLst/>
              <a:ahLst/>
              <a:cxnLst/>
              <a:rect l="l" t="t" r="r" b="b"/>
              <a:pathLst>
                <a:path w="23286"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
            <p:cNvSpPr/>
            <p:nvPr/>
          </p:nvSpPr>
          <p:spPr>
            <a:xfrm>
              <a:off x="2124195" y="1870268"/>
              <a:ext cx="705740" cy="706104"/>
            </a:xfrm>
            <a:custGeom>
              <a:avLst/>
              <a:gdLst/>
              <a:ahLst/>
              <a:cxnLst/>
              <a:rect l="l" t="t" r="r" b="b"/>
              <a:pathLst>
                <a:path w="23286"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
            <p:cNvSpPr/>
            <p:nvPr/>
          </p:nvSpPr>
          <p:spPr>
            <a:xfrm>
              <a:off x="2821135" y="476421"/>
              <a:ext cx="706104" cy="706104"/>
            </a:xfrm>
            <a:custGeom>
              <a:avLst/>
              <a:gdLst/>
              <a:ahLst/>
              <a:cxnLst/>
              <a:rect l="l" t="t" r="r" b="b"/>
              <a:pathLst>
                <a:path w="23298" h="23298" extrusionOk="0">
                  <a:moveTo>
                    <a:pt x="23008" y="289"/>
                  </a:moveTo>
                  <a:lnTo>
                    <a:pt x="23008" y="23008"/>
                  </a:lnTo>
                  <a:lnTo>
                    <a:pt x="289" y="23008"/>
                  </a:lnTo>
                  <a:lnTo>
                    <a:pt x="289" y="289"/>
                  </a:lnTo>
                  <a:close/>
                  <a:moveTo>
                    <a:pt x="0" y="0"/>
                  </a:moveTo>
                  <a:lnTo>
                    <a:pt x="0" y="23297"/>
                  </a:lnTo>
                  <a:lnTo>
                    <a:pt x="23297" y="23297"/>
                  </a:lnTo>
                  <a:lnTo>
                    <a:pt x="23297"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
            <p:cNvSpPr/>
            <p:nvPr/>
          </p:nvSpPr>
          <p:spPr>
            <a:xfrm>
              <a:off x="2821135" y="1173329"/>
              <a:ext cx="706104" cy="705740"/>
            </a:xfrm>
            <a:custGeom>
              <a:avLst/>
              <a:gdLst/>
              <a:ahLst/>
              <a:cxnLst/>
              <a:rect l="l" t="t" r="r" b="b"/>
              <a:pathLst>
                <a:path w="23298" h="23286" extrusionOk="0">
                  <a:moveTo>
                    <a:pt x="23008" y="302"/>
                  </a:moveTo>
                  <a:lnTo>
                    <a:pt x="23008" y="22997"/>
                  </a:lnTo>
                  <a:lnTo>
                    <a:pt x="289" y="22997"/>
                  </a:lnTo>
                  <a:lnTo>
                    <a:pt x="289" y="302"/>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
            <p:cNvSpPr/>
            <p:nvPr/>
          </p:nvSpPr>
          <p:spPr>
            <a:xfrm>
              <a:off x="2821135" y="1870268"/>
              <a:ext cx="706104" cy="706104"/>
            </a:xfrm>
            <a:custGeom>
              <a:avLst/>
              <a:gdLst/>
              <a:ahLst/>
              <a:cxnLst/>
              <a:rect l="l" t="t" r="r" b="b"/>
              <a:pathLst>
                <a:path w="23298" h="23298" extrusionOk="0">
                  <a:moveTo>
                    <a:pt x="23008" y="290"/>
                  </a:moveTo>
                  <a:lnTo>
                    <a:pt x="23008" y="23009"/>
                  </a:lnTo>
                  <a:lnTo>
                    <a:pt x="289" y="23009"/>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
            <p:cNvSpPr/>
            <p:nvPr/>
          </p:nvSpPr>
          <p:spPr>
            <a:xfrm>
              <a:off x="351843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
            <p:cNvSpPr/>
            <p:nvPr/>
          </p:nvSpPr>
          <p:spPr>
            <a:xfrm>
              <a:off x="351843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
            <p:cNvSpPr/>
            <p:nvPr/>
          </p:nvSpPr>
          <p:spPr>
            <a:xfrm>
              <a:off x="351843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
            <p:cNvSpPr/>
            <p:nvPr/>
          </p:nvSpPr>
          <p:spPr>
            <a:xfrm>
              <a:off x="421534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
            <p:cNvSpPr/>
            <p:nvPr/>
          </p:nvSpPr>
          <p:spPr>
            <a:xfrm>
              <a:off x="421534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
            <p:cNvSpPr/>
            <p:nvPr/>
          </p:nvSpPr>
          <p:spPr>
            <a:xfrm>
              <a:off x="421534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
            <p:cNvSpPr/>
            <p:nvPr/>
          </p:nvSpPr>
          <p:spPr>
            <a:xfrm>
              <a:off x="4912289"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
            <p:cNvSpPr/>
            <p:nvPr/>
          </p:nvSpPr>
          <p:spPr>
            <a:xfrm>
              <a:off x="4912289"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
            <p:cNvSpPr/>
            <p:nvPr/>
          </p:nvSpPr>
          <p:spPr>
            <a:xfrm>
              <a:off x="4912289"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
            <p:cNvSpPr/>
            <p:nvPr/>
          </p:nvSpPr>
          <p:spPr>
            <a:xfrm>
              <a:off x="1065479" y="463146"/>
              <a:ext cx="35066" cy="35005"/>
            </a:xfrm>
            <a:custGeom>
              <a:avLst/>
              <a:gdLst/>
              <a:ahLst/>
              <a:cxnLst/>
              <a:rect l="l" t="t" r="r" b="b"/>
              <a:pathLst>
                <a:path w="1157" h="1155" extrusionOk="0">
                  <a:moveTo>
                    <a:pt x="582" y="0"/>
                  </a:moveTo>
                  <a:cubicBezTo>
                    <a:pt x="428" y="0"/>
                    <a:pt x="275" y="63"/>
                    <a:pt x="163" y="174"/>
                  </a:cubicBezTo>
                  <a:cubicBezTo>
                    <a:pt x="138" y="199"/>
                    <a:pt x="113" y="225"/>
                    <a:pt x="88" y="262"/>
                  </a:cubicBezTo>
                  <a:cubicBezTo>
                    <a:pt x="75" y="287"/>
                    <a:pt x="63" y="325"/>
                    <a:pt x="38" y="363"/>
                  </a:cubicBezTo>
                  <a:lnTo>
                    <a:pt x="13" y="463"/>
                  </a:lnTo>
                  <a:cubicBezTo>
                    <a:pt x="0" y="501"/>
                    <a:pt x="0" y="539"/>
                    <a:pt x="0" y="576"/>
                  </a:cubicBezTo>
                  <a:cubicBezTo>
                    <a:pt x="0" y="652"/>
                    <a:pt x="13" y="727"/>
                    <a:pt x="38" y="790"/>
                  </a:cubicBezTo>
                  <a:cubicBezTo>
                    <a:pt x="63" y="865"/>
                    <a:pt x="113" y="928"/>
                    <a:pt x="163" y="991"/>
                  </a:cubicBezTo>
                  <a:cubicBezTo>
                    <a:pt x="277" y="1092"/>
                    <a:pt x="427" y="1154"/>
                    <a:pt x="566" y="1154"/>
                  </a:cubicBezTo>
                  <a:cubicBezTo>
                    <a:pt x="616" y="1154"/>
                    <a:pt x="653" y="1142"/>
                    <a:pt x="691" y="1142"/>
                  </a:cubicBezTo>
                  <a:cubicBezTo>
                    <a:pt x="729" y="1129"/>
                    <a:pt x="767" y="1117"/>
                    <a:pt x="792" y="1104"/>
                  </a:cubicBezTo>
                  <a:cubicBezTo>
                    <a:pt x="829" y="1092"/>
                    <a:pt x="867" y="1079"/>
                    <a:pt x="892" y="1054"/>
                  </a:cubicBezTo>
                  <a:cubicBezTo>
                    <a:pt x="930" y="1029"/>
                    <a:pt x="955" y="1004"/>
                    <a:pt x="980" y="979"/>
                  </a:cubicBezTo>
                  <a:cubicBezTo>
                    <a:pt x="1043" y="928"/>
                    <a:pt x="1081" y="865"/>
                    <a:pt x="1106" y="790"/>
                  </a:cubicBezTo>
                  <a:cubicBezTo>
                    <a:pt x="1131" y="727"/>
                    <a:pt x="1144" y="652"/>
                    <a:pt x="1144" y="576"/>
                  </a:cubicBezTo>
                  <a:cubicBezTo>
                    <a:pt x="1156" y="539"/>
                    <a:pt x="1144" y="501"/>
                    <a:pt x="1131" y="463"/>
                  </a:cubicBezTo>
                  <a:cubicBezTo>
                    <a:pt x="1131" y="426"/>
                    <a:pt x="1118" y="388"/>
                    <a:pt x="1106" y="350"/>
                  </a:cubicBezTo>
                  <a:cubicBezTo>
                    <a:pt x="1093" y="325"/>
                    <a:pt x="1068" y="287"/>
                    <a:pt x="1056" y="262"/>
                  </a:cubicBezTo>
                  <a:cubicBezTo>
                    <a:pt x="1030" y="225"/>
                    <a:pt x="1005" y="187"/>
                    <a:pt x="980" y="162"/>
                  </a:cubicBezTo>
                  <a:lnTo>
                    <a:pt x="892" y="99"/>
                  </a:lnTo>
                  <a:cubicBezTo>
                    <a:pt x="867" y="74"/>
                    <a:pt x="829" y="61"/>
                    <a:pt x="792" y="49"/>
                  </a:cubicBezTo>
                  <a:cubicBezTo>
                    <a:pt x="767" y="24"/>
                    <a:pt x="729" y="11"/>
                    <a:pt x="691" y="11"/>
                  </a:cubicBezTo>
                  <a:cubicBezTo>
                    <a:pt x="655" y="4"/>
                    <a:pt x="618"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
            <p:cNvSpPr/>
            <p:nvPr/>
          </p:nvSpPr>
          <p:spPr>
            <a:xfrm>
              <a:off x="1065479" y="812010"/>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lnTo>
                    <a:pt x="38" y="789"/>
                  </a:lnTo>
                  <a:cubicBezTo>
                    <a:pt x="50" y="815"/>
                    <a:pt x="75" y="852"/>
                    <a:pt x="88" y="890"/>
                  </a:cubicBezTo>
                  <a:cubicBezTo>
                    <a:pt x="113" y="915"/>
                    <a:pt x="138" y="953"/>
                    <a:pt x="163" y="978"/>
                  </a:cubicBezTo>
                  <a:cubicBezTo>
                    <a:pt x="277" y="1078"/>
                    <a:pt x="427" y="1141"/>
                    <a:pt x="566" y="1141"/>
                  </a:cubicBezTo>
                  <a:cubicBezTo>
                    <a:pt x="729" y="1141"/>
                    <a:pt x="867" y="1078"/>
                    <a:pt x="980" y="978"/>
                  </a:cubicBezTo>
                  <a:cubicBezTo>
                    <a:pt x="1005" y="953"/>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
            <p:cNvSpPr/>
            <p:nvPr/>
          </p:nvSpPr>
          <p:spPr>
            <a:xfrm>
              <a:off x="715464" y="812010"/>
              <a:ext cx="36611" cy="34611"/>
            </a:xfrm>
            <a:custGeom>
              <a:avLst/>
              <a:gdLst/>
              <a:ahLst/>
              <a:cxnLst/>
              <a:rect l="l" t="t" r="r" b="b"/>
              <a:pathLst>
                <a:path w="1208" h="1142" extrusionOk="0">
                  <a:moveTo>
                    <a:pt x="623" y="1"/>
                  </a:moveTo>
                  <a:cubicBezTo>
                    <a:pt x="475" y="1"/>
                    <a:pt x="328" y="54"/>
                    <a:pt x="215" y="161"/>
                  </a:cubicBezTo>
                  <a:cubicBezTo>
                    <a:pt x="51" y="325"/>
                    <a:pt x="1" y="576"/>
                    <a:pt x="89" y="789"/>
                  </a:cubicBezTo>
                  <a:cubicBezTo>
                    <a:pt x="127" y="852"/>
                    <a:pt x="164" y="915"/>
                    <a:pt x="215" y="978"/>
                  </a:cubicBezTo>
                  <a:cubicBezTo>
                    <a:pt x="328" y="1078"/>
                    <a:pt x="466" y="1141"/>
                    <a:pt x="629" y="1141"/>
                  </a:cubicBezTo>
                  <a:cubicBezTo>
                    <a:pt x="780" y="1141"/>
                    <a:pt x="918" y="1078"/>
                    <a:pt x="1031" y="978"/>
                  </a:cubicBezTo>
                  <a:cubicBezTo>
                    <a:pt x="1082" y="915"/>
                    <a:pt x="1119" y="852"/>
                    <a:pt x="1157" y="789"/>
                  </a:cubicBezTo>
                  <a:cubicBezTo>
                    <a:pt x="1182" y="714"/>
                    <a:pt x="1195" y="639"/>
                    <a:pt x="1207" y="563"/>
                  </a:cubicBezTo>
                  <a:cubicBezTo>
                    <a:pt x="1195" y="412"/>
                    <a:pt x="1132" y="262"/>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
            <p:cNvSpPr/>
            <p:nvPr/>
          </p:nvSpPr>
          <p:spPr>
            <a:xfrm>
              <a:off x="715464" y="463177"/>
              <a:ext cx="36611" cy="34975"/>
            </a:xfrm>
            <a:custGeom>
              <a:avLst/>
              <a:gdLst/>
              <a:ahLst/>
              <a:cxnLst/>
              <a:rect l="l" t="t" r="r" b="b"/>
              <a:pathLst>
                <a:path w="1208" h="1154" extrusionOk="0">
                  <a:moveTo>
                    <a:pt x="623" y="1"/>
                  </a:moveTo>
                  <a:cubicBezTo>
                    <a:pt x="475" y="1"/>
                    <a:pt x="328" y="54"/>
                    <a:pt x="215" y="161"/>
                  </a:cubicBezTo>
                  <a:cubicBezTo>
                    <a:pt x="51" y="337"/>
                    <a:pt x="1" y="575"/>
                    <a:pt x="89" y="789"/>
                  </a:cubicBezTo>
                  <a:cubicBezTo>
                    <a:pt x="114" y="864"/>
                    <a:pt x="164" y="927"/>
                    <a:pt x="215" y="990"/>
                  </a:cubicBezTo>
                  <a:cubicBezTo>
                    <a:pt x="328" y="1091"/>
                    <a:pt x="466" y="1153"/>
                    <a:pt x="629" y="1153"/>
                  </a:cubicBezTo>
                  <a:cubicBezTo>
                    <a:pt x="780" y="1153"/>
                    <a:pt x="918" y="1091"/>
                    <a:pt x="1031" y="990"/>
                  </a:cubicBezTo>
                  <a:cubicBezTo>
                    <a:pt x="1082" y="927"/>
                    <a:pt x="1119" y="864"/>
                    <a:pt x="1157" y="802"/>
                  </a:cubicBezTo>
                  <a:cubicBezTo>
                    <a:pt x="1182" y="726"/>
                    <a:pt x="1195" y="651"/>
                    <a:pt x="1207" y="575"/>
                  </a:cubicBezTo>
                  <a:cubicBezTo>
                    <a:pt x="1195" y="425"/>
                    <a:pt x="1132" y="274"/>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
            <p:cNvSpPr/>
            <p:nvPr/>
          </p:nvSpPr>
          <p:spPr>
            <a:xfrm>
              <a:off x="1065479" y="1160237"/>
              <a:ext cx="35066" cy="35217"/>
            </a:xfrm>
            <a:custGeom>
              <a:avLst/>
              <a:gdLst/>
              <a:ahLst/>
              <a:cxnLst/>
              <a:rect l="l" t="t" r="r" b="b"/>
              <a:pathLst>
                <a:path w="1157" h="1162" extrusionOk="0">
                  <a:moveTo>
                    <a:pt x="570" y="1"/>
                  </a:moveTo>
                  <a:cubicBezTo>
                    <a:pt x="496" y="1"/>
                    <a:pt x="422" y="15"/>
                    <a:pt x="352" y="43"/>
                  </a:cubicBezTo>
                  <a:cubicBezTo>
                    <a:pt x="289" y="68"/>
                    <a:pt x="226" y="119"/>
                    <a:pt x="163" y="169"/>
                  </a:cubicBezTo>
                  <a:cubicBezTo>
                    <a:pt x="113" y="219"/>
                    <a:pt x="75" y="282"/>
                    <a:pt x="38" y="358"/>
                  </a:cubicBezTo>
                  <a:cubicBezTo>
                    <a:pt x="13" y="420"/>
                    <a:pt x="0" y="496"/>
                    <a:pt x="0" y="571"/>
                  </a:cubicBezTo>
                  <a:cubicBezTo>
                    <a:pt x="0" y="609"/>
                    <a:pt x="0" y="647"/>
                    <a:pt x="13" y="684"/>
                  </a:cubicBezTo>
                  <a:cubicBezTo>
                    <a:pt x="25" y="722"/>
                    <a:pt x="25" y="760"/>
                    <a:pt x="38" y="797"/>
                  </a:cubicBezTo>
                  <a:cubicBezTo>
                    <a:pt x="50" y="835"/>
                    <a:pt x="75" y="860"/>
                    <a:pt x="88" y="898"/>
                  </a:cubicBezTo>
                  <a:cubicBezTo>
                    <a:pt x="113" y="923"/>
                    <a:pt x="138" y="961"/>
                    <a:pt x="163" y="986"/>
                  </a:cubicBezTo>
                  <a:cubicBezTo>
                    <a:pt x="277" y="1086"/>
                    <a:pt x="415" y="1149"/>
                    <a:pt x="566" y="1162"/>
                  </a:cubicBezTo>
                  <a:cubicBezTo>
                    <a:pt x="616" y="1149"/>
                    <a:pt x="653" y="1149"/>
                    <a:pt x="691" y="1149"/>
                  </a:cubicBezTo>
                  <a:lnTo>
                    <a:pt x="792" y="1111"/>
                  </a:lnTo>
                  <a:lnTo>
                    <a:pt x="892" y="1061"/>
                  </a:lnTo>
                  <a:cubicBezTo>
                    <a:pt x="930" y="1036"/>
                    <a:pt x="955" y="1011"/>
                    <a:pt x="980" y="986"/>
                  </a:cubicBezTo>
                  <a:cubicBezTo>
                    <a:pt x="1005" y="961"/>
                    <a:pt x="1030" y="923"/>
                    <a:pt x="1056" y="898"/>
                  </a:cubicBezTo>
                  <a:cubicBezTo>
                    <a:pt x="1068" y="860"/>
                    <a:pt x="1093" y="835"/>
                    <a:pt x="1106" y="797"/>
                  </a:cubicBezTo>
                  <a:cubicBezTo>
                    <a:pt x="1118" y="760"/>
                    <a:pt x="1131" y="722"/>
                    <a:pt x="1131" y="684"/>
                  </a:cubicBezTo>
                  <a:cubicBezTo>
                    <a:pt x="1144" y="647"/>
                    <a:pt x="1156" y="609"/>
                    <a:pt x="1144" y="571"/>
                  </a:cubicBezTo>
                  <a:cubicBezTo>
                    <a:pt x="1156" y="420"/>
                    <a:pt x="1093" y="282"/>
                    <a:pt x="980" y="169"/>
                  </a:cubicBezTo>
                  <a:cubicBezTo>
                    <a:pt x="870"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
            <p:cNvSpPr/>
            <p:nvPr/>
          </p:nvSpPr>
          <p:spPr>
            <a:xfrm>
              <a:off x="1065479" y="1508858"/>
              <a:ext cx="35066" cy="34702"/>
            </a:xfrm>
            <a:custGeom>
              <a:avLst/>
              <a:gdLst/>
              <a:ahLst/>
              <a:cxnLst/>
              <a:rect l="l" t="t" r="r" b="b"/>
              <a:pathLst>
                <a:path w="1157" h="1145" extrusionOk="0">
                  <a:moveTo>
                    <a:pt x="569" y="1"/>
                  </a:moveTo>
                  <a:cubicBezTo>
                    <a:pt x="419" y="1"/>
                    <a:pt x="272" y="55"/>
                    <a:pt x="163" y="164"/>
                  </a:cubicBezTo>
                  <a:cubicBezTo>
                    <a:pt x="138" y="189"/>
                    <a:pt x="113" y="227"/>
                    <a:pt x="88" y="252"/>
                  </a:cubicBezTo>
                  <a:cubicBezTo>
                    <a:pt x="75" y="290"/>
                    <a:pt x="50" y="315"/>
                    <a:pt x="38" y="352"/>
                  </a:cubicBezTo>
                  <a:lnTo>
                    <a:pt x="13" y="465"/>
                  </a:lnTo>
                  <a:cubicBezTo>
                    <a:pt x="0" y="503"/>
                    <a:pt x="0" y="541"/>
                    <a:pt x="0" y="579"/>
                  </a:cubicBezTo>
                  <a:cubicBezTo>
                    <a:pt x="0" y="654"/>
                    <a:pt x="13" y="717"/>
                    <a:pt x="38" y="792"/>
                  </a:cubicBezTo>
                  <a:cubicBezTo>
                    <a:pt x="75" y="868"/>
                    <a:pt x="113" y="930"/>
                    <a:pt x="163" y="981"/>
                  </a:cubicBezTo>
                  <a:cubicBezTo>
                    <a:pt x="277" y="1094"/>
                    <a:pt x="427" y="1144"/>
                    <a:pt x="566" y="1144"/>
                  </a:cubicBezTo>
                  <a:cubicBezTo>
                    <a:pt x="616" y="1144"/>
                    <a:pt x="653" y="1144"/>
                    <a:pt x="691" y="1131"/>
                  </a:cubicBezTo>
                  <a:cubicBezTo>
                    <a:pt x="729" y="1131"/>
                    <a:pt x="767" y="1119"/>
                    <a:pt x="792" y="1106"/>
                  </a:cubicBezTo>
                  <a:cubicBezTo>
                    <a:pt x="829" y="1094"/>
                    <a:pt x="867" y="1069"/>
                    <a:pt x="892" y="1056"/>
                  </a:cubicBezTo>
                  <a:cubicBezTo>
                    <a:pt x="930" y="1031"/>
                    <a:pt x="955" y="1006"/>
                    <a:pt x="980" y="981"/>
                  </a:cubicBezTo>
                  <a:cubicBezTo>
                    <a:pt x="1030" y="930"/>
                    <a:pt x="1081" y="868"/>
                    <a:pt x="1106" y="792"/>
                  </a:cubicBezTo>
                  <a:cubicBezTo>
                    <a:pt x="1131" y="717"/>
                    <a:pt x="1144" y="641"/>
                    <a:pt x="1144" y="579"/>
                  </a:cubicBezTo>
                  <a:cubicBezTo>
                    <a:pt x="1156" y="541"/>
                    <a:pt x="1144" y="503"/>
                    <a:pt x="1131" y="465"/>
                  </a:cubicBezTo>
                  <a:cubicBezTo>
                    <a:pt x="1131" y="428"/>
                    <a:pt x="1118" y="390"/>
                    <a:pt x="1106" y="352"/>
                  </a:cubicBezTo>
                  <a:cubicBezTo>
                    <a:pt x="1093" y="315"/>
                    <a:pt x="1068" y="290"/>
                    <a:pt x="1056" y="252"/>
                  </a:cubicBezTo>
                  <a:cubicBezTo>
                    <a:pt x="1030" y="227"/>
                    <a:pt x="1005" y="189"/>
                    <a:pt x="980" y="164"/>
                  </a:cubicBezTo>
                  <a:lnTo>
                    <a:pt x="892" y="101"/>
                  </a:lnTo>
                  <a:cubicBezTo>
                    <a:pt x="867" y="76"/>
                    <a:pt x="829" y="51"/>
                    <a:pt x="792" y="38"/>
                  </a:cubicBezTo>
                  <a:cubicBezTo>
                    <a:pt x="767" y="26"/>
                    <a:pt x="729" y="13"/>
                    <a:pt x="691" y="13"/>
                  </a:cubicBezTo>
                  <a:cubicBezTo>
                    <a:pt x="651" y="5"/>
                    <a:pt x="610" y="1"/>
                    <a:pt x="56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
            <p:cNvSpPr/>
            <p:nvPr/>
          </p:nvSpPr>
          <p:spPr>
            <a:xfrm>
              <a:off x="715464" y="1508949"/>
              <a:ext cx="36611" cy="34611"/>
            </a:xfrm>
            <a:custGeom>
              <a:avLst/>
              <a:gdLst/>
              <a:ahLst/>
              <a:cxnLst/>
              <a:rect l="l" t="t" r="r" b="b"/>
              <a:pathLst>
                <a:path w="1208" h="1142" extrusionOk="0">
                  <a:moveTo>
                    <a:pt x="623" y="1"/>
                  </a:moveTo>
                  <a:cubicBezTo>
                    <a:pt x="475" y="1"/>
                    <a:pt x="328" y="54"/>
                    <a:pt x="215" y="161"/>
                  </a:cubicBezTo>
                  <a:cubicBezTo>
                    <a:pt x="164" y="211"/>
                    <a:pt x="114" y="287"/>
                    <a:pt x="89" y="349"/>
                  </a:cubicBezTo>
                  <a:cubicBezTo>
                    <a:pt x="1" y="563"/>
                    <a:pt x="51" y="814"/>
                    <a:pt x="215" y="978"/>
                  </a:cubicBezTo>
                  <a:cubicBezTo>
                    <a:pt x="328" y="1091"/>
                    <a:pt x="466" y="1141"/>
                    <a:pt x="629" y="1141"/>
                  </a:cubicBezTo>
                  <a:cubicBezTo>
                    <a:pt x="780" y="1141"/>
                    <a:pt x="918" y="1078"/>
                    <a:pt x="1031" y="978"/>
                  </a:cubicBezTo>
                  <a:cubicBezTo>
                    <a:pt x="1132" y="865"/>
                    <a:pt x="1195" y="726"/>
                    <a:pt x="1207" y="576"/>
                  </a:cubicBezTo>
                  <a:cubicBezTo>
                    <a:pt x="1195" y="500"/>
                    <a:pt x="1182" y="425"/>
                    <a:pt x="1157" y="349"/>
                  </a:cubicBezTo>
                  <a:cubicBezTo>
                    <a:pt x="1119" y="274"/>
                    <a:pt x="1082" y="211"/>
                    <a:pt x="1031" y="161"/>
                  </a:cubicBezTo>
                  <a:cubicBezTo>
                    <a:pt x="918" y="54"/>
                    <a:pt x="771" y="1"/>
                    <a:pt x="62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
            <p:cNvSpPr/>
            <p:nvPr/>
          </p:nvSpPr>
          <p:spPr>
            <a:xfrm>
              <a:off x="715100" y="1160479"/>
              <a:ext cx="36975" cy="34611"/>
            </a:xfrm>
            <a:custGeom>
              <a:avLst/>
              <a:gdLst/>
              <a:ahLst/>
              <a:cxnLst/>
              <a:rect l="l" t="t" r="r" b="b"/>
              <a:pathLst>
                <a:path w="1220" h="1142" extrusionOk="0">
                  <a:moveTo>
                    <a:pt x="635" y="1"/>
                  </a:moveTo>
                  <a:cubicBezTo>
                    <a:pt x="487" y="1"/>
                    <a:pt x="340" y="54"/>
                    <a:pt x="227" y="161"/>
                  </a:cubicBezTo>
                  <a:cubicBezTo>
                    <a:pt x="0" y="387"/>
                    <a:pt x="0" y="752"/>
                    <a:pt x="227" y="978"/>
                  </a:cubicBezTo>
                  <a:cubicBezTo>
                    <a:pt x="340" y="1078"/>
                    <a:pt x="478" y="1141"/>
                    <a:pt x="641" y="1141"/>
                  </a:cubicBezTo>
                  <a:cubicBezTo>
                    <a:pt x="792" y="1141"/>
                    <a:pt x="930" y="1078"/>
                    <a:pt x="1043" y="978"/>
                  </a:cubicBezTo>
                  <a:cubicBezTo>
                    <a:pt x="1144" y="865"/>
                    <a:pt x="1207" y="714"/>
                    <a:pt x="1219" y="563"/>
                  </a:cubicBezTo>
                  <a:cubicBezTo>
                    <a:pt x="1207" y="412"/>
                    <a:pt x="1144" y="274"/>
                    <a:pt x="1043" y="161"/>
                  </a:cubicBezTo>
                  <a:cubicBezTo>
                    <a:pt x="930" y="54"/>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
            <p:cNvSpPr/>
            <p:nvPr/>
          </p:nvSpPr>
          <p:spPr>
            <a:xfrm>
              <a:off x="1065479" y="1857388"/>
              <a:ext cx="35066" cy="35005"/>
            </a:xfrm>
            <a:custGeom>
              <a:avLst/>
              <a:gdLst/>
              <a:ahLst/>
              <a:cxnLst/>
              <a:rect l="l" t="t" r="r" b="b"/>
              <a:pathLst>
                <a:path w="1157" h="1155" extrusionOk="0">
                  <a:moveTo>
                    <a:pt x="580" y="0"/>
                  </a:moveTo>
                  <a:cubicBezTo>
                    <a:pt x="427" y="0"/>
                    <a:pt x="275" y="61"/>
                    <a:pt x="163" y="162"/>
                  </a:cubicBezTo>
                  <a:cubicBezTo>
                    <a:pt x="138" y="199"/>
                    <a:pt x="113" y="225"/>
                    <a:pt x="88" y="250"/>
                  </a:cubicBezTo>
                  <a:cubicBezTo>
                    <a:pt x="75" y="287"/>
                    <a:pt x="63" y="313"/>
                    <a:pt x="38" y="350"/>
                  </a:cubicBezTo>
                  <a:cubicBezTo>
                    <a:pt x="25" y="388"/>
                    <a:pt x="25" y="426"/>
                    <a:pt x="13" y="463"/>
                  </a:cubicBezTo>
                  <a:cubicBezTo>
                    <a:pt x="0" y="501"/>
                    <a:pt x="0" y="539"/>
                    <a:pt x="0" y="576"/>
                  </a:cubicBezTo>
                  <a:cubicBezTo>
                    <a:pt x="0" y="652"/>
                    <a:pt x="13" y="727"/>
                    <a:pt x="38" y="790"/>
                  </a:cubicBezTo>
                  <a:cubicBezTo>
                    <a:pt x="75" y="865"/>
                    <a:pt x="113" y="928"/>
                    <a:pt x="163" y="979"/>
                  </a:cubicBezTo>
                  <a:cubicBezTo>
                    <a:pt x="277" y="1092"/>
                    <a:pt x="415" y="1154"/>
                    <a:pt x="566" y="1154"/>
                  </a:cubicBezTo>
                  <a:cubicBezTo>
                    <a:pt x="616" y="1154"/>
                    <a:pt x="653" y="1142"/>
                    <a:pt x="691" y="1142"/>
                  </a:cubicBezTo>
                  <a:lnTo>
                    <a:pt x="792" y="1104"/>
                  </a:lnTo>
                  <a:lnTo>
                    <a:pt x="892" y="1054"/>
                  </a:lnTo>
                  <a:cubicBezTo>
                    <a:pt x="930" y="1029"/>
                    <a:pt x="955" y="1004"/>
                    <a:pt x="980" y="979"/>
                  </a:cubicBezTo>
                  <a:cubicBezTo>
                    <a:pt x="1030" y="928"/>
                    <a:pt x="1081" y="865"/>
                    <a:pt x="1106" y="790"/>
                  </a:cubicBezTo>
                  <a:cubicBezTo>
                    <a:pt x="1131" y="727"/>
                    <a:pt x="1144" y="652"/>
                    <a:pt x="1144" y="576"/>
                  </a:cubicBezTo>
                  <a:cubicBezTo>
                    <a:pt x="1156" y="539"/>
                    <a:pt x="1144" y="501"/>
                    <a:pt x="1131" y="463"/>
                  </a:cubicBezTo>
                  <a:cubicBezTo>
                    <a:pt x="1131" y="426"/>
                    <a:pt x="1118" y="388"/>
                    <a:pt x="1106" y="350"/>
                  </a:cubicBezTo>
                  <a:cubicBezTo>
                    <a:pt x="1093" y="313"/>
                    <a:pt x="1068" y="287"/>
                    <a:pt x="1056" y="250"/>
                  </a:cubicBezTo>
                  <a:cubicBezTo>
                    <a:pt x="1030" y="225"/>
                    <a:pt x="1005" y="187"/>
                    <a:pt x="980" y="162"/>
                  </a:cubicBezTo>
                  <a:cubicBezTo>
                    <a:pt x="955" y="137"/>
                    <a:pt x="930" y="111"/>
                    <a:pt x="892" y="99"/>
                  </a:cubicBezTo>
                  <a:cubicBezTo>
                    <a:pt x="867" y="74"/>
                    <a:pt x="829" y="49"/>
                    <a:pt x="792" y="36"/>
                  </a:cubicBezTo>
                  <a:cubicBezTo>
                    <a:pt x="767" y="24"/>
                    <a:pt x="729" y="11"/>
                    <a:pt x="691" y="11"/>
                  </a:cubicBezTo>
                  <a:cubicBezTo>
                    <a:pt x="655" y="4"/>
                    <a:pt x="617"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
            <p:cNvSpPr/>
            <p:nvPr/>
          </p:nvSpPr>
          <p:spPr>
            <a:xfrm>
              <a:off x="1065479" y="2206251"/>
              <a:ext cx="35066" cy="34611"/>
            </a:xfrm>
            <a:custGeom>
              <a:avLst/>
              <a:gdLst/>
              <a:ahLst/>
              <a:cxnLst/>
              <a:rect l="l" t="t" r="r" b="b"/>
              <a:pathLst>
                <a:path w="1157" h="1142" extrusionOk="0">
                  <a:moveTo>
                    <a:pt x="577" y="1"/>
                  </a:moveTo>
                  <a:cubicBezTo>
                    <a:pt x="430" y="1"/>
                    <a:pt x="283" y="54"/>
                    <a:pt x="163" y="161"/>
                  </a:cubicBezTo>
                  <a:cubicBezTo>
                    <a:pt x="63" y="262"/>
                    <a:pt x="0" y="412"/>
                    <a:pt x="0" y="563"/>
                  </a:cubicBezTo>
                  <a:cubicBezTo>
                    <a:pt x="0" y="601"/>
                    <a:pt x="0" y="639"/>
                    <a:pt x="13" y="676"/>
                  </a:cubicBezTo>
                  <a:cubicBezTo>
                    <a:pt x="25" y="714"/>
                    <a:pt x="25" y="752"/>
                    <a:pt x="38" y="789"/>
                  </a:cubicBezTo>
                  <a:cubicBezTo>
                    <a:pt x="63" y="815"/>
                    <a:pt x="75" y="852"/>
                    <a:pt x="88" y="890"/>
                  </a:cubicBezTo>
                  <a:cubicBezTo>
                    <a:pt x="113" y="915"/>
                    <a:pt x="138" y="940"/>
                    <a:pt x="163" y="965"/>
                  </a:cubicBezTo>
                  <a:cubicBezTo>
                    <a:pt x="277" y="1078"/>
                    <a:pt x="415" y="1141"/>
                    <a:pt x="566" y="1141"/>
                  </a:cubicBezTo>
                  <a:cubicBezTo>
                    <a:pt x="729" y="1141"/>
                    <a:pt x="880" y="1078"/>
                    <a:pt x="980" y="965"/>
                  </a:cubicBezTo>
                  <a:cubicBezTo>
                    <a:pt x="1005" y="940"/>
                    <a:pt x="1030" y="915"/>
                    <a:pt x="1056" y="890"/>
                  </a:cubicBezTo>
                  <a:cubicBezTo>
                    <a:pt x="1068" y="852"/>
                    <a:pt x="1093" y="815"/>
                    <a:pt x="1106" y="789"/>
                  </a:cubicBezTo>
                  <a:cubicBezTo>
                    <a:pt x="1118" y="752"/>
                    <a:pt x="1131" y="714"/>
                    <a:pt x="1131" y="676"/>
                  </a:cubicBezTo>
                  <a:cubicBezTo>
                    <a:pt x="1144" y="639"/>
                    <a:pt x="1156" y="601"/>
                    <a:pt x="1144" y="563"/>
                  </a:cubicBezTo>
                  <a:cubicBezTo>
                    <a:pt x="1144" y="412"/>
                    <a:pt x="1093" y="262"/>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
            <p:cNvSpPr/>
            <p:nvPr/>
          </p:nvSpPr>
          <p:spPr>
            <a:xfrm>
              <a:off x="717009" y="2205979"/>
              <a:ext cx="35066" cy="34884"/>
            </a:xfrm>
            <a:custGeom>
              <a:avLst/>
              <a:gdLst/>
              <a:ahLst/>
              <a:cxnLst/>
              <a:rect l="l" t="t" r="r" b="b"/>
              <a:pathLst>
                <a:path w="1157" h="1151" extrusionOk="0">
                  <a:moveTo>
                    <a:pt x="572" y="1"/>
                  </a:moveTo>
                  <a:cubicBezTo>
                    <a:pt x="424" y="1"/>
                    <a:pt x="277" y="57"/>
                    <a:pt x="164" y="170"/>
                  </a:cubicBezTo>
                  <a:cubicBezTo>
                    <a:pt x="63" y="271"/>
                    <a:pt x="0" y="421"/>
                    <a:pt x="0" y="572"/>
                  </a:cubicBezTo>
                  <a:cubicBezTo>
                    <a:pt x="0" y="886"/>
                    <a:pt x="252" y="1150"/>
                    <a:pt x="578" y="1150"/>
                  </a:cubicBezTo>
                  <a:cubicBezTo>
                    <a:pt x="729" y="1150"/>
                    <a:pt x="867" y="1087"/>
                    <a:pt x="980" y="974"/>
                  </a:cubicBezTo>
                  <a:cubicBezTo>
                    <a:pt x="1081" y="874"/>
                    <a:pt x="1144" y="723"/>
                    <a:pt x="1156" y="572"/>
                  </a:cubicBezTo>
                  <a:cubicBezTo>
                    <a:pt x="1144" y="421"/>
                    <a:pt x="1081"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
            <p:cNvSpPr/>
            <p:nvPr/>
          </p:nvSpPr>
          <p:spPr>
            <a:xfrm>
              <a:off x="717009" y="1857691"/>
              <a:ext cx="35066" cy="34702"/>
            </a:xfrm>
            <a:custGeom>
              <a:avLst/>
              <a:gdLst/>
              <a:ahLst/>
              <a:cxnLst/>
              <a:rect l="l" t="t" r="r" b="b"/>
              <a:pathLst>
                <a:path w="1157" h="1145" extrusionOk="0">
                  <a:moveTo>
                    <a:pt x="572" y="1"/>
                  </a:moveTo>
                  <a:cubicBezTo>
                    <a:pt x="424" y="1"/>
                    <a:pt x="277" y="51"/>
                    <a:pt x="164" y="152"/>
                  </a:cubicBezTo>
                  <a:cubicBezTo>
                    <a:pt x="50" y="265"/>
                    <a:pt x="0" y="416"/>
                    <a:pt x="0" y="566"/>
                  </a:cubicBezTo>
                  <a:cubicBezTo>
                    <a:pt x="0" y="717"/>
                    <a:pt x="63" y="868"/>
                    <a:pt x="164" y="969"/>
                  </a:cubicBezTo>
                  <a:cubicBezTo>
                    <a:pt x="277" y="1082"/>
                    <a:pt x="415" y="1144"/>
                    <a:pt x="578" y="1144"/>
                  </a:cubicBezTo>
                  <a:cubicBezTo>
                    <a:pt x="892" y="1132"/>
                    <a:pt x="1144" y="881"/>
                    <a:pt x="1156" y="566"/>
                  </a:cubicBezTo>
                  <a:cubicBezTo>
                    <a:pt x="1144" y="416"/>
                    <a:pt x="1081" y="265"/>
                    <a:pt x="980" y="152"/>
                  </a:cubicBezTo>
                  <a:cubicBezTo>
                    <a:pt x="867"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
            <p:cNvSpPr/>
            <p:nvPr/>
          </p:nvSpPr>
          <p:spPr>
            <a:xfrm>
              <a:off x="1062024" y="2554691"/>
              <a:ext cx="38127" cy="34641"/>
            </a:xfrm>
            <a:custGeom>
              <a:avLst/>
              <a:gdLst/>
              <a:ahLst/>
              <a:cxnLst/>
              <a:rect l="l" t="t" r="r" b="b"/>
              <a:pathLst>
                <a:path w="1258" h="1143" extrusionOk="0">
                  <a:moveTo>
                    <a:pt x="694" y="0"/>
                  </a:moveTo>
                  <a:cubicBezTo>
                    <a:pt x="541" y="0"/>
                    <a:pt x="389" y="61"/>
                    <a:pt x="277" y="162"/>
                  </a:cubicBezTo>
                  <a:cubicBezTo>
                    <a:pt x="227" y="225"/>
                    <a:pt x="189" y="288"/>
                    <a:pt x="152" y="363"/>
                  </a:cubicBezTo>
                  <a:cubicBezTo>
                    <a:pt x="1" y="727"/>
                    <a:pt x="277" y="1142"/>
                    <a:pt x="680" y="1142"/>
                  </a:cubicBezTo>
                  <a:lnTo>
                    <a:pt x="805" y="1142"/>
                  </a:lnTo>
                  <a:cubicBezTo>
                    <a:pt x="843" y="1130"/>
                    <a:pt x="881" y="1117"/>
                    <a:pt x="906" y="1104"/>
                  </a:cubicBezTo>
                  <a:cubicBezTo>
                    <a:pt x="943" y="1092"/>
                    <a:pt x="981" y="1079"/>
                    <a:pt x="1006" y="1054"/>
                  </a:cubicBezTo>
                  <a:lnTo>
                    <a:pt x="1094" y="979"/>
                  </a:lnTo>
                  <a:cubicBezTo>
                    <a:pt x="1207" y="878"/>
                    <a:pt x="1258" y="727"/>
                    <a:pt x="1258" y="577"/>
                  </a:cubicBezTo>
                  <a:cubicBezTo>
                    <a:pt x="1258" y="501"/>
                    <a:pt x="1245" y="426"/>
                    <a:pt x="1220" y="351"/>
                  </a:cubicBezTo>
                  <a:cubicBezTo>
                    <a:pt x="1195" y="288"/>
                    <a:pt x="1144" y="225"/>
                    <a:pt x="1094" y="162"/>
                  </a:cubicBezTo>
                  <a:cubicBezTo>
                    <a:pt x="1069" y="137"/>
                    <a:pt x="1044" y="112"/>
                    <a:pt x="1006" y="99"/>
                  </a:cubicBezTo>
                  <a:cubicBezTo>
                    <a:pt x="981" y="74"/>
                    <a:pt x="943" y="61"/>
                    <a:pt x="906" y="49"/>
                  </a:cubicBezTo>
                  <a:cubicBezTo>
                    <a:pt x="881" y="24"/>
                    <a:pt x="843" y="11"/>
                    <a:pt x="805" y="11"/>
                  </a:cubicBezTo>
                  <a:cubicBezTo>
                    <a:pt x="769" y="4"/>
                    <a:pt x="731" y="0"/>
                    <a:pt x="6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
            <p:cNvSpPr/>
            <p:nvPr/>
          </p:nvSpPr>
          <p:spPr>
            <a:xfrm>
              <a:off x="717009" y="2554721"/>
              <a:ext cx="35066" cy="34611"/>
            </a:xfrm>
            <a:custGeom>
              <a:avLst/>
              <a:gdLst/>
              <a:ahLst/>
              <a:cxnLst/>
              <a:rect l="l" t="t" r="r" b="b"/>
              <a:pathLst>
                <a:path w="1157" h="1142" extrusionOk="0">
                  <a:moveTo>
                    <a:pt x="572" y="1"/>
                  </a:moveTo>
                  <a:cubicBezTo>
                    <a:pt x="424" y="1"/>
                    <a:pt x="277" y="54"/>
                    <a:pt x="164" y="161"/>
                  </a:cubicBezTo>
                  <a:cubicBezTo>
                    <a:pt x="63" y="262"/>
                    <a:pt x="0" y="412"/>
                    <a:pt x="0" y="563"/>
                  </a:cubicBezTo>
                  <a:cubicBezTo>
                    <a:pt x="0" y="601"/>
                    <a:pt x="0" y="639"/>
                    <a:pt x="13" y="676"/>
                  </a:cubicBezTo>
                  <a:cubicBezTo>
                    <a:pt x="13" y="714"/>
                    <a:pt x="25" y="752"/>
                    <a:pt x="38" y="789"/>
                  </a:cubicBezTo>
                  <a:cubicBezTo>
                    <a:pt x="50" y="814"/>
                    <a:pt x="76" y="852"/>
                    <a:pt x="101" y="877"/>
                  </a:cubicBezTo>
                  <a:cubicBezTo>
                    <a:pt x="113" y="915"/>
                    <a:pt x="138" y="953"/>
                    <a:pt x="164" y="978"/>
                  </a:cubicBezTo>
                  <a:cubicBezTo>
                    <a:pt x="277" y="1078"/>
                    <a:pt x="415" y="1141"/>
                    <a:pt x="578" y="1141"/>
                  </a:cubicBezTo>
                  <a:cubicBezTo>
                    <a:pt x="729" y="1141"/>
                    <a:pt x="867" y="1078"/>
                    <a:pt x="980" y="978"/>
                  </a:cubicBezTo>
                  <a:cubicBezTo>
                    <a:pt x="1006" y="953"/>
                    <a:pt x="1031" y="915"/>
                    <a:pt x="1056" y="877"/>
                  </a:cubicBezTo>
                  <a:cubicBezTo>
                    <a:pt x="1068" y="852"/>
                    <a:pt x="1093" y="814"/>
                    <a:pt x="1106" y="789"/>
                  </a:cubicBezTo>
                  <a:cubicBezTo>
                    <a:pt x="1119" y="752"/>
                    <a:pt x="1131" y="714"/>
                    <a:pt x="1131" y="676"/>
                  </a:cubicBezTo>
                  <a:cubicBezTo>
                    <a:pt x="1144" y="639"/>
                    <a:pt x="1144" y="601"/>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
            <p:cNvSpPr/>
            <p:nvPr/>
          </p:nvSpPr>
          <p:spPr>
            <a:xfrm>
              <a:off x="1762389" y="463571"/>
              <a:ext cx="35066" cy="34581"/>
            </a:xfrm>
            <a:custGeom>
              <a:avLst/>
              <a:gdLst/>
              <a:ahLst/>
              <a:cxnLst/>
              <a:rect l="l" t="t" r="r" b="b"/>
              <a:pathLst>
                <a:path w="1157" h="1141" extrusionOk="0">
                  <a:moveTo>
                    <a:pt x="579" y="0"/>
                  </a:moveTo>
                  <a:cubicBezTo>
                    <a:pt x="434" y="0"/>
                    <a:pt x="290" y="53"/>
                    <a:pt x="177" y="160"/>
                  </a:cubicBezTo>
                  <a:cubicBezTo>
                    <a:pt x="64" y="261"/>
                    <a:pt x="1" y="412"/>
                    <a:pt x="13" y="562"/>
                  </a:cubicBezTo>
                  <a:cubicBezTo>
                    <a:pt x="1" y="713"/>
                    <a:pt x="64" y="864"/>
                    <a:pt x="177" y="977"/>
                  </a:cubicBezTo>
                  <a:cubicBezTo>
                    <a:pt x="277" y="1078"/>
                    <a:pt x="428" y="1140"/>
                    <a:pt x="579" y="1140"/>
                  </a:cubicBezTo>
                  <a:cubicBezTo>
                    <a:pt x="730" y="1140"/>
                    <a:pt x="880" y="1078"/>
                    <a:pt x="981" y="977"/>
                  </a:cubicBezTo>
                  <a:cubicBezTo>
                    <a:pt x="1094" y="864"/>
                    <a:pt x="1157" y="713"/>
                    <a:pt x="1157" y="562"/>
                  </a:cubicBezTo>
                  <a:cubicBezTo>
                    <a:pt x="1157" y="412"/>
                    <a:pt x="1094" y="261"/>
                    <a:pt x="981" y="160"/>
                  </a:cubicBezTo>
                  <a:cubicBezTo>
                    <a:pt x="868" y="53"/>
                    <a:pt x="72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
            <p:cNvSpPr/>
            <p:nvPr/>
          </p:nvSpPr>
          <p:spPr>
            <a:xfrm>
              <a:off x="1762389" y="812010"/>
              <a:ext cx="35066" cy="34611"/>
            </a:xfrm>
            <a:custGeom>
              <a:avLst/>
              <a:gdLst/>
              <a:ahLst/>
              <a:cxnLst/>
              <a:rect l="l" t="t" r="r" b="b"/>
              <a:pathLst>
                <a:path w="1157" h="1142" extrusionOk="0">
                  <a:moveTo>
                    <a:pt x="579" y="1"/>
                  </a:moveTo>
                  <a:cubicBezTo>
                    <a:pt x="434" y="1"/>
                    <a:pt x="290" y="54"/>
                    <a:pt x="177" y="161"/>
                  </a:cubicBezTo>
                  <a:cubicBezTo>
                    <a:pt x="114" y="211"/>
                    <a:pt x="76" y="274"/>
                    <a:pt x="51" y="350"/>
                  </a:cubicBezTo>
                  <a:cubicBezTo>
                    <a:pt x="13" y="412"/>
                    <a:pt x="1" y="488"/>
                    <a:pt x="13" y="563"/>
                  </a:cubicBezTo>
                  <a:cubicBezTo>
                    <a:pt x="1" y="890"/>
                    <a:pt x="265" y="1141"/>
                    <a:pt x="579" y="1141"/>
                  </a:cubicBezTo>
                  <a:cubicBezTo>
                    <a:pt x="893" y="1141"/>
                    <a:pt x="1157" y="890"/>
                    <a:pt x="1157" y="563"/>
                  </a:cubicBezTo>
                  <a:cubicBezTo>
                    <a:pt x="1157" y="488"/>
                    <a:pt x="1144" y="412"/>
                    <a:pt x="1107" y="350"/>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
            <p:cNvSpPr/>
            <p:nvPr/>
          </p:nvSpPr>
          <p:spPr>
            <a:xfrm>
              <a:off x="1413919" y="811798"/>
              <a:ext cx="35066" cy="34823"/>
            </a:xfrm>
            <a:custGeom>
              <a:avLst/>
              <a:gdLst/>
              <a:ahLst/>
              <a:cxnLst/>
              <a:rect l="l" t="t" r="r" b="b"/>
              <a:pathLst>
                <a:path w="1157" h="1149" extrusionOk="0">
                  <a:moveTo>
                    <a:pt x="550" y="0"/>
                  </a:moveTo>
                  <a:cubicBezTo>
                    <a:pt x="522" y="0"/>
                    <a:pt x="494" y="2"/>
                    <a:pt x="466" y="5"/>
                  </a:cubicBezTo>
                  <a:cubicBezTo>
                    <a:pt x="428" y="17"/>
                    <a:pt x="390" y="30"/>
                    <a:pt x="353" y="43"/>
                  </a:cubicBezTo>
                  <a:cubicBezTo>
                    <a:pt x="328" y="55"/>
                    <a:pt x="290" y="80"/>
                    <a:pt x="265" y="93"/>
                  </a:cubicBezTo>
                  <a:cubicBezTo>
                    <a:pt x="227" y="118"/>
                    <a:pt x="202" y="143"/>
                    <a:pt x="164" y="168"/>
                  </a:cubicBezTo>
                  <a:cubicBezTo>
                    <a:pt x="64" y="281"/>
                    <a:pt x="1" y="419"/>
                    <a:pt x="1" y="570"/>
                  </a:cubicBezTo>
                  <a:cubicBezTo>
                    <a:pt x="1" y="721"/>
                    <a:pt x="64" y="872"/>
                    <a:pt x="164" y="972"/>
                  </a:cubicBezTo>
                  <a:cubicBezTo>
                    <a:pt x="202" y="1010"/>
                    <a:pt x="227" y="1035"/>
                    <a:pt x="265" y="1048"/>
                  </a:cubicBezTo>
                  <a:cubicBezTo>
                    <a:pt x="290" y="1073"/>
                    <a:pt x="328" y="1098"/>
                    <a:pt x="353" y="1111"/>
                  </a:cubicBezTo>
                  <a:cubicBezTo>
                    <a:pt x="390" y="1123"/>
                    <a:pt x="428" y="1136"/>
                    <a:pt x="466" y="1136"/>
                  </a:cubicBezTo>
                  <a:cubicBezTo>
                    <a:pt x="504" y="1148"/>
                    <a:pt x="541" y="1148"/>
                    <a:pt x="579" y="1148"/>
                  </a:cubicBezTo>
                  <a:cubicBezTo>
                    <a:pt x="893" y="1148"/>
                    <a:pt x="1144" y="897"/>
                    <a:pt x="1157" y="570"/>
                  </a:cubicBezTo>
                  <a:cubicBezTo>
                    <a:pt x="1157" y="419"/>
                    <a:pt x="1094" y="281"/>
                    <a:pt x="981" y="168"/>
                  </a:cubicBezTo>
                  <a:cubicBezTo>
                    <a:pt x="931" y="118"/>
                    <a:pt x="868" y="68"/>
                    <a:pt x="793" y="43"/>
                  </a:cubicBezTo>
                  <a:cubicBezTo>
                    <a:pt x="717" y="14"/>
                    <a:pt x="635" y="0"/>
                    <a:pt x="55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
            <p:cNvSpPr/>
            <p:nvPr/>
          </p:nvSpPr>
          <p:spPr>
            <a:xfrm>
              <a:off x="1413919" y="463086"/>
              <a:ext cx="35066" cy="35066"/>
            </a:xfrm>
            <a:custGeom>
              <a:avLst/>
              <a:gdLst/>
              <a:ahLst/>
              <a:cxnLst/>
              <a:rect l="l" t="t" r="r" b="b"/>
              <a:pathLst>
                <a:path w="1157" h="1157" extrusionOk="0">
                  <a:moveTo>
                    <a:pt x="578" y="0"/>
                  </a:moveTo>
                  <a:cubicBezTo>
                    <a:pt x="541" y="0"/>
                    <a:pt x="504" y="5"/>
                    <a:pt x="466" y="13"/>
                  </a:cubicBezTo>
                  <a:cubicBezTo>
                    <a:pt x="428" y="26"/>
                    <a:pt x="390" y="38"/>
                    <a:pt x="353" y="51"/>
                  </a:cubicBezTo>
                  <a:cubicBezTo>
                    <a:pt x="328" y="63"/>
                    <a:pt x="290" y="76"/>
                    <a:pt x="265" y="101"/>
                  </a:cubicBezTo>
                  <a:cubicBezTo>
                    <a:pt x="227" y="126"/>
                    <a:pt x="202" y="151"/>
                    <a:pt x="164" y="176"/>
                  </a:cubicBezTo>
                  <a:cubicBezTo>
                    <a:pt x="64" y="277"/>
                    <a:pt x="1" y="428"/>
                    <a:pt x="1" y="578"/>
                  </a:cubicBezTo>
                  <a:cubicBezTo>
                    <a:pt x="1" y="616"/>
                    <a:pt x="13" y="654"/>
                    <a:pt x="13" y="692"/>
                  </a:cubicBezTo>
                  <a:cubicBezTo>
                    <a:pt x="26" y="729"/>
                    <a:pt x="26" y="767"/>
                    <a:pt x="51" y="792"/>
                  </a:cubicBezTo>
                  <a:cubicBezTo>
                    <a:pt x="64" y="830"/>
                    <a:pt x="76" y="867"/>
                    <a:pt x="101" y="905"/>
                  </a:cubicBezTo>
                  <a:lnTo>
                    <a:pt x="164" y="993"/>
                  </a:lnTo>
                  <a:cubicBezTo>
                    <a:pt x="202" y="1018"/>
                    <a:pt x="227" y="1031"/>
                    <a:pt x="265" y="1056"/>
                  </a:cubicBezTo>
                  <a:cubicBezTo>
                    <a:pt x="290" y="1081"/>
                    <a:pt x="328" y="1094"/>
                    <a:pt x="353" y="1106"/>
                  </a:cubicBezTo>
                  <a:cubicBezTo>
                    <a:pt x="390" y="1119"/>
                    <a:pt x="428" y="1131"/>
                    <a:pt x="466" y="1144"/>
                  </a:cubicBezTo>
                  <a:cubicBezTo>
                    <a:pt x="504" y="1156"/>
                    <a:pt x="541" y="1156"/>
                    <a:pt x="579" y="1156"/>
                  </a:cubicBezTo>
                  <a:cubicBezTo>
                    <a:pt x="730" y="1156"/>
                    <a:pt x="881" y="1094"/>
                    <a:pt x="981" y="993"/>
                  </a:cubicBezTo>
                  <a:lnTo>
                    <a:pt x="1056" y="905"/>
                  </a:lnTo>
                  <a:cubicBezTo>
                    <a:pt x="1082" y="867"/>
                    <a:pt x="1094" y="830"/>
                    <a:pt x="1107" y="792"/>
                  </a:cubicBezTo>
                  <a:cubicBezTo>
                    <a:pt x="1119" y="767"/>
                    <a:pt x="1132" y="729"/>
                    <a:pt x="1144" y="692"/>
                  </a:cubicBezTo>
                  <a:cubicBezTo>
                    <a:pt x="1144" y="654"/>
                    <a:pt x="1157" y="616"/>
                    <a:pt x="1157" y="578"/>
                  </a:cubicBezTo>
                  <a:cubicBezTo>
                    <a:pt x="1157" y="428"/>
                    <a:pt x="1094" y="277"/>
                    <a:pt x="981" y="176"/>
                  </a:cubicBezTo>
                  <a:cubicBezTo>
                    <a:pt x="931" y="113"/>
                    <a:pt x="868" y="76"/>
                    <a:pt x="793" y="51"/>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
            <p:cNvSpPr/>
            <p:nvPr/>
          </p:nvSpPr>
          <p:spPr>
            <a:xfrm>
              <a:off x="1762389" y="1160479"/>
              <a:ext cx="40794" cy="34975"/>
            </a:xfrm>
            <a:custGeom>
              <a:avLst/>
              <a:gdLst/>
              <a:ahLst/>
              <a:cxnLst/>
              <a:rect l="l" t="t" r="r" b="b"/>
              <a:pathLst>
                <a:path w="1346" h="1154" extrusionOk="0">
                  <a:moveTo>
                    <a:pt x="579" y="1"/>
                  </a:moveTo>
                  <a:cubicBezTo>
                    <a:pt x="434" y="1"/>
                    <a:pt x="290" y="54"/>
                    <a:pt x="177" y="161"/>
                  </a:cubicBezTo>
                  <a:cubicBezTo>
                    <a:pt x="64" y="274"/>
                    <a:pt x="1" y="412"/>
                    <a:pt x="13" y="563"/>
                  </a:cubicBezTo>
                  <a:cubicBezTo>
                    <a:pt x="1" y="890"/>
                    <a:pt x="265" y="1141"/>
                    <a:pt x="579" y="1154"/>
                  </a:cubicBezTo>
                  <a:cubicBezTo>
                    <a:pt x="1094" y="1141"/>
                    <a:pt x="1345" y="525"/>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
            <p:cNvSpPr/>
            <p:nvPr/>
          </p:nvSpPr>
          <p:spPr>
            <a:xfrm>
              <a:off x="1762389" y="1508676"/>
              <a:ext cx="35066" cy="34884"/>
            </a:xfrm>
            <a:custGeom>
              <a:avLst/>
              <a:gdLst/>
              <a:ahLst/>
              <a:cxnLst/>
              <a:rect l="l" t="t" r="r" b="b"/>
              <a:pathLst>
                <a:path w="1157" h="1151" extrusionOk="0">
                  <a:moveTo>
                    <a:pt x="579" y="0"/>
                  </a:moveTo>
                  <a:cubicBezTo>
                    <a:pt x="541" y="0"/>
                    <a:pt x="503" y="7"/>
                    <a:pt x="466" y="19"/>
                  </a:cubicBezTo>
                  <a:cubicBezTo>
                    <a:pt x="428" y="19"/>
                    <a:pt x="390" y="32"/>
                    <a:pt x="353" y="57"/>
                  </a:cubicBezTo>
                  <a:cubicBezTo>
                    <a:pt x="327" y="57"/>
                    <a:pt x="290" y="82"/>
                    <a:pt x="265" y="107"/>
                  </a:cubicBezTo>
                  <a:cubicBezTo>
                    <a:pt x="227" y="120"/>
                    <a:pt x="202" y="145"/>
                    <a:pt x="177" y="170"/>
                  </a:cubicBezTo>
                  <a:cubicBezTo>
                    <a:pt x="64" y="283"/>
                    <a:pt x="1" y="421"/>
                    <a:pt x="13" y="585"/>
                  </a:cubicBezTo>
                  <a:cubicBezTo>
                    <a:pt x="1" y="735"/>
                    <a:pt x="64" y="886"/>
                    <a:pt x="177" y="987"/>
                  </a:cubicBezTo>
                  <a:cubicBezTo>
                    <a:pt x="277" y="1100"/>
                    <a:pt x="428" y="1150"/>
                    <a:pt x="579" y="1150"/>
                  </a:cubicBezTo>
                  <a:cubicBezTo>
                    <a:pt x="730" y="1150"/>
                    <a:pt x="880" y="1100"/>
                    <a:pt x="981" y="987"/>
                  </a:cubicBezTo>
                  <a:cubicBezTo>
                    <a:pt x="1094" y="874"/>
                    <a:pt x="1157" y="735"/>
                    <a:pt x="1157" y="585"/>
                  </a:cubicBezTo>
                  <a:cubicBezTo>
                    <a:pt x="1157" y="421"/>
                    <a:pt x="1094" y="283"/>
                    <a:pt x="981" y="170"/>
                  </a:cubicBezTo>
                  <a:cubicBezTo>
                    <a:pt x="956" y="145"/>
                    <a:pt x="931" y="120"/>
                    <a:pt x="905" y="107"/>
                  </a:cubicBezTo>
                  <a:cubicBezTo>
                    <a:pt x="868" y="82"/>
                    <a:pt x="830" y="57"/>
                    <a:pt x="805" y="57"/>
                  </a:cubicBezTo>
                  <a:cubicBezTo>
                    <a:pt x="767" y="32"/>
                    <a:pt x="730"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
            <p:cNvSpPr/>
            <p:nvPr/>
          </p:nvSpPr>
          <p:spPr>
            <a:xfrm>
              <a:off x="1412404" y="1508858"/>
              <a:ext cx="42885" cy="34702"/>
            </a:xfrm>
            <a:custGeom>
              <a:avLst/>
              <a:gdLst/>
              <a:ahLst/>
              <a:cxnLst/>
              <a:rect l="l" t="t" r="r" b="b"/>
              <a:pathLst>
                <a:path w="1415" h="1145" extrusionOk="0">
                  <a:moveTo>
                    <a:pt x="637" y="1"/>
                  </a:moveTo>
                  <a:cubicBezTo>
                    <a:pt x="598" y="1"/>
                    <a:pt x="557" y="5"/>
                    <a:pt x="516" y="13"/>
                  </a:cubicBezTo>
                  <a:cubicBezTo>
                    <a:pt x="478" y="13"/>
                    <a:pt x="440" y="26"/>
                    <a:pt x="403" y="51"/>
                  </a:cubicBezTo>
                  <a:cubicBezTo>
                    <a:pt x="378" y="51"/>
                    <a:pt x="340" y="76"/>
                    <a:pt x="315" y="101"/>
                  </a:cubicBezTo>
                  <a:cubicBezTo>
                    <a:pt x="277" y="114"/>
                    <a:pt x="252" y="139"/>
                    <a:pt x="214" y="164"/>
                  </a:cubicBezTo>
                  <a:cubicBezTo>
                    <a:pt x="1" y="390"/>
                    <a:pt x="1" y="754"/>
                    <a:pt x="214" y="981"/>
                  </a:cubicBezTo>
                  <a:cubicBezTo>
                    <a:pt x="252" y="1006"/>
                    <a:pt x="277" y="1031"/>
                    <a:pt x="315" y="1056"/>
                  </a:cubicBezTo>
                  <a:cubicBezTo>
                    <a:pt x="340" y="1069"/>
                    <a:pt x="378" y="1094"/>
                    <a:pt x="403" y="1106"/>
                  </a:cubicBezTo>
                  <a:cubicBezTo>
                    <a:pt x="440" y="1119"/>
                    <a:pt x="478" y="1131"/>
                    <a:pt x="516" y="1144"/>
                  </a:cubicBezTo>
                  <a:lnTo>
                    <a:pt x="629" y="1144"/>
                  </a:lnTo>
                  <a:cubicBezTo>
                    <a:pt x="704" y="1144"/>
                    <a:pt x="780" y="1131"/>
                    <a:pt x="843" y="1106"/>
                  </a:cubicBezTo>
                  <a:cubicBezTo>
                    <a:pt x="918" y="1069"/>
                    <a:pt x="981" y="1031"/>
                    <a:pt x="1031" y="981"/>
                  </a:cubicBezTo>
                  <a:cubicBezTo>
                    <a:pt x="1415" y="609"/>
                    <a:pt x="1121" y="1"/>
                    <a:pt x="63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
            <p:cNvSpPr/>
            <p:nvPr/>
          </p:nvSpPr>
          <p:spPr>
            <a:xfrm>
              <a:off x="1413919" y="1160055"/>
              <a:ext cx="35066" cy="35399"/>
            </a:xfrm>
            <a:custGeom>
              <a:avLst/>
              <a:gdLst/>
              <a:ahLst/>
              <a:cxnLst/>
              <a:rect l="l" t="t" r="r" b="b"/>
              <a:pathLst>
                <a:path w="1157" h="1168" extrusionOk="0">
                  <a:moveTo>
                    <a:pt x="574" y="1"/>
                  </a:moveTo>
                  <a:cubicBezTo>
                    <a:pt x="538" y="1"/>
                    <a:pt x="502" y="4"/>
                    <a:pt x="466" y="12"/>
                  </a:cubicBezTo>
                  <a:lnTo>
                    <a:pt x="353" y="49"/>
                  </a:lnTo>
                  <a:cubicBezTo>
                    <a:pt x="328" y="62"/>
                    <a:pt x="290" y="87"/>
                    <a:pt x="265" y="100"/>
                  </a:cubicBezTo>
                  <a:cubicBezTo>
                    <a:pt x="227" y="125"/>
                    <a:pt x="202" y="150"/>
                    <a:pt x="164" y="175"/>
                  </a:cubicBezTo>
                  <a:cubicBezTo>
                    <a:pt x="64" y="288"/>
                    <a:pt x="1" y="426"/>
                    <a:pt x="1" y="577"/>
                  </a:cubicBezTo>
                  <a:cubicBezTo>
                    <a:pt x="1" y="728"/>
                    <a:pt x="64" y="879"/>
                    <a:pt x="164" y="992"/>
                  </a:cubicBezTo>
                  <a:cubicBezTo>
                    <a:pt x="202" y="1017"/>
                    <a:pt x="227" y="1042"/>
                    <a:pt x="265" y="1067"/>
                  </a:cubicBezTo>
                  <a:cubicBezTo>
                    <a:pt x="290" y="1080"/>
                    <a:pt x="328" y="1105"/>
                    <a:pt x="353" y="1117"/>
                  </a:cubicBezTo>
                  <a:lnTo>
                    <a:pt x="466" y="1155"/>
                  </a:lnTo>
                  <a:cubicBezTo>
                    <a:pt x="504" y="1155"/>
                    <a:pt x="541" y="1155"/>
                    <a:pt x="579" y="1168"/>
                  </a:cubicBezTo>
                  <a:cubicBezTo>
                    <a:pt x="730" y="1155"/>
                    <a:pt x="881" y="1092"/>
                    <a:pt x="981" y="992"/>
                  </a:cubicBezTo>
                  <a:cubicBezTo>
                    <a:pt x="1094" y="879"/>
                    <a:pt x="1157" y="728"/>
                    <a:pt x="1157" y="577"/>
                  </a:cubicBezTo>
                  <a:cubicBezTo>
                    <a:pt x="1157" y="426"/>
                    <a:pt x="1094" y="276"/>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
            <p:cNvSpPr/>
            <p:nvPr/>
          </p:nvSpPr>
          <p:spPr>
            <a:xfrm>
              <a:off x="1762389" y="1857691"/>
              <a:ext cx="35066" cy="34702"/>
            </a:xfrm>
            <a:custGeom>
              <a:avLst/>
              <a:gdLst/>
              <a:ahLst/>
              <a:cxnLst/>
              <a:rect l="l" t="t" r="r" b="b"/>
              <a:pathLst>
                <a:path w="1157" h="1145" extrusionOk="0">
                  <a:moveTo>
                    <a:pt x="579" y="1"/>
                  </a:moveTo>
                  <a:cubicBezTo>
                    <a:pt x="434" y="1"/>
                    <a:pt x="290" y="51"/>
                    <a:pt x="177" y="152"/>
                  </a:cubicBezTo>
                  <a:cubicBezTo>
                    <a:pt x="64" y="265"/>
                    <a:pt x="1" y="416"/>
                    <a:pt x="13" y="566"/>
                  </a:cubicBezTo>
                  <a:cubicBezTo>
                    <a:pt x="1" y="717"/>
                    <a:pt x="64" y="868"/>
                    <a:pt x="177" y="969"/>
                  </a:cubicBezTo>
                  <a:cubicBezTo>
                    <a:pt x="202" y="994"/>
                    <a:pt x="227" y="1019"/>
                    <a:pt x="265" y="1044"/>
                  </a:cubicBezTo>
                  <a:cubicBezTo>
                    <a:pt x="290" y="1069"/>
                    <a:pt x="327" y="1082"/>
                    <a:pt x="353" y="1094"/>
                  </a:cubicBezTo>
                  <a:cubicBezTo>
                    <a:pt x="390" y="1107"/>
                    <a:pt x="428" y="1119"/>
                    <a:pt x="466" y="1132"/>
                  </a:cubicBezTo>
                  <a:cubicBezTo>
                    <a:pt x="503" y="1132"/>
                    <a:pt x="541" y="1144"/>
                    <a:pt x="579" y="1144"/>
                  </a:cubicBezTo>
                  <a:cubicBezTo>
                    <a:pt x="616" y="1144"/>
                    <a:pt x="654" y="1132"/>
                    <a:pt x="692" y="1132"/>
                  </a:cubicBezTo>
                  <a:cubicBezTo>
                    <a:pt x="730" y="1119"/>
                    <a:pt x="767" y="1119"/>
                    <a:pt x="805" y="1094"/>
                  </a:cubicBezTo>
                  <a:cubicBezTo>
                    <a:pt x="830" y="1082"/>
                    <a:pt x="868" y="1069"/>
                    <a:pt x="905" y="1044"/>
                  </a:cubicBezTo>
                  <a:cubicBezTo>
                    <a:pt x="931" y="1019"/>
                    <a:pt x="956" y="994"/>
                    <a:pt x="981" y="969"/>
                  </a:cubicBezTo>
                  <a:cubicBezTo>
                    <a:pt x="1044" y="918"/>
                    <a:pt x="1081" y="855"/>
                    <a:pt x="1107"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
            <p:cNvSpPr/>
            <p:nvPr/>
          </p:nvSpPr>
          <p:spPr>
            <a:xfrm>
              <a:off x="1762389" y="2205888"/>
              <a:ext cx="35066" cy="34975"/>
            </a:xfrm>
            <a:custGeom>
              <a:avLst/>
              <a:gdLst/>
              <a:ahLst/>
              <a:cxnLst/>
              <a:rect l="l" t="t" r="r" b="b"/>
              <a:pathLst>
                <a:path w="1157" h="1154" extrusionOk="0">
                  <a:moveTo>
                    <a:pt x="579" y="0"/>
                  </a:moveTo>
                  <a:cubicBezTo>
                    <a:pt x="541" y="0"/>
                    <a:pt x="503" y="4"/>
                    <a:pt x="466" y="10"/>
                  </a:cubicBezTo>
                  <a:cubicBezTo>
                    <a:pt x="428" y="22"/>
                    <a:pt x="390" y="35"/>
                    <a:pt x="353" y="47"/>
                  </a:cubicBezTo>
                  <a:cubicBezTo>
                    <a:pt x="327" y="60"/>
                    <a:pt x="290" y="73"/>
                    <a:pt x="265" y="98"/>
                  </a:cubicBezTo>
                  <a:cubicBezTo>
                    <a:pt x="227" y="123"/>
                    <a:pt x="202" y="148"/>
                    <a:pt x="177" y="173"/>
                  </a:cubicBezTo>
                  <a:cubicBezTo>
                    <a:pt x="114" y="223"/>
                    <a:pt x="76" y="286"/>
                    <a:pt x="51" y="362"/>
                  </a:cubicBezTo>
                  <a:cubicBezTo>
                    <a:pt x="13" y="424"/>
                    <a:pt x="1" y="500"/>
                    <a:pt x="13" y="575"/>
                  </a:cubicBezTo>
                  <a:cubicBezTo>
                    <a:pt x="1" y="889"/>
                    <a:pt x="265" y="1153"/>
                    <a:pt x="579" y="1153"/>
                  </a:cubicBezTo>
                  <a:cubicBezTo>
                    <a:pt x="893" y="1153"/>
                    <a:pt x="1157" y="889"/>
                    <a:pt x="1157" y="575"/>
                  </a:cubicBezTo>
                  <a:cubicBezTo>
                    <a:pt x="1157" y="500"/>
                    <a:pt x="1144" y="424"/>
                    <a:pt x="1107" y="362"/>
                  </a:cubicBezTo>
                  <a:cubicBezTo>
                    <a:pt x="1081" y="286"/>
                    <a:pt x="1044" y="223"/>
                    <a:pt x="981" y="173"/>
                  </a:cubicBezTo>
                  <a:cubicBezTo>
                    <a:pt x="956" y="148"/>
                    <a:pt x="931" y="123"/>
                    <a:pt x="905" y="98"/>
                  </a:cubicBezTo>
                  <a:cubicBezTo>
                    <a:pt x="868" y="73"/>
                    <a:pt x="830" y="60"/>
                    <a:pt x="805" y="47"/>
                  </a:cubicBezTo>
                  <a:cubicBezTo>
                    <a:pt x="767" y="35"/>
                    <a:pt x="730" y="22"/>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
            <p:cNvSpPr/>
            <p:nvPr/>
          </p:nvSpPr>
          <p:spPr>
            <a:xfrm>
              <a:off x="1413919" y="2205797"/>
              <a:ext cx="35066" cy="35066"/>
            </a:xfrm>
            <a:custGeom>
              <a:avLst/>
              <a:gdLst/>
              <a:ahLst/>
              <a:cxnLst/>
              <a:rect l="l" t="t" r="r" b="b"/>
              <a:pathLst>
                <a:path w="1157" h="1157" extrusionOk="0">
                  <a:moveTo>
                    <a:pt x="578" y="0"/>
                  </a:moveTo>
                  <a:cubicBezTo>
                    <a:pt x="541" y="0"/>
                    <a:pt x="504" y="4"/>
                    <a:pt x="466" y="13"/>
                  </a:cubicBezTo>
                  <a:lnTo>
                    <a:pt x="353" y="50"/>
                  </a:lnTo>
                  <a:cubicBezTo>
                    <a:pt x="328" y="63"/>
                    <a:pt x="290" y="76"/>
                    <a:pt x="265" y="101"/>
                  </a:cubicBezTo>
                  <a:cubicBezTo>
                    <a:pt x="227" y="126"/>
                    <a:pt x="202" y="151"/>
                    <a:pt x="164" y="176"/>
                  </a:cubicBezTo>
                  <a:cubicBezTo>
                    <a:pt x="114" y="226"/>
                    <a:pt x="76" y="289"/>
                    <a:pt x="51" y="365"/>
                  </a:cubicBezTo>
                  <a:cubicBezTo>
                    <a:pt x="13" y="427"/>
                    <a:pt x="1" y="503"/>
                    <a:pt x="1" y="578"/>
                  </a:cubicBezTo>
                  <a:cubicBezTo>
                    <a:pt x="1" y="729"/>
                    <a:pt x="64" y="880"/>
                    <a:pt x="164" y="980"/>
                  </a:cubicBezTo>
                  <a:cubicBezTo>
                    <a:pt x="202" y="1018"/>
                    <a:pt x="227" y="1043"/>
                    <a:pt x="265" y="1056"/>
                  </a:cubicBezTo>
                  <a:cubicBezTo>
                    <a:pt x="290" y="1081"/>
                    <a:pt x="328" y="1093"/>
                    <a:pt x="353" y="1119"/>
                  </a:cubicBezTo>
                  <a:cubicBezTo>
                    <a:pt x="390" y="1119"/>
                    <a:pt x="428" y="1131"/>
                    <a:pt x="466" y="1144"/>
                  </a:cubicBezTo>
                  <a:cubicBezTo>
                    <a:pt x="504" y="1156"/>
                    <a:pt x="541" y="1156"/>
                    <a:pt x="579" y="1156"/>
                  </a:cubicBezTo>
                  <a:cubicBezTo>
                    <a:pt x="654" y="1156"/>
                    <a:pt x="730" y="1144"/>
                    <a:pt x="793" y="1106"/>
                  </a:cubicBezTo>
                  <a:cubicBezTo>
                    <a:pt x="868" y="1081"/>
                    <a:pt x="931" y="1043"/>
                    <a:pt x="981" y="980"/>
                  </a:cubicBezTo>
                  <a:cubicBezTo>
                    <a:pt x="1094" y="880"/>
                    <a:pt x="1157" y="729"/>
                    <a:pt x="1157" y="578"/>
                  </a:cubicBezTo>
                  <a:cubicBezTo>
                    <a:pt x="1157" y="503"/>
                    <a:pt x="1132" y="427"/>
                    <a:pt x="1107" y="352"/>
                  </a:cubicBezTo>
                  <a:cubicBezTo>
                    <a:pt x="1082" y="289"/>
                    <a:pt x="1044" y="226"/>
                    <a:pt x="981" y="176"/>
                  </a:cubicBezTo>
                  <a:cubicBezTo>
                    <a:pt x="931" y="113"/>
                    <a:pt x="868" y="76"/>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
            <p:cNvSpPr/>
            <p:nvPr/>
          </p:nvSpPr>
          <p:spPr>
            <a:xfrm>
              <a:off x="1413919" y="1857297"/>
              <a:ext cx="35066" cy="35096"/>
            </a:xfrm>
            <a:custGeom>
              <a:avLst/>
              <a:gdLst/>
              <a:ahLst/>
              <a:cxnLst/>
              <a:rect l="l" t="t" r="r" b="b"/>
              <a:pathLst>
                <a:path w="1157" h="1158" extrusionOk="0">
                  <a:moveTo>
                    <a:pt x="585" y="1"/>
                  </a:moveTo>
                  <a:cubicBezTo>
                    <a:pt x="546" y="1"/>
                    <a:pt x="506" y="5"/>
                    <a:pt x="466" y="14"/>
                  </a:cubicBezTo>
                  <a:cubicBezTo>
                    <a:pt x="428" y="27"/>
                    <a:pt x="390" y="27"/>
                    <a:pt x="353" y="39"/>
                  </a:cubicBezTo>
                  <a:cubicBezTo>
                    <a:pt x="328" y="64"/>
                    <a:pt x="290" y="77"/>
                    <a:pt x="265" y="102"/>
                  </a:cubicBezTo>
                  <a:cubicBezTo>
                    <a:pt x="227" y="114"/>
                    <a:pt x="202" y="140"/>
                    <a:pt x="164" y="165"/>
                  </a:cubicBezTo>
                  <a:cubicBezTo>
                    <a:pt x="114" y="228"/>
                    <a:pt x="76" y="290"/>
                    <a:pt x="51" y="353"/>
                  </a:cubicBezTo>
                  <a:cubicBezTo>
                    <a:pt x="13" y="429"/>
                    <a:pt x="1" y="504"/>
                    <a:pt x="1" y="579"/>
                  </a:cubicBezTo>
                  <a:cubicBezTo>
                    <a:pt x="1" y="730"/>
                    <a:pt x="64" y="868"/>
                    <a:pt x="164" y="982"/>
                  </a:cubicBezTo>
                  <a:cubicBezTo>
                    <a:pt x="202" y="1007"/>
                    <a:pt x="227" y="1032"/>
                    <a:pt x="265" y="1057"/>
                  </a:cubicBezTo>
                  <a:cubicBezTo>
                    <a:pt x="290" y="1082"/>
                    <a:pt x="328" y="1095"/>
                    <a:pt x="353" y="1107"/>
                  </a:cubicBezTo>
                  <a:cubicBezTo>
                    <a:pt x="390" y="1120"/>
                    <a:pt x="428" y="1132"/>
                    <a:pt x="466" y="1145"/>
                  </a:cubicBezTo>
                  <a:cubicBezTo>
                    <a:pt x="504" y="1145"/>
                    <a:pt x="541" y="1157"/>
                    <a:pt x="579" y="1157"/>
                  </a:cubicBezTo>
                  <a:cubicBezTo>
                    <a:pt x="654" y="1157"/>
                    <a:pt x="730" y="1132"/>
                    <a:pt x="793" y="1107"/>
                  </a:cubicBezTo>
                  <a:cubicBezTo>
                    <a:pt x="868" y="1082"/>
                    <a:pt x="931" y="1032"/>
                    <a:pt x="981" y="982"/>
                  </a:cubicBezTo>
                  <a:cubicBezTo>
                    <a:pt x="1094" y="881"/>
                    <a:pt x="1157" y="730"/>
                    <a:pt x="1157" y="579"/>
                  </a:cubicBezTo>
                  <a:cubicBezTo>
                    <a:pt x="1157" y="504"/>
                    <a:pt x="1132" y="429"/>
                    <a:pt x="1107" y="353"/>
                  </a:cubicBezTo>
                  <a:cubicBezTo>
                    <a:pt x="1082" y="290"/>
                    <a:pt x="1044" y="228"/>
                    <a:pt x="981" y="165"/>
                  </a:cubicBezTo>
                  <a:cubicBezTo>
                    <a:pt x="931" y="114"/>
                    <a:pt x="868" y="77"/>
                    <a:pt x="793" y="39"/>
                  </a:cubicBezTo>
                  <a:cubicBezTo>
                    <a:pt x="728" y="15"/>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
            <p:cNvSpPr/>
            <p:nvPr/>
          </p:nvSpPr>
          <p:spPr>
            <a:xfrm>
              <a:off x="1762389" y="2554721"/>
              <a:ext cx="35066" cy="34611"/>
            </a:xfrm>
            <a:custGeom>
              <a:avLst/>
              <a:gdLst/>
              <a:ahLst/>
              <a:cxnLst/>
              <a:rect l="l" t="t" r="r" b="b"/>
              <a:pathLst>
                <a:path w="1157" h="1142" extrusionOk="0">
                  <a:moveTo>
                    <a:pt x="579" y="1"/>
                  </a:moveTo>
                  <a:cubicBezTo>
                    <a:pt x="434" y="1"/>
                    <a:pt x="290" y="54"/>
                    <a:pt x="177" y="161"/>
                  </a:cubicBezTo>
                  <a:cubicBezTo>
                    <a:pt x="64" y="262"/>
                    <a:pt x="1" y="412"/>
                    <a:pt x="13" y="563"/>
                  </a:cubicBezTo>
                  <a:cubicBezTo>
                    <a:pt x="1" y="639"/>
                    <a:pt x="13" y="714"/>
                    <a:pt x="51" y="789"/>
                  </a:cubicBezTo>
                  <a:cubicBezTo>
                    <a:pt x="76" y="852"/>
                    <a:pt x="126" y="915"/>
                    <a:pt x="177" y="978"/>
                  </a:cubicBezTo>
                  <a:cubicBezTo>
                    <a:pt x="202" y="1003"/>
                    <a:pt x="227" y="1016"/>
                    <a:pt x="265" y="1041"/>
                  </a:cubicBezTo>
                  <a:cubicBezTo>
                    <a:pt x="290" y="1066"/>
                    <a:pt x="327" y="1091"/>
                    <a:pt x="353" y="1091"/>
                  </a:cubicBezTo>
                  <a:cubicBezTo>
                    <a:pt x="390" y="1116"/>
                    <a:pt x="428" y="1129"/>
                    <a:pt x="466" y="1129"/>
                  </a:cubicBezTo>
                  <a:cubicBezTo>
                    <a:pt x="503" y="1141"/>
                    <a:pt x="541" y="1141"/>
                    <a:pt x="579" y="1141"/>
                  </a:cubicBezTo>
                  <a:cubicBezTo>
                    <a:pt x="616" y="1141"/>
                    <a:pt x="654" y="1141"/>
                    <a:pt x="692" y="1129"/>
                  </a:cubicBezTo>
                  <a:cubicBezTo>
                    <a:pt x="730" y="1129"/>
                    <a:pt x="767" y="1116"/>
                    <a:pt x="805" y="1091"/>
                  </a:cubicBezTo>
                  <a:cubicBezTo>
                    <a:pt x="830" y="1091"/>
                    <a:pt x="868" y="1066"/>
                    <a:pt x="905" y="1041"/>
                  </a:cubicBezTo>
                  <a:cubicBezTo>
                    <a:pt x="931" y="1016"/>
                    <a:pt x="968" y="1003"/>
                    <a:pt x="981" y="978"/>
                  </a:cubicBezTo>
                  <a:cubicBezTo>
                    <a:pt x="1044" y="915"/>
                    <a:pt x="1081" y="852"/>
                    <a:pt x="1107"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
            <p:cNvSpPr/>
            <p:nvPr/>
          </p:nvSpPr>
          <p:spPr>
            <a:xfrm>
              <a:off x="1413919" y="2554266"/>
              <a:ext cx="35066" cy="35066"/>
            </a:xfrm>
            <a:custGeom>
              <a:avLst/>
              <a:gdLst/>
              <a:ahLst/>
              <a:cxnLst/>
              <a:rect l="l" t="t" r="r" b="b"/>
              <a:pathLst>
                <a:path w="1157" h="1157" extrusionOk="0">
                  <a:moveTo>
                    <a:pt x="578" y="0"/>
                  </a:moveTo>
                  <a:cubicBezTo>
                    <a:pt x="541" y="0"/>
                    <a:pt x="504" y="4"/>
                    <a:pt x="466" y="13"/>
                  </a:cubicBezTo>
                  <a:cubicBezTo>
                    <a:pt x="428" y="25"/>
                    <a:pt x="390" y="38"/>
                    <a:pt x="353" y="50"/>
                  </a:cubicBezTo>
                  <a:cubicBezTo>
                    <a:pt x="328" y="63"/>
                    <a:pt x="290" y="75"/>
                    <a:pt x="265" y="101"/>
                  </a:cubicBezTo>
                  <a:cubicBezTo>
                    <a:pt x="227" y="126"/>
                    <a:pt x="202" y="151"/>
                    <a:pt x="164" y="176"/>
                  </a:cubicBezTo>
                  <a:cubicBezTo>
                    <a:pt x="64" y="289"/>
                    <a:pt x="1" y="427"/>
                    <a:pt x="1" y="578"/>
                  </a:cubicBezTo>
                  <a:cubicBezTo>
                    <a:pt x="1" y="616"/>
                    <a:pt x="13" y="654"/>
                    <a:pt x="13" y="691"/>
                  </a:cubicBezTo>
                  <a:cubicBezTo>
                    <a:pt x="13" y="729"/>
                    <a:pt x="26" y="767"/>
                    <a:pt x="51" y="804"/>
                  </a:cubicBezTo>
                  <a:cubicBezTo>
                    <a:pt x="64" y="829"/>
                    <a:pt x="76" y="867"/>
                    <a:pt x="101" y="892"/>
                  </a:cubicBezTo>
                  <a:cubicBezTo>
                    <a:pt x="127" y="930"/>
                    <a:pt x="139" y="968"/>
                    <a:pt x="164" y="993"/>
                  </a:cubicBezTo>
                  <a:cubicBezTo>
                    <a:pt x="202" y="1018"/>
                    <a:pt x="227" y="1031"/>
                    <a:pt x="265" y="1056"/>
                  </a:cubicBezTo>
                  <a:cubicBezTo>
                    <a:pt x="290" y="1081"/>
                    <a:pt x="328" y="1106"/>
                    <a:pt x="353" y="1106"/>
                  </a:cubicBezTo>
                  <a:cubicBezTo>
                    <a:pt x="390" y="1131"/>
                    <a:pt x="428" y="1144"/>
                    <a:pt x="466" y="1144"/>
                  </a:cubicBezTo>
                  <a:cubicBezTo>
                    <a:pt x="504" y="1156"/>
                    <a:pt x="541" y="1156"/>
                    <a:pt x="579" y="1156"/>
                  </a:cubicBezTo>
                  <a:cubicBezTo>
                    <a:pt x="730" y="1156"/>
                    <a:pt x="881" y="1093"/>
                    <a:pt x="981" y="993"/>
                  </a:cubicBezTo>
                  <a:cubicBezTo>
                    <a:pt x="1006" y="955"/>
                    <a:pt x="1031" y="930"/>
                    <a:pt x="1056" y="892"/>
                  </a:cubicBezTo>
                  <a:cubicBezTo>
                    <a:pt x="1082" y="867"/>
                    <a:pt x="1094" y="829"/>
                    <a:pt x="1107" y="804"/>
                  </a:cubicBezTo>
                  <a:cubicBezTo>
                    <a:pt x="1119" y="767"/>
                    <a:pt x="1132" y="729"/>
                    <a:pt x="1144" y="691"/>
                  </a:cubicBezTo>
                  <a:cubicBezTo>
                    <a:pt x="1144" y="654"/>
                    <a:pt x="1157" y="616"/>
                    <a:pt x="1157" y="578"/>
                  </a:cubicBezTo>
                  <a:cubicBezTo>
                    <a:pt x="1157" y="427"/>
                    <a:pt x="1094" y="277"/>
                    <a:pt x="981" y="176"/>
                  </a:cubicBezTo>
                  <a:cubicBezTo>
                    <a:pt x="931" y="126"/>
                    <a:pt x="868" y="75"/>
                    <a:pt x="793" y="50"/>
                  </a:cubicBezTo>
                  <a:cubicBezTo>
                    <a:pt x="726" y="17"/>
                    <a:pt x="653"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
            <p:cNvSpPr/>
            <p:nvPr/>
          </p:nvSpPr>
          <p:spPr>
            <a:xfrm>
              <a:off x="2459693" y="463146"/>
              <a:ext cx="34702" cy="35005"/>
            </a:xfrm>
            <a:custGeom>
              <a:avLst/>
              <a:gdLst/>
              <a:ahLst/>
              <a:cxnLst/>
              <a:rect l="l" t="t" r="r" b="b"/>
              <a:pathLst>
                <a:path w="1145" h="1155" extrusionOk="0">
                  <a:moveTo>
                    <a:pt x="571" y="0"/>
                  </a:moveTo>
                  <a:cubicBezTo>
                    <a:pt x="420" y="0"/>
                    <a:pt x="276" y="63"/>
                    <a:pt x="164" y="174"/>
                  </a:cubicBezTo>
                  <a:cubicBezTo>
                    <a:pt x="64" y="275"/>
                    <a:pt x="1" y="426"/>
                    <a:pt x="1" y="576"/>
                  </a:cubicBezTo>
                  <a:cubicBezTo>
                    <a:pt x="1" y="727"/>
                    <a:pt x="64" y="878"/>
                    <a:pt x="164" y="991"/>
                  </a:cubicBezTo>
                  <a:cubicBezTo>
                    <a:pt x="215" y="1041"/>
                    <a:pt x="277" y="1079"/>
                    <a:pt x="353" y="1104"/>
                  </a:cubicBezTo>
                  <a:cubicBezTo>
                    <a:pt x="426" y="1141"/>
                    <a:pt x="499" y="1154"/>
                    <a:pt x="572" y="1154"/>
                  </a:cubicBezTo>
                  <a:lnTo>
                    <a:pt x="572" y="1154"/>
                  </a:lnTo>
                  <a:cubicBezTo>
                    <a:pt x="657" y="1153"/>
                    <a:pt x="719" y="1129"/>
                    <a:pt x="793" y="1104"/>
                  </a:cubicBezTo>
                  <a:cubicBezTo>
                    <a:pt x="830" y="1092"/>
                    <a:pt x="855" y="1079"/>
                    <a:pt x="893" y="1054"/>
                  </a:cubicBezTo>
                  <a:cubicBezTo>
                    <a:pt x="918" y="1041"/>
                    <a:pt x="956" y="1016"/>
                    <a:pt x="981" y="979"/>
                  </a:cubicBezTo>
                  <a:cubicBezTo>
                    <a:pt x="1006" y="953"/>
                    <a:pt x="1031" y="928"/>
                    <a:pt x="1057" y="903"/>
                  </a:cubicBezTo>
                  <a:cubicBezTo>
                    <a:pt x="1069" y="865"/>
                    <a:pt x="1094" y="828"/>
                    <a:pt x="1107" y="790"/>
                  </a:cubicBezTo>
                  <a:cubicBezTo>
                    <a:pt x="1119" y="765"/>
                    <a:pt x="1132" y="727"/>
                    <a:pt x="1132" y="690"/>
                  </a:cubicBezTo>
                  <a:cubicBezTo>
                    <a:pt x="1144" y="652"/>
                    <a:pt x="1144" y="614"/>
                    <a:pt x="1144" y="576"/>
                  </a:cubicBezTo>
                  <a:cubicBezTo>
                    <a:pt x="1144" y="426"/>
                    <a:pt x="1082" y="275"/>
                    <a:pt x="981" y="162"/>
                  </a:cubicBezTo>
                  <a:cubicBezTo>
                    <a:pt x="956" y="137"/>
                    <a:pt x="918" y="111"/>
                    <a:pt x="893" y="99"/>
                  </a:cubicBezTo>
                  <a:cubicBezTo>
                    <a:pt x="855" y="74"/>
                    <a:pt x="830" y="61"/>
                    <a:pt x="793" y="49"/>
                  </a:cubicBezTo>
                  <a:cubicBezTo>
                    <a:pt x="755" y="24"/>
                    <a:pt x="717" y="11"/>
                    <a:pt x="680" y="11"/>
                  </a:cubicBezTo>
                  <a:cubicBezTo>
                    <a:pt x="643" y="4"/>
                    <a:pt x="607" y="0"/>
                    <a:pt x="571" y="0"/>
                  </a:cubicBezTo>
                  <a:close/>
                  <a:moveTo>
                    <a:pt x="572" y="1154"/>
                  </a:moveTo>
                  <a:cubicBezTo>
                    <a:pt x="570" y="1154"/>
                    <a:pt x="568" y="1154"/>
                    <a:pt x="566" y="1154"/>
                  </a:cubicBezTo>
                  <a:lnTo>
                    <a:pt x="579" y="1154"/>
                  </a:lnTo>
                  <a:cubicBezTo>
                    <a:pt x="577" y="1154"/>
                    <a:pt x="574" y="1154"/>
                    <a:pt x="572"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
            <p:cNvSpPr/>
            <p:nvPr/>
          </p:nvSpPr>
          <p:spPr>
            <a:xfrm>
              <a:off x="2459330" y="811798"/>
              <a:ext cx="35823" cy="34823"/>
            </a:xfrm>
            <a:custGeom>
              <a:avLst/>
              <a:gdLst/>
              <a:ahLst/>
              <a:cxnLst/>
              <a:rect l="l" t="t" r="r" b="b"/>
              <a:pathLst>
                <a:path w="1182" h="1149" extrusionOk="0">
                  <a:moveTo>
                    <a:pt x="557" y="1"/>
                  </a:moveTo>
                  <a:cubicBezTo>
                    <a:pt x="491" y="1"/>
                    <a:pt x="424" y="13"/>
                    <a:pt x="365" y="43"/>
                  </a:cubicBezTo>
                  <a:cubicBezTo>
                    <a:pt x="289" y="68"/>
                    <a:pt x="227" y="105"/>
                    <a:pt x="176" y="168"/>
                  </a:cubicBezTo>
                  <a:cubicBezTo>
                    <a:pt x="126" y="218"/>
                    <a:pt x="76" y="281"/>
                    <a:pt x="51" y="357"/>
                  </a:cubicBezTo>
                  <a:cubicBezTo>
                    <a:pt x="0" y="495"/>
                    <a:pt x="0" y="658"/>
                    <a:pt x="51" y="796"/>
                  </a:cubicBezTo>
                  <a:cubicBezTo>
                    <a:pt x="88" y="859"/>
                    <a:pt x="126" y="922"/>
                    <a:pt x="176" y="985"/>
                  </a:cubicBezTo>
                  <a:cubicBezTo>
                    <a:pt x="289" y="1085"/>
                    <a:pt x="428" y="1148"/>
                    <a:pt x="591" y="1148"/>
                  </a:cubicBezTo>
                  <a:cubicBezTo>
                    <a:pt x="616" y="1148"/>
                    <a:pt x="654" y="1148"/>
                    <a:pt x="692" y="1136"/>
                  </a:cubicBezTo>
                  <a:cubicBezTo>
                    <a:pt x="729" y="1136"/>
                    <a:pt x="767" y="1123"/>
                    <a:pt x="805" y="1111"/>
                  </a:cubicBezTo>
                  <a:cubicBezTo>
                    <a:pt x="842" y="1098"/>
                    <a:pt x="867" y="1073"/>
                    <a:pt x="905" y="1048"/>
                  </a:cubicBezTo>
                  <a:cubicBezTo>
                    <a:pt x="993" y="985"/>
                    <a:pt x="1069" y="897"/>
                    <a:pt x="1119" y="796"/>
                  </a:cubicBezTo>
                  <a:cubicBezTo>
                    <a:pt x="1182" y="658"/>
                    <a:pt x="1182" y="495"/>
                    <a:pt x="1119" y="357"/>
                  </a:cubicBezTo>
                  <a:cubicBezTo>
                    <a:pt x="1094" y="281"/>
                    <a:pt x="1043" y="218"/>
                    <a:pt x="993" y="168"/>
                  </a:cubicBezTo>
                  <a:cubicBezTo>
                    <a:pt x="968" y="143"/>
                    <a:pt x="930" y="118"/>
                    <a:pt x="905" y="93"/>
                  </a:cubicBezTo>
                  <a:cubicBezTo>
                    <a:pt x="867" y="80"/>
                    <a:pt x="842" y="55"/>
                    <a:pt x="805" y="43"/>
                  </a:cubicBezTo>
                  <a:cubicBezTo>
                    <a:pt x="767" y="30"/>
                    <a:pt x="729" y="17"/>
                    <a:pt x="692" y="17"/>
                  </a:cubicBezTo>
                  <a:cubicBezTo>
                    <a:pt x="650" y="7"/>
                    <a:pt x="604" y="1"/>
                    <a:pt x="55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
            <p:cNvSpPr/>
            <p:nvPr/>
          </p:nvSpPr>
          <p:spPr>
            <a:xfrm>
              <a:off x="2110859" y="811798"/>
              <a:ext cx="35066" cy="34823"/>
            </a:xfrm>
            <a:custGeom>
              <a:avLst/>
              <a:gdLst/>
              <a:ahLst/>
              <a:cxnLst/>
              <a:rect l="l" t="t" r="r" b="b"/>
              <a:pathLst>
                <a:path w="1157" h="1149" extrusionOk="0">
                  <a:moveTo>
                    <a:pt x="597" y="0"/>
                  </a:moveTo>
                  <a:cubicBezTo>
                    <a:pt x="553" y="0"/>
                    <a:pt x="509" y="6"/>
                    <a:pt x="466" y="17"/>
                  </a:cubicBezTo>
                  <a:cubicBezTo>
                    <a:pt x="428" y="17"/>
                    <a:pt x="390" y="30"/>
                    <a:pt x="365" y="43"/>
                  </a:cubicBezTo>
                  <a:cubicBezTo>
                    <a:pt x="290" y="80"/>
                    <a:pt x="227" y="118"/>
                    <a:pt x="176" y="168"/>
                  </a:cubicBezTo>
                  <a:cubicBezTo>
                    <a:pt x="126" y="218"/>
                    <a:pt x="76" y="281"/>
                    <a:pt x="51" y="357"/>
                  </a:cubicBezTo>
                  <a:cubicBezTo>
                    <a:pt x="26" y="419"/>
                    <a:pt x="1" y="495"/>
                    <a:pt x="1" y="570"/>
                  </a:cubicBezTo>
                  <a:cubicBezTo>
                    <a:pt x="13" y="884"/>
                    <a:pt x="264" y="1136"/>
                    <a:pt x="579" y="1148"/>
                  </a:cubicBezTo>
                  <a:cubicBezTo>
                    <a:pt x="729" y="1148"/>
                    <a:pt x="880" y="1085"/>
                    <a:pt x="993" y="972"/>
                  </a:cubicBezTo>
                  <a:cubicBezTo>
                    <a:pt x="1094" y="872"/>
                    <a:pt x="1157" y="734"/>
                    <a:pt x="1157" y="570"/>
                  </a:cubicBezTo>
                  <a:cubicBezTo>
                    <a:pt x="1157" y="507"/>
                    <a:pt x="1144" y="432"/>
                    <a:pt x="1119" y="357"/>
                  </a:cubicBezTo>
                  <a:cubicBezTo>
                    <a:pt x="1094" y="281"/>
                    <a:pt x="1044" y="218"/>
                    <a:pt x="993" y="168"/>
                  </a:cubicBezTo>
                  <a:cubicBezTo>
                    <a:pt x="887" y="62"/>
                    <a:pt x="744" y="0"/>
                    <a:pt x="59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
            <p:cNvSpPr/>
            <p:nvPr/>
          </p:nvSpPr>
          <p:spPr>
            <a:xfrm>
              <a:off x="2110859" y="463571"/>
              <a:ext cx="35066" cy="34581"/>
            </a:xfrm>
            <a:custGeom>
              <a:avLst/>
              <a:gdLst/>
              <a:ahLst/>
              <a:cxnLst/>
              <a:rect l="l" t="t" r="r" b="b"/>
              <a:pathLst>
                <a:path w="1157" h="1141" extrusionOk="0">
                  <a:moveTo>
                    <a:pt x="585" y="0"/>
                  </a:moveTo>
                  <a:cubicBezTo>
                    <a:pt x="437" y="0"/>
                    <a:pt x="290" y="53"/>
                    <a:pt x="176" y="160"/>
                  </a:cubicBezTo>
                  <a:cubicBezTo>
                    <a:pt x="63" y="261"/>
                    <a:pt x="1" y="412"/>
                    <a:pt x="1" y="562"/>
                  </a:cubicBezTo>
                  <a:cubicBezTo>
                    <a:pt x="1" y="713"/>
                    <a:pt x="63" y="864"/>
                    <a:pt x="176" y="977"/>
                  </a:cubicBezTo>
                  <a:cubicBezTo>
                    <a:pt x="202" y="1002"/>
                    <a:pt x="227" y="1027"/>
                    <a:pt x="264" y="1040"/>
                  </a:cubicBezTo>
                  <a:cubicBezTo>
                    <a:pt x="290" y="1065"/>
                    <a:pt x="327" y="1078"/>
                    <a:pt x="365" y="1103"/>
                  </a:cubicBezTo>
                  <a:cubicBezTo>
                    <a:pt x="403" y="1115"/>
                    <a:pt x="440" y="1115"/>
                    <a:pt x="466" y="1128"/>
                  </a:cubicBezTo>
                  <a:cubicBezTo>
                    <a:pt x="503" y="1140"/>
                    <a:pt x="541" y="1140"/>
                    <a:pt x="579" y="1140"/>
                  </a:cubicBezTo>
                  <a:cubicBezTo>
                    <a:pt x="616" y="1140"/>
                    <a:pt x="654" y="1140"/>
                    <a:pt x="692" y="1128"/>
                  </a:cubicBezTo>
                  <a:cubicBezTo>
                    <a:pt x="729" y="1115"/>
                    <a:pt x="767" y="1115"/>
                    <a:pt x="805" y="1103"/>
                  </a:cubicBezTo>
                  <a:cubicBezTo>
                    <a:pt x="842" y="1078"/>
                    <a:pt x="868" y="1065"/>
                    <a:pt x="905" y="1040"/>
                  </a:cubicBezTo>
                  <a:cubicBezTo>
                    <a:pt x="930" y="1015"/>
                    <a:pt x="968" y="990"/>
                    <a:pt x="993" y="977"/>
                  </a:cubicBezTo>
                  <a:cubicBezTo>
                    <a:pt x="1094" y="864"/>
                    <a:pt x="1157" y="713"/>
                    <a:pt x="1157" y="562"/>
                  </a:cubicBezTo>
                  <a:cubicBezTo>
                    <a:pt x="1157" y="525"/>
                    <a:pt x="1157" y="487"/>
                    <a:pt x="1144" y="449"/>
                  </a:cubicBezTo>
                  <a:cubicBezTo>
                    <a:pt x="1144" y="412"/>
                    <a:pt x="1131" y="374"/>
                    <a:pt x="1119" y="349"/>
                  </a:cubicBezTo>
                  <a:cubicBezTo>
                    <a:pt x="1094" y="311"/>
                    <a:pt x="1081" y="273"/>
                    <a:pt x="1056" y="248"/>
                  </a:cubicBezTo>
                  <a:cubicBezTo>
                    <a:pt x="1044" y="211"/>
                    <a:pt x="1018" y="185"/>
                    <a:pt x="993" y="160"/>
                  </a:cubicBezTo>
                  <a:cubicBezTo>
                    <a:pt x="880" y="53"/>
                    <a:pt x="733"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
            <p:cNvSpPr/>
            <p:nvPr/>
          </p:nvSpPr>
          <p:spPr>
            <a:xfrm>
              <a:off x="2456269" y="1160025"/>
              <a:ext cx="38127" cy="35429"/>
            </a:xfrm>
            <a:custGeom>
              <a:avLst/>
              <a:gdLst/>
              <a:ahLst/>
              <a:cxnLst/>
              <a:rect l="l" t="t" r="r" b="b"/>
              <a:pathLst>
                <a:path w="1258" h="1169" extrusionOk="0">
                  <a:moveTo>
                    <a:pt x="680" y="0"/>
                  </a:moveTo>
                  <a:cubicBezTo>
                    <a:pt x="605" y="0"/>
                    <a:pt x="533" y="17"/>
                    <a:pt x="466" y="50"/>
                  </a:cubicBezTo>
                  <a:cubicBezTo>
                    <a:pt x="390" y="75"/>
                    <a:pt x="328" y="126"/>
                    <a:pt x="277" y="176"/>
                  </a:cubicBezTo>
                  <a:cubicBezTo>
                    <a:pt x="227" y="239"/>
                    <a:pt x="177" y="289"/>
                    <a:pt x="152" y="365"/>
                  </a:cubicBezTo>
                  <a:cubicBezTo>
                    <a:pt x="1" y="741"/>
                    <a:pt x="277" y="1156"/>
                    <a:pt x="692" y="1169"/>
                  </a:cubicBezTo>
                  <a:cubicBezTo>
                    <a:pt x="717" y="1156"/>
                    <a:pt x="755" y="1156"/>
                    <a:pt x="793" y="1156"/>
                  </a:cubicBezTo>
                  <a:cubicBezTo>
                    <a:pt x="830" y="1144"/>
                    <a:pt x="868" y="1131"/>
                    <a:pt x="906" y="1118"/>
                  </a:cubicBezTo>
                  <a:cubicBezTo>
                    <a:pt x="943" y="1106"/>
                    <a:pt x="968" y="1081"/>
                    <a:pt x="1006" y="1056"/>
                  </a:cubicBezTo>
                  <a:cubicBezTo>
                    <a:pt x="1031" y="1043"/>
                    <a:pt x="1069" y="1018"/>
                    <a:pt x="1094" y="993"/>
                  </a:cubicBezTo>
                  <a:cubicBezTo>
                    <a:pt x="1195" y="880"/>
                    <a:pt x="1257" y="741"/>
                    <a:pt x="1257" y="591"/>
                  </a:cubicBezTo>
                  <a:cubicBezTo>
                    <a:pt x="1257" y="515"/>
                    <a:pt x="1245" y="440"/>
                    <a:pt x="1220" y="365"/>
                  </a:cubicBezTo>
                  <a:cubicBezTo>
                    <a:pt x="1195" y="289"/>
                    <a:pt x="1144" y="226"/>
                    <a:pt x="1094" y="176"/>
                  </a:cubicBezTo>
                  <a:cubicBezTo>
                    <a:pt x="1069" y="151"/>
                    <a:pt x="1031" y="126"/>
                    <a:pt x="1006" y="101"/>
                  </a:cubicBezTo>
                  <a:cubicBezTo>
                    <a:pt x="981" y="88"/>
                    <a:pt x="943" y="63"/>
                    <a:pt x="906" y="50"/>
                  </a:cubicBezTo>
                  <a:cubicBezTo>
                    <a:pt x="868" y="38"/>
                    <a:pt x="843" y="25"/>
                    <a:pt x="793" y="13"/>
                  </a:cubicBezTo>
                  <a:cubicBezTo>
                    <a:pt x="755" y="4"/>
                    <a:pt x="717" y="0"/>
                    <a:pt x="6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
            <p:cNvSpPr/>
            <p:nvPr/>
          </p:nvSpPr>
          <p:spPr>
            <a:xfrm>
              <a:off x="2459693" y="1508918"/>
              <a:ext cx="34702" cy="34641"/>
            </a:xfrm>
            <a:custGeom>
              <a:avLst/>
              <a:gdLst/>
              <a:ahLst/>
              <a:cxnLst/>
              <a:rect l="l" t="t" r="r" b="b"/>
              <a:pathLst>
                <a:path w="1145" h="1143" extrusionOk="0">
                  <a:moveTo>
                    <a:pt x="570" y="0"/>
                  </a:moveTo>
                  <a:cubicBezTo>
                    <a:pt x="420" y="0"/>
                    <a:pt x="276" y="61"/>
                    <a:pt x="164" y="162"/>
                  </a:cubicBezTo>
                  <a:cubicBezTo>
                    <a:pt x="64" y="275"/>
                    <a:pt x="1" y="426"/>
                    <a:pt x="1" y="577"/>
                  </a:cubicBezTo>
                  <a:cubicBezTo>
                    <a:pt x="1" y="727"/>
                    <a:pt x="64" y="866"/>
                    <a:pt x="164" y="979"/>
                  </a:cubicBezTo>
                  <a:cubicBezTo>
                    <a:pt x="215" y="1029"/>
                    <a:pt x="277" y="1079"/>
                    <a:pt x="353" y="1104"/>
                  </a:cubicBezTo>
                  <a:cubicBezTo>
                    <a:pt x="428" y="1129"/>
                    <a:pt x="504" y="1142"/>
                    <a:pt x="579" y="1142"/>
                  </a:cubicBezTo>
                  <a:cubicBezTo>
                    <a:pt x="604" y="1142"/>
                    <a:pt x="642" y="1142"/>
                    <a:pt x="680" y="1129"/>
                  </a:cubicBezTo>
                  <a:cubicBezTo>
                    <a:pt x="717" y="1129"/>
                    <a:pt x="755" y="1117"/>
                    <a:pt x="793" y="1104"/>
                  </a:cubicBezTo>
                  <a:cubicBezTo>
                    <a:pt x="830" y="1092"/>
                    <a:pt x="855" y="1067"/>
                    <a:pt x="893" y="1054"/>
                  </a:cubicBezTo>
                  <a:cubicBezTo>
                    <a:pt x="918" y="1029"/>
                    <a:pt x="956" y="1004"/>
                    <a:pt x="981" y="979"/>
                  </a:cubicBezTo>
                  <a:cubicBezTo>
                    <a:pt x="1082" y="866"/>
                    <a:pt x="1144" y="727"/>
                    <a:pt x="1144" y="564"/>
                  </a:cubicBezTo>
                  <a:cubicBezTo>
                    <a:pt x="1144" y="539"/>
                    <a:pt x="1144" y="501"/>
                    <a:pt x="1132" y="463"/>
                  </a:cubicBezTo>
                  <a:cubicBezTo>
                    <a:pt x="1132" y="426"/>
                    <a:pt x="1119" y="388"/>
                    <a:pt x="1107" y="350"/>
                  </a:cubicBezTo>
                  <a:cubicBezTo>
                    <a:pt x="1094" y="313"/>
                    <a:pt x="1069" y="288"/>
                    <a:pt x="1057" y="250"/>
                  </a:cubicBezTo>
                  <a:cubicBezTo>
                    <a:pt x="1031" y="225"/>
                    <a:pt x="1006" y="187"/>
                    <a:pt x="981" y="162"/>
                  </a:cubicBezTo>
                  <a:cubicBezTo>
                    <a:pt x="956" y="137"/>
                    <a:pt x="918" y="112"/>
                    <a:pt x="893" y="99"/>
                  </a:cubicBezTo>
                  <a:cubicBezTo>
                    <a:pt x="855" y="74"/>
                    <a:pt x="830" y="49"/>
                    <a:pt x="793" y="36"/>
                  </a:cubicBezTo>
                  <a:cubicBezTo>
                    <a:pt x="755" y="24"/>
                    <a:pt x="717" y="11"/>
                    <a:pt x="680" y="11"/>
                  </a:cubicBezTo>
                  <a:cubicBezTo>
                    <a:pt x="643" y="4"/>
                    <a:pt x="606"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
            <p:cNvSpPr/>
            <p:nvPr/>
          </p:nvSpPr>
          <p:spPr>
            <a:xfrm>
              <a:off x="2110859" y="1508676"/>
              <a:ext cx="36581" cy="34884"/>
            </a:xfrm>
            <a:custGeom>
              <a:avLst/>
              <a:gdLst/>
              <a:ahLst/>
              <a:cxnLst/>
              <a:rect l="l" t="t" r="r" b="b"/>
              <a:pathLst>
                <a:path w="1207" h="1151" extrusionOk="0">
                  <a:moveTo>
                    <a:pt x="579" y="0"/>
                  </a:moveTo>
                  <a:cubicBezTo>
                    <a:pt x="541" y="0"/>
                    <a:pt x="503" y="7"/>
                    <a:pt x="466" y="19"/>
                  </a:cubicBezTo>
                  <a:cubicBezTo>
                    <a:pt x="428" y="19"/>
                    <a:pt x="390" y="32"/>
                    <a:pt x="365" y="57"/>
                  </a:cubicBezTo>
                  <a:cubicBezTo>
                    <a:pt x="327" y="57"/>
                    <a:pt x="290" y="82"/>
                    <a:pt x="264" y="107"/>
                  </a:cubicBezTo>
                  <a:cubicBezTo>
                    <a:pt x="227" y="120"/>
                    <a:pt x="202" y="145"/>
                    <a:pt x="176" y="170"/>
                  </a:cubicBezTo>
                  <a:cubicBezTo>
                    <a:pt x="63" y="283"/>
                    <a:pt x="1" y="421"/>
                    <a:pt x="1" y="585"/>
                  </a:cubicBezTo>
                  <a:cubicBezTo>
                    <a:pt x="1" y="735"/>
                    <a:pt x="63" y="886"/>
                    <a:pt x="176" y="987"/>
                  </a:cubicBezTo>
                  <a:cubicBezTo>
                    <a:pt x="202" y="1012"/>
                    <a:pt x="227" y="1037"/>
                    <a:pt x="264" y="1062"/>
                  </a:cubicBezTo>
                  <a:cubicBezTo>
                    <a:pt x="290" y="1075"/>
                    <a:pt x="327" y="1100"/>
                    <a:pt x="365" y="1112"/>
                  </a:cubicBezTo>
                  <a:cubicBezTo>
                    <a:pt x="390" y="1125"/>
                    <a:pt x="428" y="1137"/>
                    <a:pt x="466" y="1150"/>
                  </a:cubicBezTo>
                  <a:lnTo>
                    <a:pt x="579" y="1150"/>
                  </a:lnTo>
                  <a:cubicBezTo>
                    <a:pt x="729" y="1150"/>
                    <a:pt x="880" y="1100"/>
                    <a:pt x="993" y="987"/>
                  </a:cubicBezTo>
                  <a:cubicBezTo>
                    <a:pt x="1207" y="760"/>
                    <a:pt x="1207" y="396"/>
                    <a:pt x="993" y="170"/>
                  </a:cubicBezTo>
                  <a:lnTo>
                    <a:pt x="905" y="107"/>
                  </a:lnTo>
                  <a:cubicBezTo>
                    <a:pt x="842" y="69"/>
                    <a:pt x="767" y="32"/>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
            <p:cNvSpPr/>
            <p:nvPr/>
          </p:nvSpPr>
          <p:spPr>
            <a:xfrm>
              <a:off x="2110859" y="1160206"/>
              <a:ext cx="35066" cy="34884"/>
            </a:xfrm>
            <a:custGeom>
              <a:avLst/>
              <a:gdLst/>
              <a:ahLst/>
              <a:cxnLst/>
              <a:rect l="l" t="t" r="r" b="b"/>
              <a:pathLst>
                <a:path w="1157" h="1151" extrusionOk="0">
                  <a:moveTo>
                    <a:pt x="559" y="0"/>
                  </a:moveTo>
                  <a:cubicBezTo>
                    <a:pt x="528" y="0"/>
                    <a:pt x="496" y="3"/>
                    <a:pt x="466" y="7"/>
                  </a:cubicBezTo>
                  <a:cubicBezTo>
                    <a:pt x="428" y="19"/>
                    <a:pt x="390" y="32"/>
                    <a:pt x="365" y="44"/>
                  </a:cubicBezTo>
                  <a:cubicBezTo>
                    <a:pt x="327" y="57"/>
                    <a:pt x="290" y="82"/>
                    <a:pt x="264" y="95"/>
                  </a:cubicBezTo>
                  <a:cubicBezTo>
                    <a:pt x="227" y="120"/>
                    <a:pt x="202" y="145"/>
                    <a:pt x="176" y="170"/>
                  </a:cubicBezTo>
                  <a:cubicBezTo>
                    <a:pt x="126" y="220"/>
                    <a:pt x="76" y="283"/>
                    <a:pt x="51" y="359"/>
                  </a:cubicBezTo>
                  <a:cubicBezTo>
                    <a:pt x="26" y="421"/>
                    <a:pt x="1" y="497"/>
                    <a:pt x="1" y="572"/>
                  </a:cubicBezTo>
                  <a:cubicBezTo>
                    <a:pt x="1" y="648"/>
                    <a:pt x="26" y="723"/>
                    <a:pt x="51" y="798"/>
                  </a:cubicBezTo>
                  <a:cubicBezTo>
                    <a:pt x="76" y="874"/>
                    <a:pt x="126" y="937"/>
                    <a:pt x="176" y="987"/>
                  </a:cubicBezTo>
                  <a:cubicBezTo>
                    <a:pt x="202" y="1012"/>
                    <a:pt x="227" y="1037"/>
                    <a:pt x="264" y="1062"/>
                  </a:cubicBezTo>
                  <a:cubicBezTo>
                    <a:pt x="290" y="1075"/>
                    <a:pt x="327" y="1100"/>
                    <a:pt x="365" y="1112"/>
                  </a:cubicBezTo>
                  <a:cubicBezTo>
                    <a:pt x="403" y="1125"/>
                    <a:pt x="440" y="1138"/>
                    <a:pt x="466" y="1138"/>
                  </a:cubicBezTo>
                  <a:cubicBezTo>
                    <a:pt x="503" y="1150"/>
                    <a:pt x="541" y="1150"/>
                    <a:pt x="579" y="1150"/>
                  </a:cubicBezTo>
                  <a:cubicBezTo>
                    <a:pt x="817" y="1150"/>
                    <a:pt x="1018" y="1012"/>
                    <a:pt x="1119" y="798"/>
                  </a:cubicBezTo>
                  <a:cubicBezTo>
                    <a:pt x="1144" y="723"/>
                    <a:pt x="1157" y="648"/>
                    <a:pt x="1157" y="572"/>
                  </a:cubicBezTo>
                  <a:cubicBezTo>
                    <a:pt x="1157" y="497"/>
                    <a:pt x="1144" y="421"/>
                    <a:pt x="1119" y="359"/>
                  </a:cubicBezTo>
                  <a:cubicBezTo>
                    <a:pt x="1081" y="283"/>
                    <a:pt x="1044" y="220"/>
                    <a:pt x="993" y="170"/>
                  </a:cubicBezTo>
                  <a:cubicBezTo>
                    <a:pt x="878" y="55"/>
                    <a:pt x="718" y="0"/>
                    <a:pt x="55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
            <p:cNvSpPr/>
            <p:nvPr/>
          </p:nvSpPr>
          <p:spPr>
            <a:xfrm>
              <a:off x="2459693" y="1857297"/>
              <a:ext cx="34702" cy="35096"/>
            </a:xfrm>
            <a:custGeom>
              <a:avLst/>
              <a:gdLst/>
              <a:ahLst/>
              <a:cxnLst/>
              <a:rect l="l" t="t" r="r" b="b"/>
              <a:pathLst>
                <a:path w="1145" h="1158" extrusionOk="0">
                  <a:moveTo>
                    <a:pt x="565" y="1"/>
                  </a:moveTo>
                  <a:cubicBezTo>
                    <a:pt x="493" y="1"/>
                    <a:pt x="418" y="15"/>
                    <a:pt x="353" y="39"/>
                  </a:cubicBezTo>
                  <a:cubicBezTo>
                    <a:pt x="277" y="77"/>
                    <a:pt x="215" y="114"/>
                    <a:pt x="164" y="165"/>
                  </a:cubicBezTo>
                  <a:cubicBezTo>
                    <a:pt x="64" y="278"/>
                    <a:pt x="1" y="429"/>
                    <a:pt x="1" y="579"/>
                  </a:cubicBezTo>
                  <a:cubicBezTo>
                    <a:pt x="1" y="730"/>
                    <a:pt x="64" y="868"/>
                    <a:pt x="164" y="982"/>
                  </a:cubicBezTo>
                  <a:cubicBezTo>
                    <a:pt x="215" y="1044"/>
                    <a:pt x="277" y="1082"/>
                    <a:pt x="353" y="1107"/>
                  </a:cubicBezTo>
                  <a:cubicBezTo>
                    <a:pt x="428" y="1132"/>
                    <a:pt x="504" y="1157"/>
                    <a:pt x="579" y="1157"/>
                  </a:cubicBezTo>
                  <a:cubicBezTo>
                    <a:pt x="604" y="1157"/>
                    <a:pt x="642" y="1145"/>
                    <a:pt x="680" y="1145"/>
                  </a:cubicBezTo>
                  <a:cubicBezTo>
                    <a:pt x="717" y="1132"/>
                    <a:pt x="755" y="1132"/>
                    <a:pt x="793" y="1107"/>
                  </a:cubicBezTo>
                  <a:cubicBezTo>
                    <a:pt x="830" y="1095"/>
                    <a:pt x="868" y="1069"/>
                    <a:pt x="893" y="1057"/>
                  </a:cubicBezTo>
                  <a:cubicBezTo>
                    <a:pt x="918" y="1032"/>
                    <a:pt x="956" y="1007"/>
                    <a:pt x="981" y="982"/>
                  </a:cubicBezTo>
                  <a:cubicBezTo>
                    <a:pt x="1006" y="956"/>
                    <a:pt x="1031" y="931"/>
                    <a:pt x="1057" y="894"/>
                  </a:cubicBezTo>
                  <a:cubicBezTo>
                    <a:pt x="1069" y="868"/>
                    <a:pt x="1094" y="831"/>
                    <a:pt x="1107" y="793"/>
                  </a:cubicBezTo>
                  <a:cubicBezTo>
                    <a:pt x="1119" y="768"/>
                    <a:pt x="1132" y="730"/>
                    <a:pt x="1132" y="693"/>
                  </a:cubicBezTo>
                  <a:cubicBezTo>
                    <a:pt x="1144" y="655"/>
                    <a:pt x="1144" y="617"/>
                    <a:pt x="1144" y="579"/>
                  </a:cubicBezTo>
                  <a:cubicBezTo>
                    <a:pt x="1144" y="429"/>
                    <a:pt x="1082" y="278"/>
                    <a:pt x="981" y="165"/>
                  </a:cubicBezTo>
                  <a:cubicBezTo>
                    <a:pt x="956" y="140"/>
                    <a:pt x="918" y="114"/>
                    <a:pt x="893" y="102"/>
                  </a:cubicBezTo>
                  <a:cubicBezTo>
                    <a:pt x="868" y="77"/>
                    <a:pt x="830" y="64"/>
                    <a:pt x="793" y="39"/>
                  </a:cubicBezTo>
                  <a:cubicBezTo>
                    <a:pt x="755" y="27"/>
                    <a:pt x="717" y="27"/>
                    <a:pt x="680" y="14"/>
                  </a:cubicBezTo>
                  <a:cubicBezTo>
                    <a:pt x="644" y="5"/>
                    <a:pt x="605" y="1"/>
                    <a:pt x="56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
            <p:cNvSpPr/>
            <p:nvPr/>
          </p:nvSpPr>
          <p:spPr>
            <a:xfrm>
              <a:off x="2459693" y="2205858"/>
              <a:ext cx="34702" cy="35005"/>
            </a:xfrm>
            <a:custGeom>
              <a:avLst/>
              <a:gdLst/>
              <a:ahLst/>
              <a:cxnLst/>
              <a:rect l="l" t="t" r="r" b="b"/>
              <a:pathLst>
                <a:path w="1145" h="1155" extrusionOk="0">
                  <a:moveTo>
                    <a:pt x="571" y="0"/>
                  </a:moveTo>
                  <a:cubicBezTo>
                    <a:pt x="420" y="0"/>
                    <a:pt x="276" y="62"/>
                    <a:pt x="164" y="174"/>
                  </a:cubicBezTo>
                  <a:cubicBezTo>
                    <a:pt x="114" y="224"/>
                    <a:pt x="64" y="287"/>
                    <a:pt x="39" y="363"/>
                  </a:cubicBezTo>
                  <a:cubicBezTo>
                    <a:pt x="14" y="425"/>
                    <a:pt x="1" y="501"/>
                    <a:pt x="1" y="576"/>
                  </a:cubicBezTo>
                  <a:cubicBezTo>
                    <a:pt x="1" y="727"/>
                    <a:pt x="64" y="878"/>
                    <a:pt x="164" y="978"/>
                  </a:cubicBezTo>
                  <a:cubicBezTo>
                    <a:pt x="215" y="1041"/>
                    <a:pt x="277" y="1079"/>
                    <a:pt x="353" y="1117"/>
                  </a:cubicBezTo>
                  <a:cubicBezTo>
                    <a:pt x="428" y="1142"/>
                    <a:pt x="504" y="1154"/>
                    <a:pt x="579" y="1154"/>
                  </a:cubicBezTo>
                  <a:cubicBezTo>
                    <a:pt x="604" y="1154"/>
                    <a:pt x="642" y="1154"/>
                    <a:pt x="680" y="1142"/>
                  </a:cubicBezTo>
                  <a:cubicBezTo>
                    <a:pt x="717" y="1129"/>
                    <a:pt x="755" y="1129"/>
                    <a:pt x="793" y="1117"/>
                  </a:cubicBezTo>
                  <a:cubicBezTo>
                    <a:pt x="830" y="1104"/>
                    <a:pt x="855" y="1079"/>
                    <a:pt x="893" y="1054"/>
                  </a:cubicBezTo>
                  <a:cubicBezTo>
                    <a:pt x="918" y="1041"/>
                    <a:pt x="956" y="1016"/>
                    <a:pt x="981" y="991"/>
                  </a:cubicBezTo>
                  <a:cubicBezTo>
                    <a:pt x="1082" y="878"/>
                    <a:pt x="1144" y="727"/>
                    <a:pt x="1144" y="576"/>
                  </a:cubicBezTo>
                  <a:cubicBezTo>
                    <a:pt x="1144" y="501"/>
                    <a:pt x="1132" y="425"/>
                    <a:pt x="1107" y="363"/>
                  </a:cubicBezTo>
                  <a:cubicBezTo>
                    <a:pt x="1082" y="287"/>
                    <a:pt x="1031" y="224"/>
                    <a:pt x="981" y="174"/>
                  </a:cubicBezTo>
                  <a:cubicBezTo>
                    <a:pt x="956" y="149"/>
                    <a:pt x="918" y="124"/>
                    <a:pt x="893" y="99"/>
                  </a:cubicBezTo>
                  <a:cubicBezTo>
                    <a:pt x="868" y="86"/>
                    <a:pt x="830" y="61"/>
                    <a:pt x="793" y="48"/>
                  </a:cubicBezTo>
                  <a:cubicBezTo>
                    <a:pt x="755" y="36"/>
                    <a:pt x="717" y="23"/>
                    <a:pt x="680" y="11"/>
                  </a:cubicBezTo>
                  <a:cubicBezTo>
                    <a:pt x="643" y="4"/>
                    <a:pt x="607" y="0"/>
                    <a:pt x="57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
            <p:cNvSpPr/>
            <p:nvPr/>
          </p:nvSpPr>
          <p:spPr>
            <a:xfrm>
              <a:off x="2109344" y="2205979"/>
              <a:ext cx="36581" cy="34884"/>
            </a:xfrm>
            <a:custGeom>
              <a:avLst/>
              <a:gdLst/>
              <a:ahLst/>
              <a:cxnLst/>
              <a:rect l="l" t="t" r="r" b="b"/>
              <a:pathLst>
                <a:path w="1207" h="1151" extrusionOk="0">
                  <a:moveTo>
                    <a:pt x="635" y="1"/>
                  </a:moveTo>
                  <a:cubicBezTo>
                    <a:pt x="487" y="1"/>
                    <a:pt x="340" y="57"/>
                    <a:pt x="226" y="170"/>
                  </a:cubicBezTo>
                  <a:cubicBezTo>
                    <a:pt x="0" y="384"/>
                    <a:pt x="0" y="761"/>
                    <a:pt x="226" y="974"/>
                  </a:cubicBezTo>
                  <a:cubicBezTo>
                    <a:pt x="252" y="1012"/>
                    <a:pt x="277" y="1037"/>
                    <a:pt x="314" y="1050"/>
                  </a:cubicBezTo>
                  <a:cubicBezTo>
                    <a:pt x="340" y="1075"/>
                    <a:pt x="377" y="1087"/>
                    <a:pt x="415" y="1113"/>
                  </a:cubicBezTo>
                  <a:cubicBezTo>
                    <a:pt x="453" y="1113"/>
                    <a:pt x="490" y="1125"/>
                    <a:pt x="516" y="1138"/>
                  </a:cubicBezTo>
                  <a:cubicBezTo>
                    <a:pt x="553" y="1150"/>
                    <a:pt x="591" y="1150"/>
                    <a:pt x="629" y="1150"/>
                  </a:cubicBezTo>
                  <a:cubicBezTo>
                    <a:pt x="666" y="1150"/>
                    <a:pt x="704" y="1150"/>
                    <a:pt x="742" y="1138"/>
                  </a:cubicBezTo>
                  <a:cubicBezTo>
                    <a:pt x="779" y="1125"/>
                    <a:pt x="817" y="1113"/>
                    <a:pt x="855" y="1113"/>
                  </a:cubicBezTo>
                  <a:cubicBezTo>
                    <a:pt x="892" y="1087"/>
                    <a:pt x="918" y="1075"/>
                    <a:pt x="955" y="1050"/>
                  </a:cubicBezTo>
                  <a:cubicBezTo>
                    <a:pt x="980" y="1025"/>
                    <a:pt x="1018" y="1000"/>
                    <a:pt x="1043" y="974"/>
                  </a:cubicBezTo>
                  <a:cubicBezTo>
                    <a:pt x="1144" y="874"/>
                    <a:pt x="1207" y="723"/>
                    <a:pt x="1207" y="572"/>
                  </a:cubicBezTo>
                  <a:cubicBezTo>
                    <a:pt x="1207" y="535"/>
                    <a:pt x="1207" y="497"/>
                    <a:pt x="1194" y="459"/>
                  </a:cubicBezTo>
                  <a:cubicBezTo>
                    <a:pt x="1194" y="421"/>
                    <a:pt x="1181" y="384"/>
                    <a:pt x="1169" y="359"/>
                  </a:cubicBezTo>
                  <a:cubicBezTo>
                    <a:pt x="1144" y="321"/>
                    <a:pt x="1131" y="283"/>
                    <a:pt x="1106" y="258"/>
                  </a:cubicBezTo>
                  <a:cubicBezTo>
                    <a:pt x="1094" y="220"/>
                    <a:pt x="1068" y="195"/>
                    <a:pt x="1043" y="170"/>
                  </a:cubicBezTo>
                  <a:cubicBezTo>
                    <a:pt x="930" y="57"/>
                    <a:pt x="783"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
            <p:cNvSpPr/>
            <p:nvPr/>
          </p:nvSpPr>
          <p:spPr>
            <a:xfrm>
              <a:off x="2110859" y="1857388"/>
              <a:ext cx="35066" cy="35005"/>
            </a:xfrm>
            <a:custGeom>
              <a:avLst/>
              <a:gdLst/>
              <a:ahLst/>
              <a:cxnLst/>
              <a:rect l="l" t="t" r="r" b="b"/>
              <a:pathLst>
                <a:path w="1157" h="1155" extrusionOk="0">
                  <a:moveTo>
                    <a:pt x="575" y="0"/>
                  </a:moveTo>
                  <a:cubicBezTo>
                    <a:pt x="538" y="0"/>
                    <a:pt x="502" y="4"/>
                    <a:pt x="466" y="11"/>
                  </a:cubicBezTo>
                  <a:cubicBezTo>
                    <a:pt x="440" y="24"/>
                    <a:pt x="403" y="24"/>
                    <a:pt x="365" y="36"/>
                  </a:cubicBezTo>
                  <a:cubicBezTo>
                    <a:pt x="327" y="61"/>
                    <a:pt x="290" y="74"/>
                    <a:pt x="264" y="99"/>
                  </a:cubicBezTo>
                  <a:cubicBezTo>
                    <a:pt x="227" y="111"/>
                    <a:pt x="202" y="137"/>
                    <a:pt x="176" y="162"/>
                  </a:cubicBezTo>
                  <a:cubicBezTo>
                    <a:pt x="126" y="212"/>
                    <a:pt x="76" y="287"/>
                    <a:pt x="51" y="350"/>
                  </a:cubicBezTo>
                  <a:cubicBezTo>
                    <a:pt x="26" y="426"/>
                    <a:pt x="1" y="501"/>
                    <a:pt x="1" y="576"/>
                  </a:cubicBezTo>
                  <a:cubicBezTo>
                    <a:pt x="13" y="891"/>
                    <a:pt x="264" y="1142"/>
                    <a:pt x="579" y="1154"/>
                  </a:cubicBezTo>
                  <a:cubicBezTo>
                    <a:pt x="729" y="1154"/>
                    <a:pt x="880" y="1079"/>
                    <a:pt x="993" y="979"/>
                  </a:cubicBezTo>
                  <a:cubicBezTo>
                    <a:pt x="1094" y="865"/>
                    <a:pt x="1157" y="727"/>
                    <a:pt x="1157" y="576"/>
                  </a:cubicBezTo>
                  <a:cubicBezTo>
                    <a:pt x="1157" y="426"/>
                    <a:pt x="1106" y="275"/>
                    <a:pt x="993" y="174"/>
                  </a:cubicBezTo>
                  <a:cubicBezTo>
                    <a:pt x="882" y="63"/>
                    <a:pt x="729" y="0"/>
                    <a:pt x="57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
            <p:cNvSpPr/>
            <p:nvPr/>
          </p:nvSpPr>
          <p:spPr>
            <a:xfrm>
              <a:off x="2459330" y="2554448"/>
              <a:ext cx="35066" cy="34884"/>
            </a:xfrm>
            <a:custGeom>
              <a:avLst/>
              <a:gdLst/>
              <a:ahLst/>
              <a:cxnLst/>
              <a:rect l="l" t="t" r="r" b="b"/>
              <a:pathLst>
                <a:path w="1157" h="1151" extrusionOk="0">
                  <a:moveTo>
                    <a:pt x="599" y="0"/>
                  </a:moveTo>
                  <a:cubicBezTo>
                    <a:pt x="442" y="0"/>
                    <a:pt x="292" y="55"/>
                    <a:pt x="176" y="170"/>
                  </a:cubicBezTo>
                  <a:cubicBezTo>
                    <a:pt x="126" y="220"/>
                    <a:pt x="76" y="283"/>
                    <a:pt x="51" y="359"/>
                  </a:cubicBezTo>
                  <a:cubicBezTo>
                    <a:pt x="0" y="497"/>
                    <a:pt x="0" y="648"/>
                    <a:pt x="51" y="798"/>
                  </a:cubicBezTo>
                  <a:cubicBezTo>
                    <a:pt x="88" y="861"/>
                    <a:pt x="126" y="924"/>
                    <a:pt x="176" y="987"/>
                  </a:cubicBezTo>
                  <a:cubicBezTo>
                    <a:pt x="227" y="1037"/>
                    <a:pt x="289" y="1075"/>
                    <a:pt x="365" y="1100"/>
                  </a:cubicBezTo>
                  <a:cubicBezTo>
                    <a:pt x="440" y="1138"/>
                    <a:pt x="516" y="1150"/>
                    <a:pt x="591" y="1150"/>
                  </a:cubicBezTo>
                  <a:cubicBezTo>
                    <a:pt x="616" y="1150"/>
                    <a:pt x="654" y="1150"/>
                    <a:pt x="692" y="1138"/>
                  </a:cubicBezTo>
                  <a:cubicBezTo>
                    <a:pt x="729" y="1138"/>
                    <a:pt x="767" y="1125"/>
                    <a:pt x="805" y="1100"/>
                  </a:cubicBezTo>
                  <a:cubicBezTo>
                    <a:pt x="842" y="1087"/>
                    <a:pt x="867" y="1075"/>
                    <a:pt x="905" y="1050"/>
                  </a:cubicBezTo>
                  <a:cubicBezTo>
                    <a:pt x="930" y="1037"/>
                    <a:pt x="968" y="1012"/>
                    <a:pt x="993" y="987"/>
                  </a:cubicBezTo>
                  <a:cubicBezTo>
                    <a:pt x="1043" y="924"/>
                    <a:pt x="1081" y="861"/>
                    <a:pt x="1119" y="798"/>
                  </a:cubicBezTo>
                  <a:cubicBezTo>
                    <a:pt x="1144" y="723"/>
                    <a:pt x="1156" y="648"/>
                    <a:pt x="1156" y="572"/>
                  </a:cubicBezTo>
                  <a:cubicBezTo>
                    <a:pt x="1156" y="497"/>
                    <a:pt x="1144" y="421"/>
                    <a:pt x="1119" y="359"/>
                  </a:cubicBezTo>
                  <a:cubicBezTo>
                    <a:pt x="1094" y="283"/>
                    <a:pt x="1043" y="220"/>
                    <a:pt x="993" y="170"/>
                  </a:cubicBezTo>
                  <a:cubicBezTo>
                    <a:pt x="968" y="132"/>
                    <a:pt x="930" y="120"/>
                    <a:pt x="905" y="95"/>
                  </a:cubicBezTo>
                  <a:cubicBezTo>
                    <a:pt x="867" y="69"/>
                    <a:pt x="842" y="57"/>
                    <a:pt x="805" y="44"/>
                  </a:cubicBezTo>
                  <a:cubicBezTo>
                    <a:pt x="767" y="32"/>
                    <a:pt x="729" y="19"/>
                    <a:pt x="692" y="7"/>
                  </a:cubicBezTo>
                  <a:cubicBezTo>
                    <a:pt x="661" y="3"/>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
            <p:cNvSpPr/>
            <p:nvPr/>
          </p:nvSpPr>
          <p:spPr>
            <a:xfrm>
              <a:off x="2110859" y="2554357"/>
              <a:ext cx="36581" cy="34975"/>
            </a:xfrm>
            <a:custGeom>
              <a:avLst/>
              <a:gdLst/>
              <a:ahLst/>
              <a:cxnLst/>
              <a:rect l="l" t="t" r="r" b="b"/>
              <a:pathLst>
                <a:path w="1207" h="1154" extrusionOk="0">
                  <a:moveTo>
                    <a:pt x="579" y="0"/>
                  </a:moveTo>
                  <a:cubicBezTo>
                    <a:pt x="541" y="0"/>
                    <a:pt x="503" y="3"/>
                    <a:pt x="466" y="10"/>
                  </a:cubicBezTo>
                  <a:cubicBezTo>
                    <a:pt x="428" y="22"/>
                    <a:pt x="390" y="35"/>
                    <a:pt x="365" y="47"/>
                  </a:cubicBezTo>
                  <a:cubicBezTo>
                    <a:pt x="327" y="60"/>
                    <a:pt x="290" y="72"/>
                    <a:pt x="264" y="98"/>
                  </a:cubicBezTo>
                  <a:cubicBezTo>
                    <a:pt x="227" y="123"/>
                    <a:pt x="202" y="148"/>
                    <a:pt x="176" y="173"/>
                  </a:cubicBezTo>
                  <a:cubicBezTo>
                    <a:pt x="63" y="274"/>
                    <a:pt x="1" y="424"/>
                    <a:pt x="1" y="575"/>
                  </a:cubicBezTo>
                  <a:cubicBezTo>
                    <a:pt x="1" y="726"/>
                    <a:pt x="63" y="877"/>
                    <a:pt x="176" y="990"/>
                  </a:cubicBezTo>
                  <a:cubicBezTo>
                    <a:pt x="202" y="1015"/>
                    <a:pt x="239" y="1040"/>
                    <a:pt x="264" y="1053"/>
                  </a:cubicBezTo>
                  <a:cubicBezTo>
                    <a:pt x="290" y="1078"/>
                    <a:pt x="327" y="1103"/>
                    <a:pt x="365" y="1103"/>
                  </a:cubicBezTo>
                  <a:cubicBezTo>
                    <a:pt x="390" y="1128"/>
                    <a:pt x="428" y="1141"/>
                    <a:pt x="466" y="1141"/>
                  </a:cubicBezTo>
                  <a:cubicBezTo>
                    <a:pt x="503" y="1153"/>
                    <a:pt x="541" y="1153"/>
                    <a:pt x="579" y="1153"/>
                  </a:cubicBezTo>
                  <a:cubicBezTo>
                    <a:pt x="729" y="1153"/>
                    <a:pt x="880" y="1090"/>
                    <a:pt x="993" y="990"/>
                  </a:cubicBezTo>
                  <a:cubicBezTo>
                    <a:pt x="1207" y="764"/>
                    <a:pt x="1207" y="399"/>
                    <a:pt x="993" y="173"/>
                  </a:cubicBezTo>
                  <a:cubicBezTo>
                    <a:pt x="968" y="148"/>
                    <a:pt x="930" y="123"/>
                    <a:pt x="905" y="98"/>
                  </a:cubicBezTo>
                  <a:cubicBezTo>
                    <a:pt x="842" y="60"/>
                    <a:pt x="767" y="35"/>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
            <p:cNvSpPr/>
            <p:nvPr/>
          </p:nvSpPr>
          <p:spPr>
            <a:xfrm>
              <a:off x="3156634" y="463025"/>
              <a:ext cx="36217" cy="35126"/>
            </a:xfrm>
            <a:custGeom>
              <a:avLst/>
              <a:gdLst/>
              <a:ahLst/>
              <a:cxnLst/>
              <a:rect l="l" t="t" r="r" b="b"/>
              <a:pathLst>
                <a:path w="1195" h="1159" extrusionOk="0">
                  <a:moveTo>
                    <a:pt x="574" y="0"/>
                  </a:moveTo>
                  <a:cubicBezTo>
                    <a:pt x="280" y="0"/>
                    <a:pt x="1" y="233"/>
                    <a:pt x="1" y="580"/>
                  </a:cubicBezTo>
                  <a:cubicBezTo>
                    <a:pt x="1" y="731"/>
                    <a:pt x="63" y="882"/>
                    <a:pt x="164" y="995"/>
                  </a:cubicBezTo>
                  <a:cubicBezTo>
                    <a:pt x="277" y="1096"/>
                    <a:pt x="428" y="1158"/>
                    <a:pt x="579" y="1158"/>
                  </a:cubicBezTo>
                  <a:cubicBezTo>
                    <a:pt x="729" y="1158"/>
                    <a:pt x="868" y="1096"/>
                    <a:pt x="981" y="995"/>
                  </a:cubicBezTo>
                  <a:cubicBezTo>
                    <a:pt x="1144" y="819"/>
                    <a:pt x="1194" y="580"/>
                    <a:pt x="1106" y="367"/>
                  </a:cubicBezTo>
                  <a:cubicBezTo>
                    <a:pt x="1081" y="291"/>
                    <a:pt x="1031" y="229"/>
                    <a:pt x="981" y="178"/>
                  </a:cubicBezTo>
                  <a:cubicBezTo>
                    <a:pt x="862" y="55"/>
                    <a:pt x="716" y="0"/>
                    <a:pt x="5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
            <p:cNvSpPr/>
            <p:nvPr/>
          </p:nvSpPr>
          <p:spPr>
            <a:xfrm>
              <a:off x="3153209" y="812010"/>
              <a:ext cx="38491" cy="34611"/>
            </a:xfrm>
            <a:custGeom>
              <a:avLst/>
              <a:gdLst/>
              <a:ahLst/>
              <a:cxnLst/>
              <a:rect l="l" t="t" r="r" b="b"/>
              <a:pathLst>
                <a:path w="1270" h="1142" extrusionOk="0">
                  <a:moveTo>
                    <a:pt x="690" y="1"/>
                  </a:moveTo>
                  <a:cubicBezTo>
                    <a:pt x="544" y="1"/>
                    <a:pt x="396" y="54"/>
                    <a:pt x="277" y="161"/>
                  </a:cubicBezTo>
                  <a:cubicBezTo>
                    <a:pt x="227" y="211"/>
                    <a:pt x="189" y="274"/>
                    <a:pt x="164" y="350"/>
                  </a:cubicBezTo>
                  <a:cubicBezTo>
                    <a:pt x="1" y="727"/>
                    <a:pt x="277" y="1141"/>
                    <a:pt x="692" y="1141"/>
                  </a:cubicBezTo>
                  <a:cubicBezTo>
                    <a:pt x="1006" y="1141"/>
                    <a:pt x="1257" y="890"/>
                    <a:pt x="1270" y="563"/>
                  </a:cubicBezTo>
                  <a:cubicBezTo>
                    <a:pt x="1270" y="488"/>
                    <a:pt x="1245" y="412"/>
                    <a:pt x="1219" y="350"/>
                  </a:cubicBezTo>
                  <a:cubicBezTo>
                    <a:pt x="1194" y="274"/>
                    <a:pt x="1157" y="211"/>
                    <a:pt x="1094" y="161"/>
                  </a:cubicBezTo>
                  <a:cubicBezTo>
                    <a:pt x="981" y="54"/>
                    <a:pt x="836" y="1"/>
                    <a:pt x="69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
            <p:cNvSpPr/>
            <p:nvPr/>
          </p:nvSpPr>
          <p:spPr>
            <a:xfrm>
              <a:off x="2806648" y="811737"/>
              <a:ext cx="36581" cy="34884"/>
            </a:xfrm>
            <a:custGeom>
              <a:avLst/>
              <a:gdLst/>
              <a:ahLst/>
              <a:cxnLst/>
              <a:rect l="l" t="t" r="r" b="b"/>
              <a:pathLst>
                <a:path w="1207" h="1151" extrusionOk="0">
                  <a:moveTo>
                    <a:pt x="629" y="1"/>
                  </a:moveTo>
                  <a:cubicBezTo>
                    <a:pt x="591" y="1"/>
                    <a:pt x="553" y="7"/>
                    <a:pt x="516" y="19"/>
                  </a:cubicBezTo>
                  <a:cubicBezTo>
                    <a:pt x="478" y="19"/>
                    <a:pt x="440" y="32"/>
                    <a:pt x="415" y="45"/>
                  </a:cubicBezTo>
                  <a:cubicBezTo>
                    <a:pt x="378" y="57"/>
                    <a:pt x="340" y="82"/>
                    <a:pt x="315" y="95"/>
                  </a:cubicBezTo>
                  <a:cubicBezTo>
                    <a:pt x="277" y="120"/>
                    <a:pt x="252" y="145"/>
                    <a:pt x="227" y="170"/>
                  </a:cubicBezTo>
                  <a:cubicBezTo>
                    <a:pt x="1" y="396"/>
                    <a:pt x="1" y="761"/>
                    <a:pt x="227" y="987"/>
                  </a:cubicBezTo>
                  <a:cubicBezTo>
                    <a:pt x="252" y="1012"/>
                    <a:pt x="290" y="1037"/>
                    <a:pt x="315" y="1050"/>
                  </a:cubicBezTo>
                  <a:cubicBezTo>
                    <a:pt x="340" y="1075"/>
                    <a:pt x="378" y="1100"/>
                    <a:pt x="415" y="1113"/>
                  </a:cubicBezTo>
                  <a:cubicBezTo>
                    <a:pt x="440" y="1125"/>
                    <a:pt x="478" y="1138"/>
                    <a:pt x="516" y="1138"/>
                  </a:cubicBezTo>
                  <a:cubicBezTo>
                    <a:pt x="553" y="1150"/>
                    <a:pt x="591" y="1150"/>
                    <a:pt x="641" y="1150"/>
                  </a:cubicBezTo>
                  <a:cubicBezTo>
                    <a:pt x="667" y="1150"/>
                    <a:pt x="704" y="1150"/>
                    <a:pt x="742" y="1138"/>
                  </a:cubicBezTo>
                  <a:cubicBezTo>
                    <a:pt x="780" y="1138"/>
                    <a:pt x="817" y="1125"/>
                    <a:pt x="855" y="1113"/>
                  </a:cubicBezTo>
                  <a:cubicBezTo>
                    <a:pt x="893" y="1100"/>
                    <a:pt x="918" y="1075"/>
                    <a:pt x="956" y="1050"/>
                  </a:cubicBezTo>
                  <a:cubicBezTo>
                    <a:pt x="981" y="1037"/>
                    <a:pt x="1018" y="1012"/>
                    <a:pt x="1044" y="987"/>
                  </a:cubicBezTo>
                  <a:cubicBezTo>
                    <a:pt x="1144" y="874"/>
                    <a:pt x="1207" y="736"/>
                    <a:pt x="1207" y="572"/>
                  </a:cubicBezTo>
                  <a:cubicBezTo>
                    <a:pt x="1207" y="497"/>
                    <a:pt x="1194" y="421"/>
                    <a:pt x="1169" y="359"/>
                  </a:cubicBezTo>
                  <a:cubicBezTo>
                    <a:pt x="1131" y="283"/>
                    <a:pt x="1094" y="220"/>
                    <a:pt x="1044" y="170"/>
                  </a:cubicBezTo>
                  <a:cubicBezTo>
                    <a:pt x="1018" y="145"/>
                    <a:pt x="981" y="120"/>
                    <a:pt x="956" y="95"/>
                  </a:cubicBezTo>
                  <a:cubicBezTo>
                    <a:pt x="918" y="82"/>
                    <a:pt x="893" y="57"/>
                    <a:pt x="855" y="45"/>
                  </a:cubicBezTo>
                  <a:cubicBezTo>
                    <a:pt x="817" y="32"/>
                    <a:pt x="780" y="19"/>
                    <a:pt x="742" y="19"/>
                  </a:cubicBezTo>
                  <a:cubicBezTo>
                    <a:pt x="704" y="7"/>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
            <p:cNvSpPr/>
            <p:nvPr/>
          </p:nvSpPr>
          <p:spPr>
            <a:xfrm>
              <a:off x="2806648" y="463177"/>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0"/>
                    <a:pt x="340" y="73"/>
                    <a:pt x="315" y="98"/>
                  </a:cubicBezTo>
                  <a:cubicBezTo>
                    <a:pt x="277" y="123"/>
                    <a:pt x="252" y="148"/>
                    <a:pt x="227" y="173"/>
                  </a:cubicBezTo>
                  <a:cubicBezTo>
                    <a:pt x="1" y="399"/>
                    <a:pt x="1" y="751"/>
                    <a:pt x="227" y="990"/>
                  </a:cubicBezTo>
                  <a:cubicBezTo>
                    <a:pt x="252" y="1015"/>
                    <a:pt x="277" y="1028"/>
                    <a:pt x="315" y="1053"/>
                  </a:cubicBezTo>
                  <a:cubicBezTo>
                    <a:pt x="340" y="1078"/>
                    <a:pt x="378" y="1091"/>
                    <a:pt x="415" y="1103"/>
                  </a:cubicBezTo>
                  <a:cubicBezTo>
                    <a:pt x="440" y="1116"/>
                    <a:pt x="478" y="1128"/>
                    <a:pt x="516" y="1141"/>
                  </a:cubicBezTo>
                  <a:cubicBezTo>
                    <a:pt x="553" y="1141"/>
                    <a:pt x="591" y="1153"/>
                    <a:pt x="641" y="1153"/>
                  </a:cubicBezTo>
                  <a:cubicBezTo>
                    <a:pt x="667" y="1153"/>
                    <a:pt x="704" y="1141"/>
                    <a:pt x="742" y="1141"/>
                  </a:cubicBezTo>
                  <a:cubicBezTo>
                    <a:pt x="780" y="1128"/>
                    <a:pt x="817" y="1128"/>
                    <a:pt x="855" y="1103"/>
                  </a:cubicBezTo>
                  <a:cubicBezTo>
                    <a:pt x="893" y="1091"/>
                    <a:pt x="918" y="1078"/>
                    <a:pt x="956" y="1053"/>
                  </a:cubicBezTo>
                  <a:cubicBezTo>
                    <a:pt x="981" y="1028"/>
                    <a:pt x="1018" y="1015"/>
                    <a:pt x="1044" y="990"/>
                  </a:cubicBezTo>
                  <a:cubicBezTo>
                    <a:pt x="1144" y="877"/>
                    <a:pt x="1207" y="726"/>
                    <a:pt x="1207" y="575"/>
                  </a:cubicBezTo>
                  <a:cubicBezTo>
                    <a:pt x="1207" y="425"/>
                    <a:pt x="1144" y="274"/>
                    <a:pt x="1044" y="173"/>
                  </a:cubicBezTo>
                  <a:cubicBezTo>
                    <a:pt x="1006" y="148"/>
                    <a:pt x="981" y="123"/>
                    <a:pt x="956" y="98"/>
                  </a:cubicBezTo>
                  <a:cubicBezTo>
                    <a:pt x="918" y="73"/>
                    <a:pt x="893" y="60"/>
                    <a:pt x="855" y="48"/>
                  </a:cubicBezTo>
                  <a:cubicBezTo>
                    <a:pt x="817" y="23"/>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
            <p:cNvSpPr/>
            <p:nvPr/>
          </p:nvSpPr>
          <p:spPr>
            <a:xfrm>
              <a:off x="3156634" y="1160479"/>
              <a:ext cx="35066" cy="34611"/>
            </a:xfrm>
            <a:custGeom>
              <a:avLst/>
              <a:gdLst/>
              <a:ahLst/>
              <a:cxnLst/>
              <a:rect l="l" t="t" r="r" b="b"/>
              <a:pathLst>
                <a:path w="1157" h="1142" extrusionOk="0">
                  <a:moveTo>
                    <a:pt x="577" y="1"/>
                  </a:moveTo>
                  <a:cubicBezTo>
                    <a:pt x="431" y="1"/>
                    <a:pt x="283" y="54"/>
                    <a:pt x="164" y="161"/>
                  </a:cubicBezTo>
                  <a:cubicBezTo>
                    <a:pt x="63" y="274"/>
                    <a:pt x="1" y="425"/>
                    <a:pt x="1" y="576"/>
                  </a:cubicBezTo>
                  <a:cubicBezTo>
                    <a:pt x="1" y="890"/>
                    <a:pt x="265" y="1141"/>
                    <a:pt x="579" y="1141"/>
                  </a:cubicBezTo>
                  <a:cubicBezTo>
                    <a:pt x="893" y="1141"/>
                    <a:pt x="1144" y="890"/>
                    <a:pt x="1157" y="576"/>
                  </a:cubicBezTo>
                  <a:cubicBezTo>
                    <a:pt x="1157" y="500"/>
                    <a:pt x="1132" y="425"/>
                    <a:pt x="1106" y="350"/>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
            <p:cNvSpPr/>
            <p:nvPr/>
          </p:nvSpPr>
          <p:spPr>
            <a:xfrm>
              <a:off x="3156634" y="1508949"/>
              <a:ext cx="35066" cy="34611"/>
            </a:xfrm>
            <a:custGeom>
              <a:avLst/>
              <a:gdLst/>
              <a:ahLst/>
              <a:cxnLst/>
              <a:rect l="l" t="t" r="r" b="b"/>
              <a:pathLst>
                <a:path w="1157" h="1142" extrusionOk="0">
                  <a:moveTo>
                    <a:pt x="577" y="1"/>
                  </a:moveTo>
                  <a:cubicBezTo>
                    <a:pt x="431" y="1"/>
                    <a:pt x="283" y="54"/>
                    <a:pt x="164" y="161"/>
                  </a:cubicBezTo>
                  <a:cubicBezTo>
                    <a:pt x="114" y="224"/>
                    <a:pt x="76" y="287"/>
                    <a:pt x="51" y="349"/>
                  </a:cubicBezTo>
                  <a:cubicBezTo>
                    <a:pt x="13" y="425"/>
                    <a:pt x="1" y="500"/>
                    <a:pt x="1" y="576"/>
                  </a:cubicBezTo>
                  <a:cubicBezTo>
                    <a:pt x="1" y="726"/>
                    <a:pt x="63" y="865"/>
                    <a:pt x="164" y="978"/>
                  </a:cubicBezTo>
                  <a:cubicBezTo>
                    <a:pt x="277" y="1078"/>
                    <a:pt x="428" y="1141"/>
                    <a:pt x="579" y="1141"/>
                  </a:cubicBezTo>
                  <a:cubicBezTo>
                    <a:pt x="729" y="1141"/>
                    <a:pt x="868" y="1091"/>
                    <a:pt x="981" y="978"/>
                  </a:cubicBezTo>
                  <a:cubicBezTo>
                    <a:pt x="1094" y="865"/>
                    <a:pt x="1157" y="726"/>
                    <a:pt x="1157" y="576"/>
                  </a:cubicBezTo>
                  <a:cubicBezTo>
                    <a:pt x="1157" y="500"/>
                    <a:pt x="1132" y="425"/>
                    <a:pt x="1106" y="349"/>
                  </a:cubicBezTo>
                  <a:cubicBezTo>
                    <a:pt x="1081" y="287"/>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
            <p:cNvSpPr/>
            <p:nvPr/>
          </p:nvSpPr>
          <p:spPr>
            <a:xfrm>
              <a:off x="2806648" y="1508676"/>
              <a:ext cx="37339" cy="34884"/>
            </a:xfrm>
            <a:custGeom>
              <a:avLst/>
              <a:gdLst/>
              <a:ahLst/>
              <a:cxnLst/>
              <a:rect l="l" t="t" r="r" b="b"/>
              <a:pathLst>
                <a:path w="1232" h="1151" extrusionOk="0">
                  <a:moveTo>
                    <a:pt x="629" y="0"/>
                  </a:moveTo>
                  <a:cubicBezTo>
                    <a:pt x="591" y="0"/>
                    <a:pt x="553" y="7"/>
                    <a:pt x="516" y="19"/>
                  </a:cubicBezTo>
                  <a:cubicBezTo>
                    <a:pt x="478" y="19"/>
                    <a:pt x="440" y="32"/>
                    <a:pt x="415" y="57"/>
                  </a:cubicBezTo>
                  <a:cubicBezTo>
                    <a:pt x="378" y="57"/>
                    <a:pt x="340" y="82"/>
                    <a:pt x="315" y="107"/>
                  </a:cubicBezTo>
                  <a:cubicBezTo>
                    <a:pt x="277" y="120"/>
                    <a:pt x="252" y="145"/>
                    <a:pt x="227" y="170"/>
                  </a:cubicBezTo>
                  <a:cubicBezTo>
                    <a:pt x="1" y="396"/>
                    <a:pt x="1" y="760"/>
                    <a:pt x="227" y="987"/>
                  </a:cubicBezTo>
                  <a:cubicBezTo>
                    <a:pt x="252" y="1012"/>
                    <a:pt x="277" y="1037"/>
                    <a:pt x="315" y="1062"/>
                  </a:cubicBezTo>
                  <a:cubicBezTo>
                    <a:pt x="340" y="1075"/>
                    <a:pt x="378" y="1100"/>
                    <a:pt x="415" y="1112"/>
                  </a:cubicBezTo>
                  <a:cubicBezTo>
                    <a:pt x="440" y="1125"/>
                    <a:pt x="478" y="1137"/>
                    <a:pt x="516" y="1150"/>
                  </a:cubicBezTo>
                  <a:lnTo>
                    <a:pt x="742" y="1150"/>
                  </a:lnTo>
                  <a:cubicBezTo>
                    <a:pt x="780" y="1137"/>
                    <a:pt x="817" y="1125"/>
                    <a:pt x="855" y="1112"/>
                  </a:cubicBezTo>
                  <a:cubicBezTo>
                    <a:pt x="893" y="1100"/>
                    <a:pt x="918" y="1075"/>
                    <a:pt x="956" y="1062"/>
                  </a:cubicBezTo>
                  <a:cubicBezTo>
                    <a:pt x="981" y="1037"/>
                    <a:pt x="1018" y="1012"/>
                    <a:pt x="1044" y="987"/>
                  </a:cubicBezTo>
                  <a:cubicBezTo>
                    <a:pt x="1094" y="936"/>
                    <a:pt x="1131" y="874"/>
                    <a:pt x="1169" y="798"/>
                  </a:cubicBezTo>
                  <a:cubicBezTo>
                    <a:pt x="1232" y="660"/>
                    <a:pt x="1232" y="497"/>
                    <a:pt x="1169" y="358"/>
                  </a:cubicBezTo>
                  <a:cubicBezTo>
                    <a:pt x="1131" y="296"/>
                    <a:pt x="1094" y="220"/>
                    <a:pt x="1044" y="170"/>
                  </a:cubicBezTo>
                  <a:cubicBezTo>
                    <a:pt x="1018" y="145"/>
                    <a:pt x="981" y="120"/>
                    <a:pt x="956" y="107"/>
                  </a:cubicBezTo>
                  <a:cubicBezTo>
                    <a:pt x="918" y="82"/>
                    <a:pt x="893" y="57"/>
                    <a:pt x="855" y="57"/>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
            <p:cNvSpPr/>
            <p:nvPr/>
          </p:nvSpPr>
          <p:spPr>
            <a:xfrm>
              <a:off x="2805890" y="1160479"/>
              <a:ext cx="37339" cy="34611"/>
            </a:xfrm>
            <a:custGeom>
              <a:avLst/>
              <a:gdLst/>
              <a:ahLst/>
              <a:cxnLst/>
              <a:rect l="l" t="t" r="r" b="b"/>
              <a:pathLst>
                <a:path w="1232" h="1142" extrusionOk="0">
                  <a:moveTo>
                    <a:pt x="654" y="1"/>
                  </a:moveTo>
                  <a:cubicBezTo>
                    <a:pt x="616" y="1"/>
                    <a:pt x="578" y="4"/>
                    <a:pt x="541" y="10"/>
                  </a:cubicBezTo>
                  <a:cubicBezTo>
                    <a:pt x="516" y="23"/>
                    <a:pt x="465" y="23"/>
                    <a:pt x="440" y="48"/>
                  </a:cubicBezTo>
                  <a:cubicBezTo>
                    <a:pt x="403" y="60"/>
                    <a:pt x="365" y="73"/>
                    <a:pt x="340" y="98"/>
                  </a:cubicBezTo>
                  <a:cubicBezTo>
                    <a:pt x="302" y="111"/>
                    <a:pt x="277" y="136"/>
                    <a:pt x="252" y="174"/>
                  </a:cubicBezTo>
                  <a:cubicBezTo>
                    <a:pt x="0" y="425"/>
                    <a:pt x="38" y="852"/>
                    <a:pt x="340" y="1053"/>
                  </a:cubicBezTo>
                  <a:cubicBezTo>
                    <a:pt x="365" y="1066"/>
                    <a:pt x="403" y="1091"/>
                    <a:pt x="440" y="1103"/>
                  </a:cubicBezTo>
                  <a:lnTo>
                    <a:pt x="541" y="1141"/>
                  </a:lnTo>
                  <a:lnTo>
                    <a:pt x="767" y="1141"/>
                  </a:lnTo>
                  <a:lnTo>
                    <a:pt x="880" y="1103"/>
                  </a:lnTo>
                  <a:cubicBezTo>
                    <a:pt x="918" y="1091"/>
                    <a:pt x="943" y="1066"/>
                    <a:pt x="981" y="1053"/>
                  </a:cubicBezTo>
                  <a:cubicBezTo>
                    <a:pt x="1006" y="1028"/>
                    <a:pt x="1043" y="1003"/>
                    <a:pt x="1069" y="978"/>
                  </a:cubicBezTo>
                  <a:cubicBezTo>
                    <a:pt x="1119" y="928"/>
                    <a:pt x="1156" y="865"/>
                    <a:pt x="1194" y="802"/>
                  </a:cubicBezTo>
                  <a:cubicBezTo>
                    <a:pt x="1219" y="726"/>
                    <a:pt x="1232" y="651"/>
                    <a:pt x="1232" y="576"/>
                  </a:cubicBezTo>
                  <a:cubicBezTo>
                    <a:pt x="1232" y="500"/>
                    <a:pt x="1219" y="425"/>
                    <a:pt x="1194" y="350"/>
                  </a:cubicBezTo>
                  <a:cubicBezTo>
                    <a:pt x="1156" y="287"/>
                    <a:pt x="1119" y="224"/>
                    <a:pt x="1069" y="174"/>
                  </a:cubicBezTo>
                  <a:cubicBezTo>
                    <a:pt x="1043" y="136"/>
                    <a:pt x="1006" y="111"/>
                    <a:pt x="981" y="98"/>
                  </a:cubicBezTo>
                  <a:cubicBezTo>
                    <a:pt x="943" y="73"/>
                    <a:pt x="918" y="60"/>
                    <a:pt x="880" y="48"/>
                  </a:cubicBezTo>
                  <a:cubicBezTo>
                    <a:pt x="842" y="35"/>
                    <a:pt x="805" y="23"/>
                    <a:pt x="767" y="10"/>
                  </a:cubicBezTo>
                  <a:cubicBezTo>
                    <a:pt x="729" y="4"/>
                    <a:pt x="692" y="1"/>
                    <a:pt x="65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
            <p:cNvSpPr/>
            <p:nvPr/>
          </p:nvSpPr>
          <p:spPr>
            <a:xfrm>
              <a:off x="3156634" y="1857418"/>
              <a:ext cx="35066" cy="34975"/>
            </a:xfrm>
            <a:custGeom>
              <a:avLst/>
              <a:gdLst/>
              <a:ahLst/>
              <a:cxnLst/>
              <a:rect l="l" t="t" r="r" b="b"/>
              <a:pathLst>
                <a:path w="1157" h="1154" extrusionOk="0">
                  <a:moveTo>
                    <a:pt x="577" y="1"/>
                  </a:moveTo>
                  <a:cubicBezTo>
                    <a:pt x="431" y="1"/>
                    <a:pt x="283" y="54"/>
                    <a:pt x="164" y="161"/>
                  </a:cubicBezTo>
                  <a:cubicBezTo>
                    <a:pt x="63" y="274"/>
                    <a:pt x="1" y="425"/>
                    <a:pt x="1" y="575"/>
                  </a:cubicBezTo>
                  <a:cubicBezTo>
                    <a:pt x="1" y="890"/>
                    <a:pt x="265" y="1153"/>
                    <a:pt x="579" y="1153"/>
                  </a:cubicBezTo>
                  <a:cubicBezTo>
                    <a:pt x="893" y="1141"/>
                    <a:pt x="1144" y="890"/>
                    <a:pt x="1157" y="575"/>
                  </a:cubicBezTo>
                  <a:cubicBezTo>
                    <a:pt x="1157" y="500"/>
                    <a:pt x="1132" y="425"/>
                    <a:pt x="1106" y="349"/>
                  </a:cubicBezTo>
                  <a:cubicBezTo>
                    <a:pt x="1081" y="286"/>
                    <a:pt x="1031" y="224"/>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
            <p:cNvSpPr/>
            <p:nvPr/>
          </p:nvSpPr>
          <p:spPr>
            <a:xfrm>
              <a:off x="3153209" y="2205797"/>
              <a:ext cx="41915" cy="35066"/>
            </a:xfrm>
            <a:custGeom>
              <a:avLst/>
              <a:gdLst/>
              <a:ahLst/>
              <a:cxnLst/>
              <a:rect l="l" t="t" r="r" b="b"/>
              <a:pathLst>
                <a:path w="1383" h="1157" extrusionOk="0">
                  <a:moveTo>
                    <a:pt x="696" y="0"/>
                  </a:moveTo>
                  <a:cubicBezTo>
                    <a:pt x="474" y="0"/>
                    <a:pt x="255" y="130"/>
                    <a:pt x="164" y="365"/>
                  </a:cubicBezTo>
                  <a:cubicBezTo>
                    <a:pt x="1" y="742"/>
                    <a:pt x="277" y="1156"/>
                    <a:pt x="692" y="1156"/>
                  </a:cubicBezTo>
                  <a:cubicBezTo>
                    <a:pt x="1106" y="1156"/>
                    <a:pt x="1383" y="742"/>
                    <a:pt x="1219" y="365"/>
                  </a:cubicBezTo>
                  <a:cubicBezTo>
                    <a:pt x="1194" y="289"/>
                    <a:pt x="1157" y="226"/>
                    <a:pt x="1106" y="176"/>
                  </a:cubicBezTo>
                  <a:cubicBezTo>
                    <a:pt x="992" y="56"/>
                    <a:pt x="843" y="0"/>
                    <a:pt x="69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
            <p:cNvSpPr/>
            <p:nvPr/>
          </p:nvSpPr>
          <p:spPr>
            <a:xfrm>
              <a:off x="2808557" y="2205888"/>
              <a:ext cx="36581" cy="34975"/>
            </a:xfrm>
            <a:custGeom>
              <a:avLst/>
              <a:gdLst/>
              <a:ahLst/>
              <a:cxnLst/>
              <a:rect l="l" t="t" r="r" b="b"/>
              <a:pathLst>
                <a:path w="1207" h="1154" extrusionOk="0">
                  <a:moveTo>
                    <a:pt x="566" y="0"/>
                  </a:moveTo>
                  <a:cubicBezTo>
                    <a:pt x="528" y="0"/>
                    <a:pt x="490" y="4"/>
                    <a:pt x="453" y="10"/>
                  </a:cubicBezTo>
                  <a:lnTo>
                    <a:pt x="352" y="47"/>
                  </a:lnTo>
                  <a:cubicBezTo>
                    <a:pt x="315" y="60"/>
                    <a:pt x="277" y="73"/>
                    <a:pt x="252" y="98"/>
                  </a:cubicBezTo>
                  <a:cubicBezTo>
                    <a:pt x="214" y="123"/>
                    <a:pt x="189" y="148"/>
                    <a:pt x="164" y="173"/>
                  </a:cubicBezTo>
                  <a:cubicBezTo>
                    <a:pt x="51" y="274"/>
                    <a:pt x="0" y="424"/>
                    <a:pt x="0" y="575"/>
                  </a:cubicBezTo>
                  <a:cubicBezTo>
                    <a:pt x="0" y="726"/>
                    <a:pt x="51" y="877"/>
                    <a:pt x="164" y="977"/>
                  </a:cubicBezTo>
                  <a:cubicBezTo>
                    <a:pt x="189" y="1015"/>
                    <a:pt x="214" y="1028"/>
                    <a:pt x="252" y="1053"/>
                  </a:cubicBezTo>
                  <a:cubicBezTo>
                    <a:pt x="277" y="1078"/>
                    <a:pt x="315" y="1090"/>
                    <a:pt x="352" y="1116"/>
                  </a:cubicBezTo>
                  <a:cubicBezTo>
                    <a:pt x="377" y="1116"/>
                    <a:pt x="415" y="1128"/>
                    <a:pt x="453" y="1141"/>
                  </a:cubicBezTo>
                  <a:cubicBezTo>
                    <a:pt x="490" y="1153"/>
                    <a:pt x="528" y="1153"/>
                    <a:pt x="578" y="1153"/>
                  </a:cubicBezTo>
                  <a:cubicBezTo>
                    <a:pt x="604" y="1153"/>
                    <a:pt x="641" y="1153"/>
                    <a:pt x="679" y="1141"/>
                  </a:cubicBezTo>
                  <a:cubicBezTo>
                    <a:pt x="717" y="1128"/>
                    <a:pt x="754" y="1116"/>
                    <a:pt x="792" y="1103"/>
                  </a:cubicBezTo>
                  <a:cubicBezTo>
                    <a:pt x="830" y="1090"/>
                    <a:pt x="855" y="1078"/>
                    <a:pt x="893" y="1053"/>
                  </a:cubicBezTo>
                  <a:cubicBezTo>
                    <a:pt x="918" y="1028"/>
                    <a:pt x="955" y="1015"/>
                    <a:pt x="981" y="977"/>
                  </a:cubicBezTo>
                  <a:cubicBezTo>
                    <a:pt x="1207" y="764"/>
                    <a:pt x="1207" y="387"/>
                    <a:pt x="981" y="173"/>
                  </a:cubicBezTo>
                  <a:cubicBezTo>
                    <a:pt x="955" y="148"/>
                    <a:pt x="918" y="123"/>
                    <a:pt x="893" y="98"/>
                  </a:cubicBezTo>
                  <a:cubicBezTo>
                    <a:pt x="855" y="73"/>
                    <a:pt x="830" y="60"/>
                    <a:pt x="792" y="47"/>
                  </a:cubicBezTo>
                  <a:lnTo>
                    <a:pt x="679" y="10"/>
                  </a:ln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
            <p:cNvSpPr/>
            <p:nvPr/>
          </p:nvSpPr>
          <p:spPr>
            <a:xfrm>
              <a:off x="2808163" y="1857418"/>
              <a:ext cx="35066" cy="34975"/>
            </a:xfrm>
            <a:custGeom>
              <a:avLst/>
              <a:gdLst/>
              <a:ahLst/>
              <a:cxnLst/>
              <a:rect l="l" t="t" r="r" b="b"/>
              <a:pathLst>
                <a:path w="1157" h="1154" extrusionOk="0">
                  <a:moveTo>
                    <a:pt x="579" y="1"/>
                  </a:moveTo>
                  <a:cubicBezTo>
                    <a:pt x="541" y="1"/>
                    <a:pt x="503" y="4"/>
                    <a:pt x="466" y="10"/>
                  </a:cubicBezTo>
                  <a:cubicBezTo>
                    <a:pt x="428" y="23"/>
                    <a:pt x="390" y="23"/>
                    <a:pt x="365" y="35"/>
                  </a:cubicBezTo>
                  <a:cubicBezTo>
                    <a:pt x="328" y="60"/>
                    <a:pt x="290" y="73"/>
                    <a:pt x="265" y="98"/>
                  </a:cubicBezTo>
                  <a:cubicBezTo>
                    <a:pt x="227" y="110"/>
                    <a:pt x="202" y="136"/>
                    <a:pt x="177" y="161"/>
                  </a:cubicBezTo>
                  <a:cubicBezTo>
                    <a:pt x="64" y="274"/>
                    <a:pt x="1" y="425"/>
                    <a:pt x="13" y="575"/>
                  </a:cubicBezTo>
                  <a:cubicBezTo>
                    <a:pt x="13" y="613"/>
                    <a:pt x="13" y="651"/>
                    <a:pt x="26" y="689"/>
                  </a:cubicBezTo>
                  <a:cubicBezTo>
                    <a:pt x="26" y="726"/>
                    <a:pt x="39" y="764"/>
                    <a:pt x="51" y="789"/>
                  </a:cubicBezTo>
                  <a:cubicBezTo>
                    <a:pt x="64" y="827"/>
                    <a:pt x="89" y="864"/>
                    <a:pt x="101" y="890"/>
                  </a:cubicBezTo>
                  <a:cubicBezTo>
                    <a:pt x="126" y="927"/>
                    <a:pt x="152" y="952"/>
                    <a:pt x="177" y="978"/>
                  </a:cubicBezTo>
                  <a:cubicBezTo>
                    <a:pt x="202" y="1003"/>
                    <a:pt x="227" y="1028"/>
                    <a:pt x="265" y="1053"/>
                  </a:cubicBezTo>
                  <a:cubicBezTo>
                    <a:pt x="290" y="1065"/>
                    <a:pt x="328" y="1091"/>
                    <a:pt x="365" y="1103"/>
                  </a:cubicBezTo>
                  <a:cubicBezTo>
                    <a:pt x="390" y="1116"/>
                    <a:pt x="428" y="1128"/>
                    <a:pt x="466" y="1141"/>
                  </a:cubicBezTo>
                  <a:cubicBezTo>
                    <a:pt x="503" y="1141"/>
                    <a:pt x="541" y="1153"/>
                    <a:pt x="591" y="1153"/>
                  </a:cubicBezTo>
                  <a:cubicBezTo>
                    <a:pt x="617" y="1153"/>
                    <a:pt x="654" y="1141"/>
                    <a:pt x="692" y="1141"/>
                  </a:cubicBezTo>
                  <a:cubicBezTo>
                    <a:pt x="730" y="1128"/>
                    <a:pt x="767" y="1128"/>
                    <a:pt x="805" y="1103"/>
                  </a:cubicBezTo>
                  <a:cubicBezTo>
                    <a:pt x="843" y="1091"/>
                    <a:pt x="868" y="1065"/>
                    <a:pt x="906" y="1053"/>
                  </a:cubicBezTo>
                  <a:cubicBezTo>
                    <a:pt x="931" y="1028"/>
                    <a:pt x="968" y="1003"/>
                    <a:pt x="994" y="978"/>
                  </a:cubicBezTo>
                  <a:cubicBezTo>
                    <a:pt x="1019" y="952"/>
                    <a:pt x="1044" y="927"/>
                    <a:pt x="1056" y="890"/>
                  </a:cubicBezTo>
                  <a:cubicBezTo>
                    <a:pt x="1081" y="864"/>
                    <a:pt x="1094" y="827"/>
                    <a:pt x="1119" y="789"/>
                  </a:cubicBezTo>
                  <a:cubicBezTo>
                    <a:pt x="1132" y="764"/>
                    <a:pt x="1132" y="726"/>
                    <a:pt x="1144" y="689"/>
                  </a:cubicBezTo>
                  <a:cubicBezTo>
                    <a:pt x="1157" y="651"/>
                    <a:pt x="1157" y="613"/>
                    <a:pt x="1157" y="575"/>
                  </a:cubicBezTo>
                  <a:cubicBezTo>
                    <a:pt x="1157" y="500"/>
                    <a:pt x="1144" y="425"/>
                    <a:pt x="1119" y="349"/>
                  </a:cubicBezTo>
                  <a:cubicBezTo>
                    <a:pt x="1081" y="286"/>
                    <a:pt x="1044" y="224"/>
                    <a:pt x="994" y="161"/>
                  </a:cubicBezTo>
                  <a:cubicBezTo>
                    <a:pt x="968" y="136"/>
                    <a:pt x="931" y="110"/>
                    <a:pt x="906" y="98"/>
                  </a:cubicBezTo>
                  <a:cubicBezTo>
                    <a:pt x="868" y="73"/>
                    <a:pt x="843" y="60"/>
                    <a:pt x="805" y="35"/>
                  </a:cubicBezTo>
                  <a:cubicBezTo>
                    <a:pt x="767" y="23"/>
                    <a:pt x="730" y="23"/>
                    <a:pt x="692" y="10"/>
                  </a:cubicBezTo>
                  <a:cubicBezTo>
                    <a:pt x="654" y="4"/>
                    <a:pt x="617"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
            <p:cNvSpPr/>
            <p:nvPr/>
          </p:nvSpPr>
          <p:spPr>
            <a:xfrm>
              <a:off x="3153209" y="2554418"/>
              <a:ext cx="38491" cy="34914"/>
            </a:xfrm>
            <a:custGeom>
              <a:avLst/>
              <a:gdLst/>
              <a:ahLst/>
              <a:cxnLst/>
              <a:rect l="l" t="t" r="r" b="b"/>
              <a:pathLst>
                <a:path w="1270" h="1152" extrusionOk="0">
                  <a:moveTo>
                    <a:pt x="685" y="0"/>
                  </a:moveTo>
                  <a:cubicBezTo>
                    <a:pt x="466" y="0"/>
                    <a:pt x="249" y="125"/>
                    <a:pt x="151" y="360"/>
                  </a:cubicBezTo>
                  <a:cubicBezTo>
                    <a:pt x="1" y="736"/>
                    <a:pt x="277" y="1151"/>
                    <a:pt x="692" y="1151"/>
                  </a:cubicBezTo>
                  <a:cubicBezTo>
                    <a:pt x="1006" y="1151"/>
                    <a:pt x="1270" y="900"/>
                    <a:pt x="1270" y="573"/>
                  </a:cubicBezTo>
                  <a:cubicBezTo>
                    <a:pt x="1270" y="498"/>
                    <a:pt x="1245" y="422"/>
                    <a:pt x="1219" y="360"/>
                  </a:cubicBezTo>
                  <a:cubicBezTo>
                    <a:pt x="1194" y="284"/>
                    <a:pt x="1157" y="221"/>
                    <a:pt x="1094" y="171"/>
                  </a:cubicBezTo>
                  <a:cubicBezTo>
                    <a:pt x="978" y="56"/>
                    <a:pt x="831" y="0"/>
                    <a:pt x="6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
            <p:cNvSpPr/>
            <p:nvPr/>
          </p:nvSpPr>
          <p:spPr>
            <a:xfrm>
              <a:off x="2806648" y="2554357"/>
              <a:ext cx="36581" cy="34975"/>
            </a:xfrm>
            <a:custGeom>
              <a:avLst/>
              <a:gdLst/>
              <a:ahLst/>
              <a:cxnLst/>
              <a:rect l="l" t="t" r="r" b="b"/>
              <a:pathLst>
                <a:path w="1207" h="1154" extrusionOk="0">
                  <a:moveTo>
                    <a:pt x="629" y="0"/>
                  </a:moveTo>
                  <a:cubicBezTo>
                    <a:pt x="591" y="0"/>
                    <a:pt x="553" y="3"/>
                    <a:pt x="516" y="10"/>
                  </a:cubicBezTo>
                  <a:cubicBezTo>
                    <a:pt x="478" y="22"/>
                    <a:pt x="440" y="35"/>
                    <a:pt x="415" y="47"/>
                  </a:cubicBezTo>
                  <a:cubicBezTo>
                    <a:pt x="378" y="60"/>
                    <a:pt x="340" y="72"/>
                    <a:pt x="315" y="98"/>
                  </a:cubicBezTo>
                  <a:cubicBezTo>
                    <a:pt x="277" y="123"/>
                    <a:pt x="252" y="148"/>
                    <a:pt x="227" y="173"/>
                  </a:cubicBezTo>
                  <a:cubicBezTo>
                    <a:pt x="1" y="399"/>
                    <a:pt x="1" y="764"/>
                    <a:pt x="227" y="990"/>
                  </a:cubicBezTo>
                  <a:cubicBezTo>
                    <a:pt x="252" y="1015"/>
                    <a:pt x="290" y="1028"/>
                    <a:pt x="315" y="1053"/>
                  </a:cubicBezTo>
                  <a:cubicBezTo>
                    <a:pt x="340" y="1078"/>
                    <a:pt x="378" y="1103"/>
                    <a:pt x="415" y="1103"/>
                  </a:cubicBezTo>
                  <a:cubicBezTo>
                    <a:pt x="440" y="1128"/>
                    <a:pt x="478" y="1141"/>
                    <a:pt x="516" y="1141"/>
                  </a:cubicBezTo>
                  <a:cubicBezTo>
                    <a:pt x="553" y="1153"/>
                    <a:pt x="591" y="1153"/>
                    <a:pt x="641" y="1153"/>
                  </a:cubicBezTo>
                  <a:cubicBezTo>
                    <a:pt x="667" y="1153"/>
                    <a:pt x="704" y="1153"/>
                    <a:pt x="742" y="1141"/>
                  </a:cubicBezTo>
                  <a:cubicBezTo>
                    <a:pt x="780" y="1141"/>
                    <a:pt x="817" y="1128"/>
                    <a:pt x="855" y="1103"/>
                  </a:cubicBezTo>
                  <a:cubicBezTo>
                    <a:pt x="893" y="1103"/>
                    <a:pt x="918" y="1078"/>
                    <a:pt x="956" y="1053"/>
                  </a:cubicBezTo>
                  <a:cubicBezTo>
                    <a:pt x="981" y="1028"/>
                    <a:pt x="1018" y="1015"/>
                    <a:pt x="1044" y="990"/>
                  </a:cubicBezTo>
                  <a:cubicBezTo>
                    <a:pt x="1144" y="877"/>
                    <a:pt x="1207" y="726"/>
                    <a:pt x="1207" y="575"/>
                  </a:cubicBezTo>
                  <a:cubicBezTo>
                    <a:pt x="1207" y="424"/>
                    <a:pt x="1144" y="274"/>
                    <a:pt x="1044" y="173"/>
                  </a:cubicBezTo>
                  <a:cubicBezTo>
                    <a:pt x="1018" y="148"/>
                    <a:pt x="981" y="123"/>
                    <a:pt x="956" y="98"/>
                  </a:cubicBezTo>
                  <a:cubicBezTo>
                    <a:pt x="918" y="72"/>
                    <a:pt x="893" y="60"/>
                    <a:pt x="855" y="47"/>
                  </a:cubicBezTo>
                  <a:cubicBezTo>
                    <a:pt x="817" y="35"/>
                    <a:pt x="780" y="22"/>
                    <a:pt x="742" y="10"/>
                  </a:cubicBezTo>
                  <a:cubicBezTo>
                    <a:pt x="704" y="3"/>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
            <p:cNvSpPr/>
            <p:nvPr/>
          </p:nvSpPr>
          <p:spPr>
            <a:xfrm>
              <a:off x="3852058"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
            <p:cNvSpPr/>
            <p:nvPr/>
          </p:nvSpPr>
          <p:spPr>
            <a:xfrm>
              <a:off x="3853574"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
            <p:cNvSpPr/>
            <p:nvPr/>
          </p:nvSpPr>
          <p:spPr>
            <a:xfrm>
              <a:off x="3505104" y="812010"/>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50"/>
                  </a:cubicBezTo>
                  <a:cubicBezTo>
                    <a:pt x="38" y="387"/>
                    <a:pt x="26" y="412"/>
                    <a:pt x="13" y="450"/>
                  </a:cubicBezTo>
                  <a:cubicBezTo>
                    <a:pt x="13" y="488"/>
                    <a:pt x="0" y="526"/>
                    <a:pt x="0" y="563"/>
                  </a:cubicBezTo>
                  <a:cubicBezTo>
                    <a:pt x="0" y="639"/>
                    <a:pt x="13" y="714"/>
                    <a:pt x="51" y="789"/>
                  </a:cubicBezTo>
                  <a:cubicBezTo>
                    <a:pt x="76" y="852"/>
                    <a:pt x="126" y="915"/>
                    <a:pt x="176" y="978"/>
                  </a:cubicBezTo>
                  <a:lnTo>
                    <a:pt x="264" y="1041"/>
                  </a:lnTo>
                  <a:cubicBezTo>
                    <a:pt x="289" y="1066"/>
                    <a:pt x="327" y="1091"/>
                    <a:pt x="365" y="1104"/>
                  </a:cubicBezTo>
                  <a:cubicBezTo>
                    <a:pt x="390" y="1116"/>
                    <a:pt x="428" y="1129"/>
                    <a:pt x="465" y="1129"/>
                  </a:cubicBezTo>
                  <a:cubicBezTo>
                    <a:pt x="503" y="1141"/>
                    <a:pt x="541" y="1141"/>
                    <a:pt x="579" y="1141"/>
                  </a:cubicBezTo>
                  <a:cubicBezTo>
                    <a:pt x="616" y="1141"/>
                    <a:pt x="654" y="1141"/>
                    <a:pt x="692" y="1129"/>
                  </a:cubicBezTo>
                  <a:cubicBezTo>
                    <a:pt x="729" y="1129"/>
                    <a:pt x="767" y="1116"/>
                    <a:pt x="805" y="1104"/>
                  </a:cubicBezTo>
                  <a:cubicBezTo>
                    <a:pt x="830" y="1091"/>
                    <a:pt x="868" y="1066"/>
                    <a:pt x="893" y="1041"/>
                  </a:cubicBezTo>
                  <a:cubicBezTo>
                    <a:pt x="930" y="1028"/>
                    <a:pt x="955" y="1003"/>
                    <a:pt x="981" y="978"/>
                  </a:cubicBezTo>
                  <a:cubicBezTo>
                    <a:pt x="1043" y="915"/>
                    <a:pt x="1081" y="852"/>
                    <a:pt x="1106" y="789"/>
                  </a:cubicBezTo>
                  <a:cubicBezTo>
                    <a:pt x="1144" y="714"/>
                    <a:pt x="1157" y="639"/>
                    <a:pt x="1157" y="563"/>
                  </a:cubicBezTo>
                  <a:cubicBezTo>
                    <a:pt x="1157" y="526"/>
                    <a:pt x="1157" y="488"/>
                    <a:pt x="1144" y="450"/>
                  </a:cubicBezTo>
                  <a:cubicBezTo>
                    <a:pt x="1144" y="412"/>
                    <a:pt x="1131" y="375"/>
                    <a:pt x="1106" y="350"/>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
            <p:cNvSpPr/>
            <p:nvPr/>
          </p:nvSpPr>
          <p:spPr>
            <a:xfrm>
              <a:off x="3505498" y="463571"/>
              <a:ext cx="34672" cy="34581"/>
            </a:xfrm>
            <a:custGeom>
              <a:avLst/>
              <a:gdLst/>
              <a:ahLst/>
              <a:cxnLst/>
              <a:rect l="l" t="t" r="r" b="b"/>
              <a:pathLst>
                <a:path w="1144" h="1141" extrusionOk="0">
                  <a:moveTo>
                    <a:pt x="567" y="0"/>
                  </a:moveTo>
                  <a:cubicBezTo>
                    <a:pt x="421" y="0"/>
                    <a:pt x="276" y="53"/>
                    <a:pt x="163" y="160"/>
                  </a:cubicBezTo>
                  <a:cubicBezTo>
                    <a:pt x="138" y="185"/>
                    <a:pt x="113" y="211"/>
                    <a:pt x="101" y="248"/>
                  </a:cubicBezTo>
                  <a:cubicBezTo>
                    <a:pt x="75" y="273"/>
                    <a:pt x="50" y="311"/>
                    <a:pt x="38" y="349"/>
                  </a:cubicBezTo>
                  <a:cubicBezTo>
                    <a:pt x="25" y="374"/>
                    <a:pt x="13" y="412"/>
                    <a:pt x="13" y="449"/>
                  </a:cubicBezTo>
                  <a:cubicBezTo>
                    <a:pt x="0" y="487"/>
                    <a:pt x="0" y="525"/>
                    <a:pt x="0" y="562"/>
                  </a:cubicBezTo>
                  <a:cubicBezTo>
                    <a:pt x="0" y="638"/>
                    <a:pt x="13" y="713"/>
                    <a:pt x="38" y="789"/>
                  </a:cubicBezTo>
                  <a:cubicBezTo>
                    <a:pt x="63" y="851"/>
                    <a:pt x="113" y="914"/>
                    <a:pt x="163" y="977"/>
                  </a:cubicBezTo>
                  <a:cubicBezTo>
                    <a:pt x="264" y="1078"/>
                    <a:pt x="415" y="1140"/>
                    <a:pt x="566" y="1140"/>
                  </a:cubicBezTo>
                  <a:cubicBezTo>
                    <a:pt x="603" y="1140"/>
                    <a:pt x="641" y="1140"/>
                    <a:pt x="679" y="1128"/>
                  </a:cubicBezTo>
                  <a:cubicBezTo>
                    <a:pt x="716" y="1128"/>
                    <a:pt x="754" y="1115"/>
                    <a:pt x="792" y="1090"/>
                  </a:cubicBezTo>
                  <a:cubicBezTo>
                    <a:pt x="829" y="1078"/>
                    <a:pt x="855" y="1065"/>
                    <a:pt x="892" y="1040"/>
                  </a:cubicBezTo>
                  <a:cubicBezTo>
                    <a:pt x="917" y="1027"/>
                    <a:pt x="955" y="1002"/>
                    <a:pt x="980" y="977"/>
                  </a:cubicBezTo>
                  <a:cubicBezTo>
                    <a:pt x="1030" y="914"/>
                    <a:pt x="1081" y="851"/>
                    <a:pt x="1106" y="789"/>
                  </a:cubicBezTo>
                  <a:cubicBezTo>
                    <a:pt x="1131" y="713"/>
                    <a:pt x="1144" y="638"/>
                    <a:pt x="1144" y="562"/>
                  </a:cubicBezTo>
                  <a:cubicBezTo>
                    <a:pt x="1144" y="412"/>
                    <a:pt x="1081" y="261"/>
                    <a:pt x="980" y="160"/>
                  </a:cubicBezTo>
                  <a:cubicBezTo>
                    <a:pt x="861" y="53"/>
                    <a:pt x="713"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
            <p:cNvSpPr/>
            <p:nvPr/>
          </p:nvSpPr>
          <p:spPr>
            <a:xfrm>
              <a:off x="3853574"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
            <p:cNvSpPr/>
            <p:nvPr/>
          </p:nvSpPr>
          <p:spPr>
            <a:xfrm>
              <a:off x="3853574"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
            <p:cNvSpPr/>
            <p:nvPr/>
          </p:nvSpPr>
          <p:spPr>
            <a:xfrm>
              <a:off x="3505104" y="1508676"/>
              <a:ext cx="35460" cy="34884"/>
            </a:xfrm>
            <a:custGeom>
              <a:avLst/>
              <a:gdLst/>
              <a:ahLst/>
              <a:cxnLst/>
              <a:rect l="l" t="t" r="r" b="b"/>
              <a:pathLst>
                <a:path w="1170" h="1151" extrusionOk="0">
                  <a:moveTo>
                    <a:pt x="579" y="0"/>
                  </a:moveTo>
                  <a:cubicBezTo>
                    <a:pt x="541" y="0"/>
                    <a:pt x="503" y="7"/>
                    <a:pt x="465" y="19"/>
                  </a:cubicBezTo>
                  <a:cubicBezTo>
                    <a:pt x="428" y="19"/>
                    <a:pt x="390" y="32"/>
                    <a:pt x="365" y="57"/>
                  </a:cubicBezTo>
                  <a:cubicBezTo>
                    <a:pt x="327" y="57"/>
                    <a:pt x="289" y="82"/>
                    <a:pt x="264" y="107"/>
                  </a:cubicBezTo>
                  <a:lnTo>
                    <a:pt x="176" y="170"/>
                  </a:lnTo>
                  <a:cubicBezTo>
                    <a:pt x="126" y="233"/>
                    <a:pt x="76" y="296"/>
                    <a:pt x="51" y="358"/>
                  </a:cubicBezTo>
                  <a:cubicBezTo>
                    <a:pt x="13" y="434"/>
                    <a:pt x="0" y="509"/>
                    <a:pt x="0" y="585"/>
                  </a:cubicBezTo>
                  <a:cubicBezTo>
                    <a:pt x="0" y="891"/>
                    <a:pt x="252" y="1150"/>
                    <a:pt x="557" y="1150"/>
                  </a:cubicBezTo>
                  <a:cubicBezTo>
                    <a:pt x="564" y="1150"/>
                    <a:pt x="571" y="1150"/>
                    <a:pt x="579" y="1150"/>
                  </a:cubicBezTo>
                  <a:cubicBezTo>
                    <a:pt x="729" y="1150"/>
                    <a:pt x="880" y="1100"/>
                    <a:pt x="981" y="987"/>
                  </a:cubicBezTo>
                  <a:cubicBezTo>
                    <a:pt x="1043" y="936"/>
                    <a:pt x="1081" y="874"/>
                    <a:pt x="1106" y="798"/>
                  </a:cubicBezTo>
                  <a:cubicBezTo>
                    <a:pt x="1169" y="660"/>
                    <a:pt x="1169" y="497"/>
                    <a:pt x="1106" y="358"/>
                  </a:cubicBezTo>
                  <a:cubicBezTo>
                    <a:pt x="1081" y="296"/>
                    <a:pt x="1043" y="220"/>
                    <a:pt x="981" y="170"/>
                  </a:cubicBezTo>
                  <a:cubicBezTo>
                    <a:pt x="955" y="145"/>
                    <a:pt x="930" y="120"/>
                    <a:pt x="893" y="107"/>
                  </a:cubicBezTo>
                  <a:cubicBezTo>
                    <a:pt x="868" y="82"/>
                    <a:pt x="830" y="57"/>
                    <a:pt x="805" y="57"/>
                  </a:cubicBezTo>
                  <a:cubicBezTo>
                    <a:pt x="767" y="32"/>
                    <a:pt x="729" y="19"/>
                    <a:pt x="692" y="19"/>
                  </a:cubicBezTo>
                  <a:cubicBezTo>
                    <a:pt x="654" y="7"/>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3505104" y="1160419"/>
              <a:ext cx="35066" cy="35035"/>
            </a:xfrm>
            <a:custGeom>
              <a:avLst/>
              <a:gdLst/>
              <a:ahLst/>
              <a:cxnLst/>
              <a:rect l="l" t="t" r="r" b="b"/>
              <a:pathLst>
                <a:path w="1157" h="1156" extrusionOk="0">
                  <a:moveTo>
                    <a:pt x="570" y="0"/>
                  </a:moveTo>
                  <a:cubicBezTo>
                    <a:pt x="420" y="0"/>
                    <a:pt x="275" y="54"/>
                    <a:pt x="176" y="163"/>
                  </a:cubicBezTo>
                  <a:cubicBezTo>
                    <a:pt x="114" y="213"/>
                    <a:pt x="76" y="276"/>
                    <a:pt x="51" y="352"/>
                  </a:cubicBezTo>
                  <a:cubicBezTo>
                    <a:pt x="13" y="414"/>
                    <a:pt x="0" y="490"/>
                    <a:pt x="0" y="565"/>
                  </a:cubicBezTo>
                  <a:cubicBezTo>
                    <a:pt x="0" y="603"/>
                    <a:pt x="13" y="641"/>
                    <a:pt x="13" y="678"/>
                  </a:cubicBezTo>
                  <a:cubicBezTo>
                    <a:pt x="26" y="716"/>
                    <a:pt x="38" y="754"/>
                    <a:pt x="51" y="791"/>
                  </a:cubicBezTo>
                  <a:cubicBezTo>
                    <a:pt x="63" y="829"/>
                    <a:pt x="76" y="867"/>
                    <a:pt x="101" y="892"/>
                  </a:cubicBezTo>
                  <a:cubicBezTo>
                    <a:pt x="126" y="917"/>
                    <a:pt x="139" y="955"/>
                    <a:pt x="176" y="980"/>
                  </a:cubicBezTo>
                  <a:cubicBezTo>
                    <a:pt x="277" y="1093"/>
                    <a:pt x="428" y="1143"/>
                    <a:pt x="579" y="1156"/>
                  </a:cubicBezTo>
                  <a:cubicBezTo>
                    <a:pt x="616" y="1143"/>
                    <a:pt x="654" y="1143"/>
                    <a:pt x="679" y="1131"/>
                  </a:cubicBezTo>
                  <a:cubicBezTo>
                    <a:pt x="729" y="1131"/>
                    <a:pt x="754" y="1118"/>
                    <a:pt x="792" y="1105"/>
                  </a:cubicBezTo>
                  <a:cubicBezTo>
                    <a:pt x="830" y="1080"/>
                    <a:pt x="868" y="1068"/>
                    <a:pt x="893" y="1055"/>
                  </a:cubicBezTo>
                  <a:cubicBezTo>
                    <a:pt x="918" y="1030"/>
                    <a:pt x="955" y="1005"/>
                    <a:pt x="981" y="980"/>
                  </a:cubicBezTo>
                  <a:cubicBezTo>
                    <a:pt x="1094" y="867"/>
                    <a:pt x="1157" y="716"/>
                    <a:pt x="1157" y="565"/>
                  </a:cubicBezTo>
                  <a:cubicBezTo>
                    <a:pt x="1157" y="490"/>
                    <a:pt x="1131" y="427"/>
                    <a:pt x="1106" y="352"/>
                  </a:cubicBezTo>
                  <a:cubicBezTo>
                    <a:pt x="1081" y="289"/>
                    <a:pt x="1043" y="226"/>
                    <a:pt x="981" y="163"/>
                  </a:cubicBezTo>
                  <a:cubicBezTo>
                    <a:pt x="955" y="138"/>
                    <a:pt x="930" y="113"/>
                    <a:pt x="893" y="100"/>
                  </a:cubicBezTo>
                  <a:cubicBezTo>
                    <a:pt x="868" y="75"/>
                    <a:pt x="830" y="50"/>
                    <a:pt x="805" y="37"/>
                  </a:cubicBezTo>
                  <a:cubicBezTo>
                    <a:pt x="767" y="25"/>
                    <a:pt x="729" y="25"/>
                    <a:pt x="692" y="12"/>
                  </a:cubicBezTo>
                  <a:cubicBezTo>
                    <a:pt x="651" y="4"/>
                    <a:pt x="610"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3853574"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3853574"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3505104" y="2205858"/>
              <a:ext cx="35066" cy="35005"/>
            </a:xfrm>
            <a:custGeom>
              <a:avLst/>
              <a:gdLst/>
              <a:ahLst/>
              <a:cxnLst/>
              <a:rect l="l" t="t" r="r" b="b"/>
              <a:pathLst>
                <a:path w="1157" h="1155" extrusionOk="0">
                  <a:moveTo>
                    <a:pt x="582" y="0"/>
                  </a:moveTo>
                  <a:cubicBezTo>
                    <a:pt x="429" y="0"/>
                    <a:pt x="278" y="62"/>
                    <a:pt x="176" y="174"/>
                  </a:cubicBezTo>
                  <a:cubicBezTo>
                    <a:pt x="139" y="199"/>
                    <a:pt x="114" y="224"/>
                    <a:pt x="101" y="262"/>
                  </a:cubicBezTo>
                  <a:cubicBezTo>
                    <a:pt x="76" y="287"/>
                    <a:pt x="63" y="325"/>
                    <a:pt x="51" y="363"/>
                  </a:cubicBezTo>
                  <a:cubicBezTo>
                    <a:pt x="38" y="388"/>
                    <a:pt x="26" y="425"/>
                    <a:pt x="13" y="463"/>
                  </a:cubicBezTo>
                  <a:cubicBezTo>
                    <a:pt x="13" y="501"/>
                    <a:pt x="0" y="539"/>
                    <a:pt x="0" y="576"/>
                  </a:cubicBezTo>
                  <a:cubicBezTo>
                    <a:pt x="0" y="652"/>
                    <a:pt x="13" y="727"/>
                    <a:pt x="51" y="802"/>
                  </a:cubicBezTo>
                  <a:cubicBezTo>
                    <a:pt x="76" y="865"/>
                    <a:pt x="114" y="928"/>
                    <a:pt x="176" y="978"/>
                  </a:cubicBezTo>
                  <a:cubicBezTo>
                    <a:pt x="277" y="1091"/>
                    <a:pt x="428" y="1154"/>
                    <a:pt x="579" y="1154"/>
                  </a:cubicBezTo>
                  <a:cubicBezTo>
                    <a:pt x="616" y="1154"/>
                    <a:pt x="654" y="1154"/>
                    <a:pt x="692" y="1142"/>
                  </a:cubicBezTo>
                  <a:cubicBezTo>
                    <a:pt x="729" y="1129"/>
                    <a:pt x="767" y="1129"/>
                    <a:pt x="805" y="1117"/>
                  </a:cubicBezTo>
                  <a:cubicBezTo>
                    <a:pt x="830" y="1104"/>
                    <a:pt x="868" y="1079"/>
                    <a:pt x="893" y="1054"/>
                  </a:cubicBezTo>
                  <a:cubicBezTo>
                    <a:pt x="930" y="1041"/>
                    <a:pt x="955" y="1016"/>
                    <a:pt x="981" y="991"/>
                  </a:cubicBezTo>
                  <a:cubicBezTo>
                    <a:pt x="1043" y="941"/>
                    <a:pt x="1081" y="878"/>
                    <a:pt x="1106" y="802"/>
                  </a:cubicBezTo>
                  <a:cubicBezTo>
                    <a:pt x="1144" y="727"/>
                    <a:pt x="1157" y="652"/>
                    <a:pt x="1157" y="576"/>
                  </a:cubicBezTo>
                  <a:cubicBezTo>
                    <a:pt x="1157" y="425"/>
                    <a:pt x="1094" y="275"/>
                    <a:pt x="981" y="174"/>
                  </a:cubicBezTo>
                  <a:cubicBezTo>
                    <a:pt x="955" y="149"/>
                    <a:pt x="930" y="124"/>
                    <a:pt x="893" y="99"/>
                  </a:cubicBezTo>
                  <a:cubicBezTo>
                    <a:pt x="868" y="86"/>
                    <a:pt x="830" y="61"/>
                    <a:pt x="805" y="48"/>
                  </a:cubicBezTo>
                  <a:cubicBezTo>
                    <a:pt x="767"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3505104" y="1857691"/>
              <a:ext cx="35066" cy="34702"/>
            </a:xfrm>
            <a:custGeom>
              <a:avLst/>
              <a:gdLst/>
              <a:ahLst/>
              <a:cxnLst/>
              <a:rect l="l" t="t" r="r" b="b"/>
              <a:pathLst>
                <a:path w="1157" h="1145" extrusionOk="0">
                  <a:moveTo>
                    <a:pt x="579" y="1"/>
                  </a:moveTo>
                  <a:cubicBezTo>
                    <a:pt x="434" y="1"/>
                    <a:pt x="289" y="51"/>
                    <a:pt x="176" y="152"/>
                  </a:cubicBezTo>
                  <a:cubicBezTo>
                    <a:pt x="151" y="177"/>
                    <a:pt x="126" y="215"/>
                    <a:pt x="101" y="240"/>
                  </a:cubicBezTo>
                  <a:cubicBezTo>
                    <a:pt x="76" y="277"/>
                    <a:pt x="63" y="303"/>
                    <a:pt x="51" y="340"/>
                  </a:cubicBezTo>
                  <a:cubicBezTo>
                    <a:pt x="38" y="378"/>
                    <a:pt x="26" y="416"/>
                    <a:pt x="13" y="453"/>
                  </a:cubicBezTo>
                  <a:cubicBezTo>
                    <a:pt x="13" y="491"/>
                    <a:pt x="0" y="529"/>
                    <a:pt x="0" y="566"/>
                  </a:cubicBezTo>
                  <a:cubicBezTo>
                    <a:pt x="0" y="642"/>
                    <a:pt x="13" y="717"/>
                    <a:pt x="51" y="780"/>
                  </a:cubicBezTo>
                  <a:cubicBezTo>
                    <a:pt x="76" y="855"/>
                    <a:pt x="114" y="918"/>
                    <a:pt x="176" y="969"/>
                  </a:cubicBezTo>
                  <a:cubicBezTo>
                    <a:pt x="277" y="1082"/>
                    <a:pt x="428" y="1144"/>
                    <a:pt x="579" y="1144"/>
                  </a:cubicBezTo>
                  <a:cubicBezTo>
                    <a:pt x="616" y="1144"/>
                    <a:pt x="654" y="1132"/>
                    <a:pt x="692" y="1132"/>
                  </a:cubicBezTo>
                  <a:cubicBezTo>
                    <a:pt x="729" y="1119"/>
                    <a:pt x="767" y="1107"/>
                    <a:pt x="805" y="1094"/>
                  </a:cubicBezTo>
                  <a:cubicBezTo>
                    <a:pt x="830" y="1082"/>
                    <a:pt x="868" y="1069"/>
                    <a:pt x="893" y="1044"/>
                  </a:cubicBezTo>
                  <a:cubicBezTo>
                    <a:pt x="930" y="1019"/>
                    <a:pt x="955" y="994"/>
                    <a:pt x="981" y="969"/>
                  </a:cubicBezTo>
                  <a:cubicBezTo>
                    <a:pt x="1043" y="918"/>
                    <a:pt x="1081" y="855"/>
                    <a:pt x="1106" y="780"/>
                  </a:cubicBezTo>
                  <a:cubicBezTo>
                    <a:pt x="1144" y="717"/>
                    <a:pt x="1157" y="642"/>
                    <a:pt x="1157" y="566"/>
                  </a:cubicBezTo>
                  <a:cubicBezTo>
                    <a:pt x="1157" y="416"/>
                    <a:pt x="1094" y="265"/>
                    <a:pt x="981" y="152"/>
                  </a:cubicBezTo>
                  <a:cubicBezTo>
                    <a:pt x="868" y="51"/>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3850513"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3505104" y="2554297"/>
              <a:ext cx="35066" cy="35035"/>
            </a:xfrm>
            <a:custGeom>
              <a:avLst/>
              <a:gdLst/>
              <a:ahLst/>
              <a:cxnLst/>
              <a:rect l="l" t="t" r="r" b="b"/>
              <a:pathLst>
                <a:path w="1157" h="1156" extrusionOk="0">
                  <a:moveTo>
                    <a:pt x="583" y="1"/>
                  </a:moveTo>
                  <a:cubicBezTo>
                    <a:pt x="433" y="1"/>
                    <a:pt x="288" y="63"/>
                    <a:pt x="176" y="175"/>
                  </a:cubicBezTo>
                  <a:cubicBezTo>
                    <a:pt x="114" y="225"/>
                    <a:pt x="76" y="288"/>
                    <a:pt x="51" y="364"/>
                  </a:cubicBezTo>
                  <a:cubicBezTo>
                    <a:pt x="13" y="426"/>
                    <a:pt x="0" y="502"/>
                    <a:pt x="0" y="577"/>
                  </a:cubicBezTo>
                  <a:cubicBezTo>
                    <a:pt x="0" y="615"/>
                    <a:pt x="13" y="653"/>
                    <a:pt x="13" y="690"/>
                  </a:cubicBezTo>
                  <a:cubicBezTo>
                    <a:pt x="26" y="728"/>
                    <a:pt x="38" y="766"/>
                    <a:pt x="51" y="803"/>
                  </a:cubicBezTo>
                  <a:cubicBezTo>
                    <a:pt x="63" y="828"/>
                    <a:pt x="76" y="866"/>
                    <a:pt x="101" y="891"/>
                  </a:cubicBezTo>
                  <a:cubicBezTo>
                    <a:pt x="126" y="929"/>
                    <a:pt x="139" y="967"/>
                    <a:pt x="176" y="992"/>
                  </a:cubicBezTo>
                  <a:cubicBezTo>
                    <a:pt x="277" y="1092"/>
                    <a:pt x="428" y="1155"/>
                    <a:pt x="579" y="1155"/>
                  </a:cubicBezTo>
                  <a:cubicBezTo>
                    <a:pt x="616" y="1155"/>
                    <a:pt x="654" y="1143"/>
                    <a:pt x="692" y="1143"/>
                  </a:cubicBezTo>
                  <a:cubicBezTo>
                    <a:pt x="729" y="1130"/>
                    <a:pt x="767" y="1117"/>
                    <a:pt x="805" y="1105"/>
                  </a:cubicBezTo>
                  <a:cubicBezTo>
                    <a:pt x="830" y="1092"/>
                    <a:pt x="868" y="1067"/>
                    <a:pt x="893" y="1055"/>
                  </a:cubicBezTo>
                  <a:cubicBezTo>
                    <a:pt x="1056" y="942"/>
                    <a:pt x="1157" y="766"/>
                    <a:pt x="1157" y="577"/>
                  </a:cubicBezTo>
                  <a:cubicBezTo>
                    <a:pt x="1157" y="502"/>
                    <a:pt x="1144" y="426"/>
                    <a:pt x="1106" y="364"/>
                  </a:cubicBezTo>
                  <a:cubicBezTo>
                    <a:pt x="1081" y="288"/>
                    <a:pt x="1043" y="225"/>
                    <a:pt x="981" y="175"/>
                  </a:cubicBezTo>
                  <a:cubicBezTo>
                    <a:pt x="955" y="137"/>
                    <a:pt x="930" y="125"/>
                    <a:pt x="893" y="100"/>
                  </a:cubicBezTo>
                  <a:cubicBezTo>
                    <a:pt x="868" y="74"/>
                    <a:pt x="830" y="62"/>
                    <a:pt x="805" y="49"/>
                  </a:cubicBezTo>
                  <a:cubicBezTo>
                    <a:pt x="767" y="37"/>
                    <a:pt x="729" y="24"/>
                    <a:pt x="692" y="12"/>
                  </a:cubicBezTo>
                  <a:cubicBezTo>
                    <a:pt x="655" y="4"/>
                    <a:pt x="619" y="1"/>
                    <a:pt x="58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455087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4550514"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4201650"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4200892"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455087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455087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420240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4196316"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455087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455087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4198619"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420240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4548968"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4194831"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5247818"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
            <p:cNvSpPr/>
            <p:nvPr/>
          </p:nvSpPr>
          <p:spPr>
            <a:xfrm>
              <a:off x="5247818"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
            <p:cNvSpPr/>
            <p:nvPr/>
          </p:nvSpPr>
          <p:spPr>
            <a:xfrm>
              <a:off x="4899348"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4899348"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5247818"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5247818"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4899348"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4899348"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5247818"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5247818"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4899348"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4899348"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5247818"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489783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5596288"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5596288"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5596288"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5596288"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5596288"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5596288"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5596288"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729950" y="2567571"/>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729950" y="3264510"/>
              <a:ext cx="706104" cy="706104"/>
            </a:xfrm>
            <a:custGeom>
              <a:avLst/>
              <a:gdLst/>
              <a:ahLst/>
              <a:cxnLst/>
              <a:rect l="l" t="t" r="r" b="b"/>
              <a:pathLst>
                <a:path w="23298" h="23298" extrusionOk="0">
                  <a:moveTo>
                    <a:pt x="23009" y="290"/>
                  </a:moveTo>
                  <a:lnTo>
                    <a:pt x="23009" y="22996"/>
                  </a:lnTo>
                  <a:lnTo>
                    <a:pt x="289" y="22996"/>
                  </a:lnTo>
                  <a:lnTo>
                    <a:pt x="289" y="290"/>
                  </a:lnTo>
                  <a:close/>
                  <a:moveTo>
                    <a:pt x="0" y="1"/>
                  </a:moveTo>
                  <a:lnTo>
                    <a:pt x="0"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729950" y="3961813"/>
              <a:ext cx="706104" cy="705740"/>
            </a:xfrm>
            <a:custGeom>
              <a:avLst/>
              <a:gdLst/>
              <a:ahLst/>
              <a:cxnLst/>
              <a:rect l="l" t="t" r="r" b="b"/>
              <a:pathLst>
                <a:path w="23298" h="23286" extrusionOk="0">
                  <a:moveTo>
                    <a:pt x="23009" y="290"/>
                  </a:moveTo>
                  <a:lnTo>
                    <a:pt x="23009" y="22997"/>
                  </a:lnTo>
                  <a:lnTo>
                    <a:pt x="289" y="22997"/>
                  </a:lnTo>
                  <a:lnTo>
                    <a:pt x="289" y="290"/>
                  </a:lnTo>
                  <a:close/>
                  <a:moveTo>
                    <a:pt x="0" y="1"/>
                  </a:moveTo>
                  <a:lnTo>
                    <a:pt x="0"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1427254" y="2567571"/>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1427254" y="3264510"/>
              <a:ext cx="705740" cy="706104"/>
            </a:xfrm>
            <a:custGeom>
              <a:avLst/>
              <a:gdLst/>
              <a:ahLst/>
              <a:cxnLst/>
              <a:rect l="l" t="t" r="r" b="b"/>
              <a:pathLst>
                <a:path w="23286" h="23298" extrusionOk="0">
                  <a:moveTo>
                    <a:pt x="22996" y="290"/>
                  </a:moveTo>
                  <a:lnTo>
                    <a:pt x="22996" y="23009"/>
                  </a:lnTo>
                  <a:lnTo>
                    <a:pt x="290" y="23009"/>
                  </a:lnTo>
                  <a:lnTo>
                    <a:pt x="290" y="290"/>
                  </a:lnTo>
                  <a:close/>
                  <a:moveTo>
                    <a:pt x="1" y="1"/>
                  </a:moveTo>
                  <a:lnTo>
                    <a:pt x="1"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1427254" y="3961813"/>
              <a:ext cx="705740" cy="705740"/>
            </a:xfrm>
            <a:custGeom>
              <a:avLst/>
              <a:gdLst/>
              <a:ahLst/>
              <a:cxnLst/>
              <a:rect l="l" t="t" r="r" b="b"/>
              <a:pathLst>
                <a:path w="23286" h="23286" extrusionOk="0">
                  <a:moveTo>
                    <a:pt x="22996" y="290"/>
                  </a:moveTo>
                  <a:lnTo>
                    <a:pt x="22996" y="22997"/>
                  </a:lnTo>
                  <a:lnTo>
                    <a:pt x="290" y="22997"/>
                  </a:lnTo>
                  <a:lnTo>
                    <a:pt x="290" y="290"/>
                  </a:lnTo>
                  <a:close/>
                  <a:moveTo>
                    <a:pt x="1" y="1"/>
                  </a:moveTo>
                  <a:lnTo>
                    <a:pt x="1"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2124195" y="2567571"/>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2124195" y="3264510"/>
              <a:ext cx="705740" cy="706104"/>
            </a:xfrm>
            <a:custGeom>
              <a:avLst/>
              <a:gdLst/>
              <a:ahLst/>
              <a:cxnLst/>
              <a:rect l="l" t="t" r="r" b="b"/>
              <a:pathLst>
                <a:path w="23286"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2124195" y="3961813"/>
              <a:ext cx="705740" cy="705740"/>
            </a:xfrm>
            <a:custGeom>
              <a:avLst/>
              <a:gdLst/>
              <a:ahLst/>
              <a:cxnLst/>
              <a:rect l="l" t="t" r="r" b="b"/>
              <a:pathLst>
                <a:path w="23286"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2821135" y="2567571"/>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2821135" y="3264510"/>
              <a:ext cx="706104" cy="706104"/>
            </a:xfrm>
            <a:custGeom>
              <a:avLst/>
              <a:gdLst/>
              <a:ahLst/>
              <a:cxnLst/>
              <a:rect l="l" t="t" r="r" b="b"/>
              <a:pathLst>
                <a:path w="23298" h="23298" extrusionOk="0">
                  <a:moveTo>
                    <a:pt x="23008" y="290"/>
                  </a:moveTo>
                  <a:lnTo>
                    <a:pt x="23008" y="22996"/>
                  </a:lnTo>
                  <a:lnTo>
                    <a:pt x="289" y="22996"/>
                  </a:lnTo>
                  <a:lnTo>
                    <a:pt x="289" y="290"/>
                  </a:lnTo>
                  <a:close/>
                  <a:moveTo>
                    <a:pt x="0" y="1"/>
                  </a:moveTo>
                  <a:lnTo>
                    <a:pt x="0" y="23298"/>
                  </a:lnTo>
                  <a:lnTo>
                    <a:pt x="23297" y="23298"/>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2821135" y="3961813"/>
              <a:ext cx="706104" cy="705740"/>
            </a:xfrm>
            <a:custGeom>
              <a:avLst/>
              <a:gdLst/>
              <a:ahLst/>
              <a:cxnLst/>
              <a:rect l="l" t="t" r="r" b="b"/>
              <a:pathLst>
                <a:path w="23298" h="23286" extrusionOk="0">
                  <a:moveTo>
                    <a:pt x="23008" y="290"/>
                  </a:moveTo>
                  <a:lnTo>
                    <a:pt x="23008" y="22997"/>
                  </a:lnTo>
                  <a:lnTo>
                    <a:pt x="289" y="22997"/>
                  </a:lnTo>
                  <a:lnTo>
                    <a:pt x="289" y="290"/>
                  </a:lnTo>
                  <a:close/>
                  <a:moveTo>
                    <a:pt x="0" y="1"/>
                  </a:moveTo>
                  <a:lnTo>
                    <a:pt x="0" y="23286"/>
                  </a:lnTo>
                  <a:lnTo>
                    <a:pt x="23297" y="23286"/>
                  </a:lnTo>
                  <a:lnTo>
                    <a:pt x="23297"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
            <p:cNvSpPr/>
            <p:nvPr/>
          </p:nvSpPr>
          <p:spPr>
            <a:xfrm>
              <a:off x="351843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p:nvPr/>
          </p:nvSpPr>
          <p:spPr>
            <a:xfrm>
              <a:off x="351843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
            <p:cNvSpPr/>
            <p:nvPr/>
          </p:nvSpPr>
          <p:spPr>
            <a:xfrm>
              <a:off x="351843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
            <p:cNvSpPr/>
            <p:nvPr/>
          </p:nvSpPr>
          <p:spPr>
            <a:xfrm>
              <a:off x="421534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
            <p:cNvSpPr/>
            <p:nvPr/>
          </p:nvSpPr>
          <p:spPr>
            <a:xfrm>
              <a:off x="421534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
            <p:cNvSpPr/>
            <p:nvPr/>
          </p:nvSpPr>
          <p:spPr>
            <a:xfrm>
              <a:off x="421534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
            <p:cNvSpPr/>
            <p:nvPr/>
          </p:nvSpPr>
          <p:spPr>
            <a:xfrm>
              <a:off x="4912289"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
            <p:cNvSpPr/>
            <p:nvPr/>
          </p:nvSpPr>
          <p:spPr>
            <a:xfrm>
              <a:off x="4912289"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
            <p:cNvSpPr/>
            <p:nvPr/>
          </p:nvSpPr>
          <p:spPr>
            <a:xfrm>
              <a:off x="4912289"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
            <p:cNvSpPr/>
            <p:nvPr/>
          </p:nvSpPr>
          <p:spPr>
            <a:xfrm>
              <a:off x="1065479" y="2903191"/>
              <a:ext cx="35066" cy="34611"/>
            </a:xfrm>
            <a:custGeom>
              <a:avLst/>
              <a:gdLst/>
              <a:ahLst/>
              <a:cxnLst/>
              <a:rect l="l" t="t" r="r" b="b"/>
              <a:pathLst>
                <a:path w="1157" h="1142" extrusionOk="0">
                  <a:moveTo>
                    <a:pt x="577" y="1"/>
                  </a:moveTo>
                  <a:cubicBezTo>
                    <a:pt x="430" y="1"/>
                    <a:pt x="283" y="54"/>
                    <a:pt x="163" y="161"/>
                  </a:cubicBezTo>
                  <a:cubicBezTo>
                    <a:pt x="63" y="274"/>
                    <a:pt x="0" y="412"/>
                    <a:pt x="0" y="563"/>
                  </a:cubicBezTo>
                  <a:cubicBezTo>
                    <a:pt x="0" y="601"/>
                    <a:pt x="0" y="638"/>
                    <a:pt x="13" y="676"/>
                  </a:cubicBezTo>
                  <a:lnTo>
                    <a:pt x="38" y="789"/>
                  </a:lnTo>
                  <a:cubicBezTo>
                    <a:pt x="50" y="827"/>
                    <a:pt x="75" y="852"/>
                    <a:pt x="88" y="890"/>
                  </a:cubicBezTo>
                  <a:cubicBezTo>
                    <a:pt x="113" y="915"/>
                    <a:pt x="138" y="953"/>
                    <a:pt x="163" y="978"/>
                  </a:cubicBezTo>
                  <a:cubicBezTo>
                    <a:pt x="277" y="1078"/>
                    <a:pt x="427" y="1141"/>
                    <a:pt x="566" y="1141"/>
                  </a:cubicBezTo>
                  <a:cubicBezTo>
                    <a:pt x="729" y="1141"/>
                    <a:pt x="867" y="1091"/>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74"/>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
            <p:cNvSpPr/>
            <p:nvPr/>
          </p:nvSpPr>
          <p:spPr>
            <a:xfrm>
              <a:off x="715464" y="2902918"/>
              <a:ext cx="36611" cy="34884"/>
            </a:xfrm>
            <a:custGeom>
              <a:avLst/>
              <a:gdLst/>
              <a:ahLst/>
              <a:cxnLst/>
              <a:rect l="l" t="t" r="r" b="b"/>
              <a:pathLst>
                <a:path w="1208" h="1151" extrusionOk="0">
                  <a:moveTo>
                    <a:pt x="616" y="0"/>
                  </a:moveTo>
                  <a:cubicBezTo>
                    <a:pt x="475" y="0"/>
                    <a:pt x="332" y="52"/>
                    <a:pt x="215" y="170"/>
                  </a:cubicBezTo>
                  <a:cubicBezTo>
                    <a:pt x="51" y="333"/>
                    <a:pt x="1" y="585"/>
                    <a:pt x="89" y="798"/>
                  </a:cubicBezTo>
                  <a:cubicBezTo>
                    <a:pt x="114" y="861"/>
                    <a:pt x="164" y="936"/>
                    <a:pt x="215" y="987"/>
                  </a:cubicBezTo>
                  <a:cubicBezTo>
                    <a:pt x="328" y="1087"/>
                    <a:pt x="466" y="1150"/>
                    <a:pt x="629" y="1150"/>
                  </a:cubicBezTo>
                  <a:cubicBezTo>
                    <a:pt x="780" y="1150"/>
                    <a:pt x="918" y="1087"/>
                    <a:pt x="1031" y="987"/>
                  </a:cubicBezTo>
                  <a:cubicBezTo>
                    <a:pt x="1082" y="936"/>
                    <a:pt x="1119" y="861"/>
                    <a:pt x="1157" y="798"/>
                  </a:cubicBezTo>
                  <a:cubicBezTo>
                    <a:pt x="1182" y="723"/>
                    <a:pt x="1195" y="647"/>
                    <a:pt x="1207" y="572"/>
                  </a:cubicBezTo>
                  <a:cubicBezTo>
                    <a:pt x="1199" y="231"/>
                    <a:pt x="913" y="0"/>
                    <a:pt x="61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
            <p:cNvSpPr/>
            <p:nvPr/>
          </p:nvSpPr>
          <p:spPr>
            <a:xfrm>
              <a:off x="1065479" y="3251418"/>
              <a:ext cx="35066" cy="35217"/>
            </a:xfrm>
            <a:custGeom>
              <a:avLst/>
              <a:gdLst/>
              <a:ahLst/>
              <a:cxnLst/>
              <a:rect l="l" t="t" r="r" b="b"/>
              <a:pathLst>
                <a:path w="1157" h="1162" extrusionOk="0">
                  <a:moveTo>
                    <a:pt x="570" y="0"/>
                  </a:moveTo>
                  <a:cubicBezTo>
                    <a:pt x="496" y="0"/>
                    <a:pt x="422" y="14"/>
                    <a:pt x="352" y="43"/>
                  </a:cubicBezTo>
                  <a:cubicBezTo>
                    <a:pt x="289" y="68"/>
                    <a:pt x="226" y="118"/>
                    <a:pt x="163" y="169"/>
                  </a:cubicBezTo>
                  <a:cubicBezTo>
                    <a:pt x="113" y="219"/>
                    <a:pt x="75" y="282"/>
                    <a:pt x="38" y="357"/>
                  </a:cubicBezTo>
                  <a:cubicBezTo>
                    <a:pt x="13" y="420"/>
                    <a:pt x="0" y="495"/>
                    <a:pt x="0" y="571"/>
                  </a:cubicBezTo>
                  <a:cubicBezTo>
                    <a:pt x="0" y="609"/>
                    <a:pt x="0" y="646"/>
                    <a:pt x="13" y="684"/>
                  </a:cubicBezTo>
                  <a:cubicBezTo>
                    <a:pt x="25" y="722"/>
                    <a:pt x="25" y="759"/>
                    <a:pt x="38" y="797"/>
                  </a:cubicBezTo>
                  <a:cubicBezTo>
                    <a:pt x="50" y="835"/>
                    <a:pt x="75" y="860"/>
                    <a:pt x="88" y="898"/>
                  </a:cubicBezTo>
                  <a:cubicBezTo>
                    <a:pt x="113" y="923"/>
                    <a:pt x="138" y="960"/>
                    <a:pt x="163" y="986"/>
                  </a:cubicBezTo>
                  <a:cubicBezTo>
                    <a:pt x="277" y="1086"/>
                    <a:pt x="415" y="1149"/>
                    <a:pt x="566" y="1161"/>
                  </a:cubicBezTo>
                  <a:cubicBezTo>
                    <a:pt x="616" y="1149"/>
                    <a:pt x="653" y="1149"/>
                    <a:pt x="691" y="1149"/>
                  </a:cubicBezTo>
                  <a:lnTo>
                    <a:pt x="792" y="1111"/>
                  </a:lnTo>
                  <a:lnTo>
                    <a:pt x="892" y="1061"/>
                  </a:lnTo>
                  <a:cubicBezTo>
                    <a:pt x="930" y="1036"/>
                    <a:pt x="955" y="1011"/>
                    <a:pt x="980" y="986"/>
                  </a:cubicBezTo>
                  <a:cubicBezTo>
                    <a:pt x="1005" y="960"/>
                    <a:pt x="1030" y="923"/>
                    <a:pt x="1056" y="898"/>
                  </a:cubicBezTo>
                  <a:cubicBezTo>
                    <a:pt x="1068" y="860"/>
                    <a:pt x="1093" y="835"/>
                    <a:pt x="1106" y="797"/>
                  </a:cubicBezTo>
                  <a:cubicBezTo>
                    <a:pt x="1118" y="759"/>
                    <a:pt x="1131" y="722"/>
                    <a:pt x="1131" y="684"/>
                  </a:cubicBezTo>
                  <a:cubicBezTo>
                    <a:pt x="1144" y="646"/>
                    <a:pt x="1156" y="609"/>
                    <a:pt x="1144" y="571"/>
                  </a:cubicBezTo>
                  <a:cubicBezTo>
                    <a:pt x="1144" y="495"/>
                    <a:pt x="1131" y="420"/>
                    <a:pt x="1106" y="357"/>
                  </a:cubicBezTo>
                  <a:cubicBezTo>
                    <a:pt x="1081" y="282"/>
                    <a:pt x="1030" y="219"/>
                    <a:pt x="980" y="169"/>
                  </a:cubicBezTo>
                  <a:cubicBezTo>
                    <a:pt x="870"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
            <p:cNvSpPr/>
            <p:nvPr/>
          </p:nvSpPr>
          <p:spPr>
            <a:xfrm>
              <a:off x="1065479" y="3600069"/>
              <a:ext cx="35066" cy="35035"/>
            </a:xfrm>
            <a:custGeom>
              <a:avLst/>
              <a:gdLst/>
              <a:ahLst/>
              <a:cxnLst/>
              <a:rect l="l" t="t" r="r" b="b"/>
              <a:pathLst>
                <a:path w="1157" h="1156" extrusionOk="0">
                  <a:moveTo>
                    <a:pt x="580" y="1"/>
                  </a:moveTo>
                  <a:cubicBezTo>
                    <a:pt x="427" y="1"/>
                    <a:pt x="275" y="61"/>
                    <a:pt x="163" y="163"/>
                  </a:cubicBezTo>
                  <a:cubicBezTo>
                    <a:pt x="138" y="200"/>
                    <a:pt x="113" y="225"/>
                    <a:pt x="88" y="263"/>
                  </a:cubicBezTo>
                  <a:cubicBezTo>
                    <a:pt x="75" y="288"/>
                    <a:pt x="50" y="326"/>
                    <a:pt x="38" y="351"/>
                  </a:cubicBezTo>
                  <a:lnTo>
                    <a:pt x="13" y="464"/>
                  </a:lnTo>
                  <a:cubicBezTo>
                    <a:pt x="0" y="502"/>
                    <a:pt x="0" y="540"/>
                    <a:pt x="0" y="577"/>
                  </a:cubicBezTo>
                  <a:cubicBezTo>
                    <a:pt x="0" y="653"/>
                    <a:pt x="13" y="728"/>
                    <a:pt x="38" y="791"/>
                  </a:cubicBezTo>
                  <a:cubicBezTo>
                    <a:pt x="75" y="866"/>
                    <a:pt x="113" y="929"/>
                    <a:pt x="163" y="979"/>
                  </a:cubicBezTo>
                  <a:cubicBezTo>
                    <a:pt x="277" y="1092"/>
                    <a:pt x="427" y="1143"/>
                    <a:pt x="566" y="1155"/>
                  </a:cubicBezTo>
                  <a:cubicBezTo>
                    <a:pt x="616" y="1143"/>
                    <a:pt x="653" y="1143"/>
                    <a:pt x="691" y="1143"/>
                  </a:cubicBezTo>
                  <a:cubicBezTo>
                    <a:pt x="729" y="1130"/>
                    <a:pt x="767" y="1118"/>
                    <a:pt x="792" y="1105"/>
                  </a:cubicBezTo>
                  <a:cubicBezTo>
                    <a:pt x="829" y="1092"/>
                    <a:pt x="867" y="1067"/>
                    <a:pt x="892" y="1055"/>
                  </a:cubicBezTo>
                  <a:cubicBezTo>
                    <a:pt x="930" y="1030"/>
                    <a:pt x="955" y="1005"/>
                    <a:pt x="980" y="979"/>
                  </a:cubicBezTo>
                  <a:cubicBezTo>
                    <a:pt x="1030" y="929"/>
                    <a:pt x="1081" y="866"/>
                    <a:pt x="1106" y="791"/>
                  </a:cubicBezTo>
                  <a:cubicBezTo>
                    <a:pt x="1131" y="728"/>
                    <a:pt x="1144" y="653"/>
                    <a:pt x="1144" y="577"/>
                  </a:cubicBezTo>
                  <a:cubicBezTo>
                    <a:pt x="1156" y="540"/>
                    <a:pt x="1144" y="502"/>
                    <a:pt x="1131" y="464"/>
                  </a:cubicBezTo>
                  <a:cubicBezTo>
                    <a:pt x="1131" y="426"/>
                    <a:pt x="1118" y="389"/>
                    <a:pt x="1106" y="351"/>
                  </a:cubicBezTo>
                  <a:cubicBezTo>
                    <a:pt x="1093" y="326"/>
                    <a:pt x="1068" y="288"/>
                    <a:pt x="1056" y="263"/>
                  </a:cubicBezTo>
                  <a:cubicBezTo>
                    <a:pt x="1030" y="225"/>
                    <a:pt x="1005" y="188"/>
                    <a:pt x="980" y="163"/>
                  </a:cubicBezTo>
                  <a:lnTo>
                    <a:pt x="892" y="100"/>
                  </a:lnTo>
                  <a:cubicBezTo>
                    <a:pt x="867" y="75"/>
                    <a:pt x="829" y="49"/>
                    <a:pt x="792" y="37"/>
                  </a:cubicBezTo>
                  <a:cubicBezTo>
                    <a:pt x="767" y="24"/>
                    <a:pt x="729" y="12"/>
                    <a:pt x="691" y="12"/>
                  </a:cubicBezTo>
                  <a:cubicBezTo>
                    <a:pt x="655" y="4"/>
                    <a:pt x="617"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
            <p:cNvSpPr/>
            <p:nvPr/>
          </p:nvSpPr>
          <p:spPr>
            <a:xfrm>
              <a:off x="715464" y="3599917"/>
              <a:ext cx="36611" cy="35187"/>
            </a:xfrm>
            <a:custGeom>
              <a:avLst/>
              <a:gdLst/>
              <a:ahLst/>
              <a:cxnLst/>
              <a:rect l="l" t="t" r="r" b="b"/>
              <a:pathLst>
                <a:path w="1208" h="1161" extrusionOk="0">
                  <a:moveTo>
                    <a:pt x="620" y="0"/>
                  </a:moveTo>
                  <a:cubicBezTo>
                    <a:pt x="475" y="0"/>
                    <a:pt x="328" y="54"/>
                    <a:pt x="215" y="168"/>
                  </a:cubicBezTo>
                  <a:cubicBezTo>
                    <a:pt x="164" y="230"/>
                    <a:pt x="127" y="293"/>
                    <a:pt x="89" y="356"/>
                  </a:cubicBezTo>
                  <a:cubicBezTo>
                    <a:pt x="1" y="570"/>
                    <a:pt x="51" y="821"/>
                    <a:pt x="215" y="984"/>
                  </a:cubicBezTo>
                  <a:cubicBezTo>
                    <a:pt x="328" y="1097"/>
                    <a:pt x="466" y="1148"/>
                    <a:pt x="629" y="1160"/>
                  </a:cubicBezTo>
                  <a:cubicBezTo>
                    <a:pt x="943" y="1148"/>
                    <a:pt x="1207" y="896"/>
                    <a:pt x="1207" y="582"/>
                  </a:cubicBezTo>
                  <a:cubicBezTo>
                    <a:pt x="1207" y="507"/>
                    <a:pt x="1195" y="431"/>
                    <a:pt x="1157" y="356"/>
                  </a:cubicBezTo>
                  <a:cubicBezTo>
                    <a:pt x="1066" y="127"/>
                    <a:pt x="845" y="0"/>
                    <a:pt x="62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
            <p:cNvSpPr/>
            <p:nvPr/>
          </p:nvSpPr>
          <p:spPr>
            <a:xfrm>
              <a:off x="717009" y="3252054"/>
              <a:ext cx="35066" cy="34581"/>
            </a:xfrm>
            <a:custGeom>
              <a:avLst/>
              <a:gdLst/>
              <a:ahLst/>
              <a:cxnLst/>
              <a:rect l="l" t="t" r="r" b="b"/>
              <a:pathLst>
                <a:path w="1157" h="1141" extrusionOk="0">
                  <a:moveTo>
                    <a:pt x="572" y="0"/>
                  </a:moveTo>
                  <a:cubicBezTo>
                    <a:pt x="424" y="0"/>
                    <a:pt x="277" y="53"/>
                    <a:pt x="164" y="160"/>
                  </a:cubicBezTo>
                  <a:cubicBezTo>
                    <a:pt x="63" y="261"/>
                    <a:pt x="0" y="412"/>
                    <a:pt x="0" y="562"/>
                  </a:cubicBezTo>
                  <a:cubicBezTo>
                    <a:pt x="0" y="713"/>
                    <a:pt x="50" y="864"/>
                    <a:pt x="164" y="965"/>
                  </a:cubicBezTo>
                  <a:cubicBezTo>
                    <a:pt x="277" y="1078"/>
                    <a:pt x="415" y="1140"/>
                    <a:pt x="578" y="1140"/>
                  </a:cubicBezTo>
                  <a:cubicBezTo>
                    <a:pt x="729" y="1140"/>
                    <a:pt x="867" y="1078"/>
                    <a:pt x="980" y="965"/>
                  </a:cubicBezTo>
                  <a:cubicBezTo>
                    <a:pt x="1081" y="864"/>
                    <a:pt x="1144" y="713"/>
                    <a:pt x="1156" y="562"/>
                  </a:cubicBezTo>
                  <a:cubicBezTo>
                    <a:pt x="1144" y="412"/>
                    <a:pt x="1081" y="261"/>
                    <a:pt x="980" y="160"/>
                  </a:cubicBezTo>
                  <a:cubicBezTo>
                    <a:pt x="867" y="53"/>
                    <a:pt x="720" y="0"/>
                    <a:pt x="57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
            <p:cNvSpPr/>
            <p:nvPr/>
          </p:nvSpPr>
          <p:spPr>
            <a:xfrm>
              <a:off x="1065479" y="3948538"/>
              <a:ext cx="35066" cy="35035"/>
            </a:xfrm>
            <a:custGeom>
              <a:avLst/>
              <a:gdLst/>
              <a:ahLst/>
              <a:cxnLst/>
              <a:rect l="l" t="t" r="r" b="b"/>
              <a:pathLst>
                <a:path w="1157" h="1156" extrusionOk="0">
                  <a:moveTo>
                    <a:pt x="582" y="1"/>
                  </a:moveTo>
                  <a:cubicBezTo>
                    <a:pt x="428" y="1"/>
                    <a:pt x="275" y="63"/>
                    <a:pt x="163" y="175"/>
                  </a:cubicBezTo>
                  <a:cubicBezTo>
                    <a:pt x="138" y="200"/>
                    <a:pt x="113" y="225"/>
                    <a:pt x="88" y="263"/>
                  </a:cubicBezTo>
                  <a:cubicBezTo>
                    <a:pt x="75" y="288"/>
                    <a:pt x="63" y="326"/>
                    <a:pt x="38" y="351"/>
                  </a:cubicBezTo>
                  <a:cubicBezTo>
                    <a:pt x="25" y="389"/>
                    <a:pt x="25" y="426"/>
                    <a:pt x="13" y="464"/>
                  </a:cubicBezTo>
                  <a:cubicBezTo>
                    <a:pt x="0" y="502"/>
                    <a:pt x="0" y="539"/>
                    <a:pt x="0" y="577"/>
                  </a:cubicBezTo>
                  <a:cubicBezTo>
                    <a:pt x="0" y="653"/>
                    <a:pt x="13" y="728"/>
                    <a:pt x="38" y="803"/>
                  </a:cubicBezTo>
                  <a:cubicBezTo>
                    <a:pt x="75" y="866"/>
                    <a:pt x="113" y="929"/>
                    <a:pt x="163" y="979"/>
                  </a:cubicBezTo>
                  <a:cubicBezTo>
                    <a:pt x="277" y="1092"/>
                    <a:pt x="415" y="1155"/>
                    <a:pt x="566" y="1155"/>
                  </a:cubicBezTo>
                  <a:cubicBezTo>
                    <a:pt x="616" y="1155"/>
                    <a:pt x="653" y="1143"/>
                    <a:pt x="691" y="1143"/>
                  </a:cubicBezTo>
                  <a:lnTo>
                    <a:pt x="792" y="1105"/>
                  </a:lnTo>
                  <a:lnTo>
                    <a:pt x="892" y="1055"/>
                  </a:lnTo>
                  <a:cubicBezTo>
                    <a:pt x="930" y="1029"/>
                    <a:pt x="955" y="1004"/>
                    <a:pt x="980" y="979"/>
                  </a:cubicBezTo>
                  <a:cubicBezTo>
                    <a:pt x="1093" y="879"/>
                    <a:pt x="1156" y="728"/>
                    <a:pt x="1144" y="577"/>
                  </a:cubicBezTo>
                  <a:cubicBezTo>
                    <a:pt x="1156" y="539"/>
                    <a:pt x="1144" y="502"/>
                    <a:pt x="1131" y="464"/>
                  </a:cubicBezTo>
                  <a:cubicBezTo>
                    <a:pt x="1131" y="426"/>
                    <a:pt x="1118" y="389"/>
                    <a:pt x="1106" y="351"/>
                  </a:cubicBezTo>
                  <a:cubicBezTo>
                    <a:pt x="1093" y="313"/>
                    <a:pt x="1068" y="288"/>
                    <a:pt x="1056" y="250"/>
                  </a:cubicBezTo>
                  <a:cubicBezTo>
                    <a:pt x="1030" y="225"/>
                    <a:pt x="1005" y="200"/>
                    <a:pt x="980" y="175"/>
                  </a:cubicBezTo>
                  <a:cubicBezTo>
                    <a:pt x="955" y="137"/>
                    <a:pt x="930" y="125"/>
                    <a:pt x="892" y="100"/>
                  </a:cubicBezTo>
                  <a:cubicBezTo>
                    <a:pt x="867" y="74"/>
                    <a:pt x="829" y="62"/>
                    <a:pt x="792" y="37"/>
                  </a:cubicBezTo>
                  <a:cubicBezTo>
                    <a:pt x="767" y="24"/>
                    <a:pt x="729" y="24"/>
                    <a:pt x="691" y="12"/>
                  </a:cubicBezTo>
                  <a:cubicBezTo>
                    <a:pt x="655" y="4"/>
                    <a:pt x="618" y="1"/>
                    <a:pt x="58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1"/>
            <p:cNvSpPr/>
            <p:nvPr/>
          </p:nvSpPr>
          <p:spPr>
            <a:xfrm>
              <a:off x="1065479" y="4297432"/>
              <a:ext cx="35066" cy="34581"/>
            </a:xfrm>
            <a:custGeom>
              <a:avLst/>
              <a:gdLst/>
              <a:ahLst/>
              <a:cxnLst/>
              <a:rect l="l" t="t" r="r" b="b"/>
              <a:pathLst>
                <a:path w="1157" h="1141" extrusionOk="0">
                  <a:moveTo>
                    <a:pt x="577" y="1"/>
                  </a:moveTo>
                  <a:cubicBezTo>
                    <a:pt x="430" y="1"/>
                    <a:pt x="283" y="54"/>
                    <a:pt x="163" y="161"/>
                  </a:cubicBezTo>
                  <a:cubicBezTo>
                    <a:pt x="63" y="261"/>
                    <a:pt x="0" y="412"/>
                    <a:pt x="0" y="563"/>
                  </a:cubicBezTo>
                  <a:cubicBezTo>
                    <a:pt x="0" y="601"/>
                    <a:pt x="0" y="638"/>
                    <a:pt x="13" y="676"/>
                  </a:cubicBezTo>
                  <a:cubicBezTo>
                    <a:pt x="25" y="714"/>
                    <a:pt x="25" y="751"/>
                    <a:pt x="38" y="789"/>
                  </a:cubicBezTo>
                  <a:cubicBezTo>
                    <a:pt x="63" y="827"/>
                    <a:pt x="75" y="852"/>
                    <a:pt x="88" y="890"/>
                  </a:cubicBezTo>
                  <a:cubicBezTo>
                    <a:pt x="113" y="915"/>
                    <a:pt x="138" y="940"/>
                    <a:pt x="163" y="978"/>
                  </a:cubicBezTo>
                  <a:cubicBezTo>
                    <a:pt x="226" y="1028"/>
                    <a:pt x="289" y="1066"/>
                    <a:pt x="352" y="1103"/>
                  </a:cubicBezTo>
                  <a:cubicBezTo>
                    <a:pt x="427" y="1128"/>
                    <a:pt x="503" y="1141"/>
                    <a:pt x="566" y="1141"/>
                  </a:cubicBezTo>
                  <a:cubicBezTo>
                    <a:pt x="729" y="1141"/>
                    <a:pt x="867" y="1078"/>
                    <a:pt x="980" y="978"/>
                  </a:cubicBezTo>
                  <a:cubicBezTo>
                    <a:pt x="1005" y="953"/>
                    <a:pt x="1030" y="915"/>
                    <a:pt x="1056" y="890"/>
                  </a:cubicBezTo>
                  <a:cubicBezTo>
                    <a:pt x="1068" y="852"/>
                    <a:pt x="1093" y="827"/>
                    <a:pt x="1106" y="789"/>
                  </a:cubicBezTo>
                  <a:cubicBezTo>
                    <a:pt x="1118" y="751"/>
                    <a:pt x="1131" y="714"/>
                    <a:pt x="1131" y="676"/>
                  </a:cubicBezTo>
                  <a:cubicBezTo>
                    <a:pt x="1144" y="638"/>
                    <a:pt x="1156" y="601"/>
                    <a:pt x="1144" y="563"/>
                  </a:cubicBezTo>
                  <a:cubicBezTo>
                    <a:pt x="1144" y="412"/>
                    <a:pt x="1093" y="261"/>
                    <a:pt x="980" y="161"/>
                  </a:cubicBezTo>
                  <a:cubicBezTo>
                    <a:pt x="867"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1"/>
            <p:cNvSpPr/>
            <p:nvPr/>
          </p:nvSpPr>
          <p:spPr>
            <a:xfrm>
              <a:off x="717009" y="4297523"/>
              <a:ext cx="35066" cy="34490"/>
            </a:xfrm>
            <a:custGeom>
              <a:avLst/>
              <a:gdLst/>
              <a:ahLst/>
              <a:cxnLst/>
              <a:rect l="l" t="t" r="r" b="b"/>
              <a:pathLst>
                <a:path w="1157" h="1138" extrusionOk="0">
                  <a:moveTo>
                    <a:pt x="572" y="1"/>
                  </a:moveTo>
                  <a:cubicBezTo>
                    <a:pt x="424" y="1"/>
                    <a:pt x="277" y="57"/>
                    <a:pt x="164" y="170"/>
                  </a:cubicBezTo>
                  <a:cubicBezTo>
                    <a:pt x="63" y="271"/>
                    <a:pt x="0" y="409"/>
                    <a:pt x="0" y="573"/>
                  </a:cubicBezTo>
                  <a:cubicBezTo>
                    <a:pt x="0" y="887"/>
                    <a:pt x="252" y="1138"/>
                    <a:pt x="578" y="1138"/>
                  </a:cubicBezTo>
                  <a:cubicBezTo>
                    <a:pt x="729" y="1138"/>
                    <a:pt x="867" y="1088"/>
                    <a:pt x="980" y="975"/>
                  </a:cubicBezTo>
                  <a:cubicBezTo>
                    <a:pt x="1093" y="862"/>
                    <a:pt x="1156" y="723"/>
                    <a:pt x="1156" y="573"/>
                  </a:cubicBezTo>
                  <a:cubicBezTo>
                    <a:pt x="1156" y="409"/>
                    <a:pt x="1093" y="271"/>
                    <a:pt x="980" y="170"/>
                  </a:cubicBezTo>
                  <a:cubicBezTo>
                    <a:pt x="867" y="57"/>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
            <p:cNvSpPr/>
            <p:nvPr/>
          </p:nvSpPr>
          <p:spPr>
            <a:xfrm>
              <a:off x="717009" y="3948963"/>
              <a:ext cx="35066" cy="34611"/>
            </a:xfrm>
            <a:custGeom>
              <a:avLst/>
              <a:gdLst/>
              <a:ahLst/>
              <a:cxnLst/>
              <a:rect l="l" t="t" r="r" b="b"/>
              <a:pathLst>
                <a:path w="1157" h="1142" extrusionOk="0">
                  <a:moveTo>
                    <a:pt x="572" y="1"/>
                  </a:moveTo>
                  <a:cubicBezTo>
                    <a:pt x="424" y="1"/>
                    <a:pt x="277" y="54"/>
                    <a:pt x="164" y="161"/>
                  </a:cubicBezTo>
                  <a:cubicBezTo>
                    <a:pt x="50" y="262"/>
                    <a:pt x="0" y="412"/>
                    <a:pt x="0" y="563"/>
                  </a:cubicBezTo>
                  <a:cubicBezTo>
                    <a:pt x="0" y="714"/>
                    <a:pt x="63" y="865"/>
                    <a:pt x="164" y="965"/>
                  </a:cubicBezTo>
                  <a:cubicBezTo>
                    <a:pt x="277" y="1078"/>
                    <a:pt x="415" y="1141"/>
                    <a:pt x="578" y="1141"/>
                  </a:cubicBezTo>
                  <a:cubicBezTo>
                    <a:pt x="892" y="1129"/>
                    <a:pt x="1144" y="877"/>
                    <a:pt x="1156" y="563"/>
                  </a:cubicBezTo>
                  <a:cubicBezTo>
                    <a:pt x="1144" y="412"/>
                    <a:pt x="1081" y="262"/>
                    <a:pt x="980" y="161"/>
                  </a:cubicBezTo>
                  <a:cubicBezTo>
                    <a:pt x="867"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
            <p:cNvSpPr/>
            <p:nvPr/>
          </p:nvSpPr>
          <p:spPr>
            <a:xfrm>
              <a:off x="1063934" y="4645478"/>
              <a:ext cx="37733" cy="35005"/>
            </a:xfrm>
            <a:custGeom>
              <a:avLst/>
              <a:gdLst/>
              <a:ahLst/>
              <a:cxnLst/>
              <a:rect l="l" t="t" r="r" b="b"/>
              <a:pathLst>
                <a:path w="1245" h="1155" extrusionOk="0">
                  <a:moveTo>
                    <a:pt x="633" y="1"/>
                  </a:moveTo>
                  <a:cubicBezTo>
                    <a:pt x="479" y="1"/>
                    <a:pt x="326" y="63"/>
                    <a:pt x="214" y="175"/>
                  </a:cubicBezTo>
                  <a:cubicBezTo>
                    <a:pt x="164" y="225"/>
                    <a:pt x="126" y="288"/>
                    <a:pt x="89" y="363"/>
                  </a:cubicBezTo>
                  <a:cubicBezTo>
                    <a:pt x="1" y="577"/>
                    <a:pt x="51" y="828"/>
                    <a:pt x="214" y="992"/>
                  </a:cubicBezTo>
                  <a:cubicBezTo>
                    <a:pt x="328" y="1092"/>
                    <a:pt x="466" y="1155"/>
                    <a:pt x="617" y="1155"/>
                  </a:cubicBezTo>
                  <a:cubicBezTo>
                    <a:pt x="667" y="1155"/>
                    <a:pt x="704" y="1155"/>
                    <a:pt x="742" y="1142"/>
                  </a:cubicBezTo>
                  <a:cubicBezTo>
                    <a:pt x="780" y="1142"/>
                    <a:pt x="818" y="1130"/>
                    <a:pt x="843" y="1105"/>
                  </a:cubicBezTo>
                  <a:cubicBezTo>
                    <a:pt x="880" y="1092"/>
                    <a:pt x="918" y="1079"/>
                    <a:pt x="943" y="1054"/>
                  </a:cubicBezTo>
                  <a:lnTo>
                    <a:pt x="1031" y="992"/>
                  </a:lnTo>
                  <a:cubicBezTo>
                    <a:pt x="1195" y="816"/>
                    <a:pt x="1245" y="577"/>
                    <a:pt x="1157" y="363"/>
                  </a:cubicBezTo>
                  <a:cubicBezTo>
                    <a:pt x="1132" y="288"/>
                    <a:pt x="1081" y="225"/>
                    <a:pt x="1031" y="175"/>
                  </a:cubicBezTo>
                  <a:cubicBezTo>
                    <a:pt x="1006" y="150"/>
                    <a:pt x="981" y="124"/>
                    <a:pt x="943" y="99"/>
                  </a:cubicBezTo>
                  <a:cubicBezTo>
                    <a:pt x="918" y="74"/>
                    <a:pt x="880" y="62"/>
                    <a:pt x="843" y="49"/>
                  </a:cubicBezTo>
                  <a:cubicBezTo>
                    <a:pt x="818" y="36"/>
                    <a:pt x="780" y="24"/>
                    <a:pt x="742" y="11"/>
                  </a:cubicBezTo>
                  <a:cubicBezTo>
                    <a:pt x="706" y="4"/>
                    <a:pt x="669" y="1"/>
                    <a:pt x="63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
            <p:cNvSpPr/>
            <p:nvPr/>
          </p:nvSpPr>
          <p:spPr>
            <a:xfrm>
              <a:off x="717009" y="4645629"/>
              <a:ext cx="35066" cy="34854"/>
            </a:xfrm>
            <a:custGeom>
              <a:avLst/>
              <a:gdLst/>
              <a:ahLst/>
              <a:cxnLst/>
              <a:rect l="l" t="t" r="r" b="b"/>
              <a:pathLst>
                <a:path w="1157" h="1150" extrusionOk="0">
                  <a:moveTo>
                    <a:pt x="565" y="0"/>
                  </a:moveTo>
                  <a:cubicBezTo>
                    <a:pt x="424" y="0"/>
                    <a:pt x="281" y="52"/>
                    <a:pt x="164" y="170"/>
                  </a:cubicBezTo>
                  <a:cubicBezTo>
                    <a:pt x="63" y="283"/>
                    <a:pt x="0" y="421"/>
                    <a:pt x="0" y="572"/>
                  </a:cubicBezTo>
                  <a:cubicBezTo>
                    <a:pt x="0" y="610"/>
                    <a:pt x="0" y="660"/>
                    <a:pt x="13" y="697"/>
                  </a:cubicBezTo>
                  <a:cubicBezTo>
                    <a:pt x="13" y="723"/>
                    <a:pt x="25" y="760"/>
                    <a:pt x="38" y="798"/>
                  </a:cubicBezTo>
                  <a:cubicBezTo>
                    <a:pt x="50" y="836"/>
                    <a:pt x="76" y="861"/>
                    <a:pt x="101" y="899"/>
                  </a:cubicBezTo>
                  <a:cubicBezTo>
                    <a:pt x="113" y="924"/>
                    <a:pt x="138" y="961"/>
                    <a:pt x="164" y="987"/>
                  </a:cubicBezTo>
                  <a:cubicBezTo>
                    <a:pt x="277" y="1087"/>
                    <a:pt x="415" y="1150"/>
                    <a:pt x="578" y="1150"/>
                  </a:cubicBezTo>
                  <a:cubicBezTo>
                    <a:pt x="729" y="1150"/>
                    <a:pt x="867" y="1087"/>
                    <a:pt x="980" y="987"/>
                  </a:cubicBezTo>
                  <a:cubicBezTo>
                    <a:pt x="1006" y="961"/>
                    <a:pt x="1031" y="924"/>
                    <a:pt x="1056" y="899"/>
                  </a:cubicBezTo>
                  <a:cubicBezTo>
                    <a:pt x="1068" y="861"/>
                    <a:pt x="1093" y="836"/>
                    <a:pt x="1106" y="798"/>
                  </a:cubicBezTo>
                  <a:cubicBezTo>
                    <a:pt x="1119" y="760"/>
                    <a:pt x="1131" y="723"/>
                    <a:pt x="1144" y="697"/>
                  </a:cubicBezTo>
                  <a:cubicBezTo>
                    <a:pt x="1144" y="660"/>
                    <a:pt x="1144" y="610"/>
                    <a:pt x="1156" y="572"/>
                  </a:cubicBezTo>
                  <a:cubicBezTo>
                    <a:pt x="1148" y="231"/>
                    <a:pt x="862" y="0"/>
                    <a:pt x="56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
            <p:cNvSpPr/>
            <p:nvPr/>
          </p:nvSpPr>
          <p:spPr>
            <a:xfrm>
              <a:off x="1762389" y="2903191"/>
              <a:ext cx="35066" cy="34611"/>
            </a:xfrm>
            <a:custGeom>
              <a:avLst/>
              <a:gdLst/>
              <a:ahLst/>
              <a:cxnLst/>
              <a:rect l="l" t="t" r="r" b="b"/>
              <a:pathLst>
                <a:path w="1157" h="1142" extrusionOk="0">
                  <a:moveTo>
                    <a:pt x="579" y="1"/>
                  </a:moveTo>
                  <a:cubicBezTo>
                    <a:pt x="434" y="1"/>
                    <a:pt x="290" y="54"/>
                    <a:pt x="177" y="161"/>
                  </a:cubicBezTo>
                  <a:cubicBezTo>
                    <a:pt x="114" y="211"/>
                    <a:pt x="76" y="274"/>
                    <a:pt x="51" y="349"/>
                  </a:cubicBezTo>
                  <a:cubicBezTo>
                    <a:pt x="13" y="425"/>
                    <a:pt x="1" y="500"/>
                    <a:pt x="13" y="563"/>
                  </a:cubicBezTo>
                  <a:cubicBezTo>
                    <a:pt x="1" y="726"/>
                    <a:pt x="64" y="865"/>
                    <a:pt x="177" y="978"/>
                  </a:cubicBezTo>
                  <a:cubicBezTo>
                    <a:pt x="277" y="1091"/>
                    <a:pt x="428" y="1141"/>
                    <a:pt x="579" y="1141"/>
                  </a:cubicBezTo>
                  <a:cubicBezTo>
                    <a:pt x="893" y="1141"/>
                    <a:pt x="1157" y="890"/>
                    <a:pt x="1157" y="563"/>
                  </a:cubicBezTo>
                  <a:cubicBezTo>
                    <a:pt x="1157" y="500"/>
                    <a:pt x="1144" y="425"/>
                    <a:pt x="1107" y="349"/>
                  </a:cubicBezTo>
                  <a:cubicBezTo>
                    <a:pt x="1081" y="274"/>
                    <a:pt x="1044" y="211"/>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
            <p:cNvSpPr/>
            <p:nvPr/>
          </p:nvSpPr>
          <p:spPr>
            <a:xfrm>
              <a:off x="1413919" y="2903100"/>
              <a:ext cx="35066" cy="34702"/>
            </a:xfrm>
            <a:custGeom>
              <a:avLst/>
              <a:gdLst/>
              <a:ahLst/>
              <a:cxnLst/>
              <a:rect l="l" t="t" r="r" b="b"/>
              <a:pathLst>
                <a:path w="1157" h="1145" extrusionOk="0">
                  <a:moveTo>
                    <a:pt x="585" y="0"/>
                  </a:moveTo>
                  <a:cubicBezTo>
                    <a:pt x="546" y="0"/>
                    <a:pt x="506" y="4"/>
                    <a:pt x="466" y="13"/>
                  </a:cubicBezTo>
                  <a:cubicBezTo>
                    <a:pt x="428" y="13"/>
                    <a:pt x="390" y="26"/>
                    <a:pt x="353" y="38"/>
                  </a:cubicBezTo>
                  <a:cubicBezTo>
                    <a:pt x="328" y="51"/>
                    <a:pt x="290" y="76"/>
                    <a:pt x="265" y="88"/>
                  </a:cubicBezTo>
                  <a:cubicBezTo>
                    <a:pt x="227" y="114"/>
                    <a:pt x="202" y="139"/>
                    <a:pt x="164" y="164"/>
                  </a:cubicBezTo>
                  <a:cubicBezTo>
                    <a:pt x="64" y="277"/>
                    <a:pt x="1" y="415"/>
                    <a:pt x="1" y="566"/>
                  </a:cubicBezTo>
                  <a:cubicBezTo>
                    <a:pt x="1" y="729"/>
                    <a:pt x="64" y="868"/>
                    <a:pt x="164" y="981"/>
                  </a:cubicBezTo>
                  <a:cubicBezTo>
                    <a:pt x="202" y="1006"/>
                    <a:pt x="227" y="1031"/>
                    <a:pt x="265" y="1043"/>
                  </a:cubicBezTo>
                  <a:cubicBezTo>
                    <a:pt x="290" y="1069"/>
                    <a:pt x="328" y="1094"/>
                    <a:pt x="353" y="1106"/>
                  </a:cubicBezTo>
                  <a:cubicBezTo>
                    <a:pt x="390" y="1119"/>
                    <a:pt x="428" y="1131"/>
                    <a:pt x="466" y="1131"/>
                  </a:cubicBezTo>
                  <a:cubicBezTo>
                    <a:pt x="504" y="1144"/>
                    <a:pt x="541" y="1144"/>
                    <a:pt x="579" y="1144"/>
                  </a:cubicBezTo>
                  <a:cubicBezTo>
                    <a:pt x="730" y="1144"/>
                    <a:pt x="881" y="1081"/>
                    <a:pt x="981" y="981"/>
                  </a:cubicBezTo>
                  <a:cubicBezTo>
                    <a:pt x="1094" y="868"/>
                    <a:pt x="1157" y="729"/>
                    <a:pt x="1157" y="566"/>
                  </a:cubicBezTo>
                  <a:cubicBezTo>
                    <a:pt x="1157" y="415"/>
                    <a:pt x="1094" y="277"/>
                    <a:pt x="981" y="164"/>
                  </a:cubicBezTo>
                  <a:cubicBezTo>
                    <a:pt x="931" y="114"/>
                    <a:pt x="868" y="76"/>
                    <a:pt x="793" y="38"/>
                  </a:cubicBezTo>
                  <a:cubicBezTo>
                    <a:pt x="728" y="14"/>
                    <a:pt x="657"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
            <p:cNvSpPr/>
            <p:nvPr/>
          </p:nvSpPr>
          <p:spPr>
            <a:xfrm>
              <a:off x="1762389" y="3251660"/>
              <a:ext cx="35066" cy="34975"/>
            </a:xfrm>
            <a:custGeom>
              <a:avLst/>
              <a:gdLst/>
              <a:ahLst/>
              <a:cxnLst/>
              <a:rect l="l" t="t" r="r" b="b"/>
              <a:pathLst>
                <a:path w="1157" h="1154" extrusionOk="0">
                  <a:moveTo>
                    <a:pt x="579" y="1"/>
                  </a:moveTo>
                  <a:cubicBezTo>
                    <a:pt x="434" y="1"/>
                    <a:pt x="290" y="54"/>
                    <a:pt x="177" y="161"/>
                  </a:cubicBezTo>
                  <a:cubicBezTo>
                    <a:pt x="64" y="274"/>
                    <a:pt x="1" y="412"/>
                    <a:pt x="13" y="563"/>
                  </a:cubicBezTo>
                  <a:cubicBezTo>
                    <a:pt x="1" y="714"/>
                    <a:pt x="64" y="864"/>
                    <a:pt x="177" y="978"/>
                  </a:cubicBezTo>
                  <a:cubicBezTo>
                    <a:pt x="277" y="1091"/>
                    <a:pt x="428" y="1153"/>
                    <a:pt x="579" y="1153"/>
                  </a:cubicBezTo>
                  <a:cubicBezTo>
                    <a:pt x="905" y="1141"/>
                    <a:pt x="1157" y="877"/>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
            <p:cNvSpPr/>
            <p:nvPr/>
          </p:nvSpPr>
          <p:spPr>
            <a:xfrm>
              <a:off x="1762389" y="3600130"/>
              <a:ext cx="35066" cy="34975"/>
            </a:xfrm>
            <a:custGeom>
              <a:avLst/>
              <a:gdLst/>
              <a:ahLst/>
              <a:cxnLst/>
              <a:rect l="l" t="t" r="r" b="b"/>
              <a:pathLst>
                <a:path w="1157" h="1154" extrusionOk="0">
                  <a:moveTo>
                    <a:pt x="579" y="0"/>
                  </a:moveTo>
                  <a:cubicBezTo>
                    <a:pt x="541" y="0"/>
                    <a:pt x="503" y="4"/>
                    <a:pt x="466" y="10"/>
                  </a:cubicBezTo>
                  <a:cubicBezTo>
                    <a:pt x="428" y="10"/>
                    <a:pt x="390" y="22"/>
                    <a:pt x="353" y="47"/>
                  </a:cubicBezTo>
                  <a:cubicBezTo>
                    <a:pt x="327" y="47"/>
                    <a:pt x="290" y="73"/>
                    <a:pt x="265" y="98"/>
                  </a:cubicBezTo>
                  <a:cubicBezTo>
                    <a:pt x="227" y="123"/>
                    <a:pt x="202" y="135"/>
                    <a:pt x="177" y="161"/>
                  </a:cubicBezTo>
                  <a:cubicBezTo>
                    <a:pt x="64" y="274"/>
                    <a:pt x="1" y="424"/>
                    <a:pt x="13" y="575"/>
                  </a:cubicBezTo>
                  <a:cubicBezTo>
                    <a:pt x="1" y="726"/>
                    <a:pt x="64" y="877"/>
                    <a:pt x="177" y="977"/>
                  </a:cubicBezTo>
                  <a:cubicBezTo>
                    <a:pt x="277" y="1090"/>
                    <a:pt x="428" y="1153"/>
                    <a:pt x="579" y="1153"/>
                  </a:cubicBezTo>
                  <a:cubicBezTo>
                    <a:pt x="730" y="1141"/>
                    <a:pt x="880" y="1090"/>
                    <a:pt x="981" y="977"/>
                  </a:cubicBezTo>
                  <a:cubicBezTo>
                    <a:pt x="1094" y="877"/>
                    <a:pt x="1157" y="726"/>
                    <a:pt x="1157" y="575"/>
                  </a:cubicBezTo>
                  <a:cubicBezTo>
                    <a:pt x="1157" y="424"/>
                    <a:pt x="1094" y="274"/>
                    <a:pt x="981" y="161"/>
                  </a:cubicBezTo>
                  <a:cubicBezTo>
                    <a:pt x="968" y="135"/>
                    <a:pt x="931" y="123"/>
                    <a:pt x="905" y="98"/>
                  </a:cubicBezTo>
                  <a:cubicBezTo>
                    <a:pt x="868" y="73"/>
                    <a:pt x="830" y="47"/>
                    <a:pt x="805" y="47"/>
                  </a:cubicBezTo>
                  <a:cubicBezTo>
                    <a:pt x="767" y="22"/>
                    <a:pt x="730"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
            <p:cNvSpPr/>
            <p:nvPr/>
          </p:nvSpPr>
          <p:spPr>
            <a:xfrm>
              <a:off x="1412404" y="3600039"/>
              <a:ext cx="36581" cy="35066"/>
            </a:xfrm>
            <a:custGeom>
              <a:avLst/>
              <a:gdLst/>
              <a:ahLst/>
              <a:cxnLst/>
              <a:rect l="l" t="t" r="r" b="b"/>
              <a:pathLst>
                <a:path w="1207" h="1157" extrusionOk="0">
                  <a:moveTo>
                    <a:pt x="633" y="0"/>
                  </a:moveTo>
                  <a:cubicBezTo>
                    <a:pt x="594" y="0"/>
                    <a:pt x="555" y="4"/>
                    <a:pt x="516" y="13"/>
                  </a:cubicBezTo>
                  <a:cubicBezTo>
                    <a:pt x="478" y="13"/>
                    <a:pt x="440" y="25"/>
                    <a:pt x="403" y="50"/>
                  </a:cubicBezTo>
                  <a:cubicBezTo>
                    <a:pt x="378" y="50"/>
                    <a:pt x="340" y="76"/>
                    <a:pt x="315" y="101"/>
                  </a:cubicBezTo>
                  <a:cubicBezTo>
                    <a:pt x="277" y="126"/>
                    <a:pt x="252" y="138"/>
                    <a:pt x="214" y="164"/>
                  </a:cubicBezTo>
                  <a:cubicBezTo>
                    <a:pt x="1" y="390"/>
                    <a:pt x="1" y="754"/>
                    <a:pt x="214" y="980"/>
                  </a:cubicBezTo>
                  <a:cubicBezTo>
                    <a:pt x="252" y="1006"/>
                    <a:pt x="277" y="1031"/>
                    <a:pt x="315" y="1056"/>
                  </a:cubicBezTo>
                  <a:cubicBezTo>
                    <a:pt x="340" y="1081"/>
                    <a:pt x="378" y="1093"/>
                    <a:pt x="403" y="1106"/>
                  </a:cubicBezTo>
                  <a:cubicBezTo>
                    <a:pt x="440" y="1119"/>
                    <a:pt x="478" y="1131"/>
                    <a:pt x="516" y="1144"/>
                  </a:cubicBezTo>
                  <a:cubicBezTo>
                    <a:pt x="554" y="1144"/>
                    <a:pt x="591" y="1156"/>
                    <a:pt x="629" y="1156"/>
                  </a:cubicBezTo>
                  <a:cubicBezTo>
                    <a:pt x="704" y="1156"/>
                    <a:pt x="780" y="1131"/>
                    <a:pt x="843" y="1106"/>
                  </a:cubicBezTo>
                  <a:cubicBezTo>
                    <a:pt x="918" y="1081"/>
                    <a:pt x="981" y="1031"/>
                    <a:pt x="1031" y="980"/>
                  </a:cubicBezTo>
                  <a:cubicBezTo>
                    <a:pt x="1144" y="880"/>
                    <a:pt x="1207" y="729"/>
                    <a:pt x="1207" y="578"/>
                  </a:cubicBezTo>
                  <a:cubicBezTo>
                    <a:pt x="1207" y="255"/>
                    <a:pt x="939" y="0"/>
                    <a:pt x="63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
            <p:cNvSpPr/>
            <p:nvPr/>
          </p:nvSpPr>
          <p:spPr>
            <a:xfrm>
              <a:off x="1413919" y="3251236"/>
              <a:ext cx="35066" cy="35399"/>
            </a:xfrm>
            <a:custGeom>
              <a:avLst/>
              <a:gdLst/>
              <a:ahLst/>
              <a:cxnLst/>
              <a:rect l="l" t="t" r="r" b="b"/>
              <a:pathLst>
                <a:path w="1157" h="1168" extrusionOk="0">
                  <a:moveTo>
                    <a:pt x="574" y="1"/>
                  </a:moveTo>
                  <a:cubicBezTo>
                    <a:pt x="538" y="1"/>
                    <a:pt x="502" y="4"/>
                    <a:pt x="466" y="11"/>
                  </a:cubicBezTo>
                  <a:lnTo>
                    <a:pt x="353" y="49"/>
                  </a:lnTo>
                  <a:cubicBezTo>
                    <a:pt x="328" y="62"/>
                    <a:pt x="290" y="87"/>
                    <a:pt x="265" y="99"/>
                  </a:cubicBezTo>
                  <a:cubicBezTo>
                    <a:pt x="227" y="124"/>
                    <a:pt x="202" y="150"/>
                    <a:pt x="164" y="175"/>
                  </a:cubicBezTo>
                  <a:cubicBezTo>
                    <a:pt x="64" y="288"/>
                    <a:pt x="1" y="426"/>
                    <a:pt x="1" y="577"/>
                  </a:cubicBezTo>
                  <a:cubicBezTo>
                    <a:pt x="1" y="728"/>
                    <a:pt x="64" y="878"/>
                    <a:pt x="164" y="992"/>
                  </a:cubicBezTo>
                  <a:cubicBezTo>
                    <a:pt x="202" y="1017"/>
                    <a:pt x="227" y="1042"/>
                    <a:pt x="265" y="1067"/>
                  </a:cubicBezTo>
                  <a:cubicBezTo>
                    <a:pt x="290" y="1079"/>
                    <a:pt x="328" y="1092"/>
                    <a:pt x="353" y="1117"/>
                  </a:cubicBezTo>
                  <a:lnTo>
                    <a:pt x="466" y="1155"/>
                  </a:lnTo>
                  <a:cubicBezTo>
                    <a:pt x="504" y="1155"/>
                    <a:pt x="541" y="1155"/>
                    <a:pt x="579" y="1167"/>
                  </a:cubicBezTo>
                  <a:cubicBezTo>
                    <a:pt x="730" y="1155"/>
                    <a:pt x="881" y="1092"/>
                    <a:pt x="981" y="979"/>
                  </a:cubicBezTo>
                  <a:cubicBezTo>
                    <a:pt x="1094" y="878"/>
                    <a:pt x="1157" y="728"/>
                    <a:pt x="1157" y="577"/>
                  </a:cubicBezTo>
                  <a:cubicBezTo>
                    <a:pt x="1157" y="426"/>
                    <a:pt x="1094" y="27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
            <p:cNvSpPr/>
            <p:nvPr/>
          </p:nvSpPr>
          <p:spPr>
            <a:xfrm>
              <a:off x="1760874" y="3948963"/>
              <a:ext cx="36581" cy="34611"/>
            </a:xfrm>
            <a:custGeom>
              <a:avLst/>
              <a:gdLst/>
              <a:ahLst/>
              <a:cxnLst/>
              <a:rect l="l" t="t" r="r" b="b"/>
              <a:pathLst>
                <a:path w="1207" h="1142" extrusionOk="0">
                  <a:moveTo>
                    <a:pt x="629" y="1"/>
                  </a:moveTo>
                  <a:cubicBezTo>
                    <a:pt x="484" y="1"/>
                    <a:pt x="340" y="54"/>
                    <a:pt x="227" y="161"/>
                  </a:cubicBezTo>
                  <a:cubicBezTo>
                    <a:pt x="0" y="387"/>
                    <a:pt x="0" y="739"/>
                    <a:pt x="227" y="965"/>
                  </a:cubicBezTo>
                  <a:cubicBezTo>
                    <a:pt x="252" y="990"/>
                    <a:pt x="277" y="1015"/>
                    <a:pt x="315" y="1041"/>
                  </a:cubicBezTo>
                  <a:cubicBezTo>
                    <a:pt x="340" y="1066"/>
                    <a:pt x="377" y="1078"/>
                    <a:pt x="403" y="1091"/>
                  </a:cubicBezTo>
                  <a:cubicBezTo>
                    <a:pt x="440" y="1116"/>
                    <a:pt x="478" y="1129"/>
                    <a:pt x="516" y="1129"/>
                  </a:cubicBezTo>
                  <a:cubicBezTo>
                    <a:pt x="553" y="1141"/>
                    <a:pt x="591" y="1141"/>
                    <a:pt x="629" y="1141"/>
                  </a:cubicBezTo>
                  <a:cubicBezTo>
                    <a:pt x="666" y="1141"/>
                    <a:pt x="704" y="1141"/>
                    <a:pt x="742" y="1129"/>
                  </a:cubicBezTo>
                  <a:cubicBezTo>
                    <a:pt x="780" y="1129"/>
                    <a:pt x="817" y="1116"/>
                    <a:pt x="855" y="1091"/>
                  </a:cubicBezTo>
                  <a:cubicBezTo>
                    <a:pt x="880" y="1078"/>
                    <a:pt x="918" y="1066"/>
                    <a:pt x="955" y="1041"/>
                  </a:cubicBezTo>
                  <a:cubicBezTo>
                    <a:pt x="981" y="1015"/>
                    <a:pt x="1006" y="990"/>
                    <a:pt x="1031" y="965"/>
                  </a:cubicBezTo>
                  <a:cubicBezTo>
                    <a:pt x="1094" y="915"/>
                    <a:pt x="1131" y="852"/>
                    <a:pt x="1157" y="789"/>
                  </a:cubicBezTo>
                  <a:cubicBezTo>
                    <a:pt x="1194" y="714"/>
                    <a:pt x="1207" y="639"/>
                    <a:pt x="1207" y="563"/>
                  </a:cubicBezTo>
                  <a:cubicBezTo>
                    <a:pt x="1207" y="412"/>
                    <a:pt x="1144" y="262"/>
                    <a:pt x="1031" y="161"/>
                  </a:cubicBezTo>
                  <a:cubicBezTo>
                    <a:pt x="918" y="54"/>
                    <a:pt x="773"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
            <p:cNvSpPr/>
            <p:nvPr/>
          </p:nvSpPr>
          <p:spPr>
            <a:xfrm>
              <a:off x="1762389" y="4297069"/>
              <a:ext cx="35066" cy="34945"/>
            </a:xfrm>
            <a:custGeom>
              <a:avLst/>
              <a:gdLst/>
              <a:ahLst/>
              <a:cxnLst/>
              <a:rect l="l" t="t" r="r" b="b"/>
              <a:pathLst>
                <a:path w="1157" h="1153" extrusionOk="0">
                  <a:moveTo>
                    <a:pt x="579" y="0"/>
                  </a:moveTo>
                  <a:cubicBezTo>
                    <a:pt x="541" y="0"/>
                    <a:pt x="503" y="3"/>
                    <a:pt x="466" y="10"/>
                  </a:cubicBezTo>
                  <a:cubicBezTo>
                    <a:pt x="428" y="22"/>
                    <a:pt x="390" y="35"/>
                    <a:pt x="353" y="47"/>
                  </a:cubicBezTo>
                  <a:cubicBezTo>
                    <a:pt x="327" y="60"/>
                    <a:pt x="290" y="72"/>
                    <a:pt x="265" y="97"/>
                  </a:cubicBezTo>
                  <a:cubicBezTo>
                    <a:pt x="227" y="123"/>
                    <a:pt x="202" y="148"/>
                    <a:pt x="177" y="173"/>
                  </a:cubicBezTo>
                  <a:cubicBezTo>
                    <a:pt x="114" y="223"/>
                    <a:pt x="76" y="286"/>
                    <a:pt x="51" y="361"/>
                  </a:cubicBezTo>
                  <a:cubicBezTo>
                    <a:pt x="13" y="424"/>
                    <a:pt x="1" y="500"/>
                    <a:pt x="13" y="575"/>
                  </a:cubicBezTo>
                  <a:cubicBezTo>
                    <a:pt x="1" y="889"/>
                    <a:pt x="265" y="1153"/>
                    <a:pt x="579" y="1153"/>
                  </a:cubicBezTo>
                  <a:cubicBezTo>
                    <a:pt x="905" y="1153"/>
                    <a:pt x="1157" y="889"/>
                    <a:pt x="1157" y="575"/>
                  </a:cubicBezTo>
                  <a:cubicBezTo>
                    <a:pt x="1157" y="500"/>
                    <a:pt x="1144" y="424"/>
                    <a:pt x="1107" y="361"/>
                  </a:cubicBezTo>
                  <a:cubicBezTo>
                    <a:pt x="1081" y="286"/>
                    <a:pt x="1044" y="223"/>
                    <a:pt x="981" y="173"/>
                  </a:cubicBezTo>
                  <a:cubicBezTo>
                    <a:pt x="956" y="148"/>
                    <a:pt x="931" y="123"/>
                    <a:pt x="905" y="97"/>
                  </a:cubicBezTo>
                  <a:cubicBezTo>
                    <a:pt x="868" y="72"/>
                    <a:pt x="830" y="60"/>
                    <a:pt x="805" y="47"/>
                  </a:cubicBezTo>
                  <a:cubicBezTo>
                    <a:pt x="767" y="35"/>
                    <a:pt x="730" y="22"/>
                    <a:pt x="692" y="10"/>
                  </a:cubicBezTo>
                  <a:cubicBezTo>
                    <a:pt x="654" y="3"/>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
            <p:cNvSpPr/>
            <p:nvPr/>
          </p:nvSpPr>
          <p:spPr>
            <a:xfrm>
              <a:off x="1413919" y="4297008"/>
              <a:ext cx="35066" cy="35005"/>
            </a:xfrm>
            <a:custGeom>
              <a:avLst/>
              <a:gdLst/>
              <a:ahLst/>
              <a:cxnLst/>
              <a:rect l="l" t="t" r="r" b="b"/>
              <a:pathLst>
                <a:path w="1157" h="1155" extrusionOk="0">
                  <a:moveTo>
                    <a:pt x="574" y="1"/>
                  </a:moveTo>
                  <a:cubicBezTo>
                    <a:pt x="538" y="1"/>
                    <a:pt x="502" y="4"/>
                    <a:pt x="466" y="12"/>
                  </a:cubicBezTo>
                  <a:lnTo>
                    <a:pt x="353" y="49"/>
                  </a:lnTo>
                  <a:cubicBezTo>
                    <a:pt x="328" y="62"/>
                    <a:pt x="290" y="74"/>
                    <a:pt x="265" y="99"/>
                  </a:cubicBezTo>
                  <a:cubicBezTo>
                    <a:pt x="227" y="125"/>
                    <a:pt x="202" y="150"/>
                    <a:pt x="164" y="175"/>
                  </a:cubicBezTo>
                  <a:cubicBezTo>
                    <a:pt x="114" y="225"/>
                    <a:pt x="76" y="288"/>
                    <a:pt x="51" y="363"/>
                  </a:cubicBezTo>
                  <a:cubicBezTo>
                    <a:pt x="13" y="426"/>
                    <a:pt x="1" y="502"/>
                    <a:pt x="1" y="577"/>
                  </a:cubicBezTo>
                  <a:cubicBezTo>
                    <a:pt x="1" y="728"/>
                    <a:pt x="64" y="879"/>
                    <a:pt x="164" y="992"/>
                  </a:cubicBezTo>
                  <a:cubicBezTo>
                    <a:pt x="202" y="1017"/>
                    <a:pt x="227" y="1042"/>
                    <a:pt x="265" y="1067"/>
                  </a:cubicBezTo>
                  <a:cubicBezTo>
                    <a:pt x="290" y="1080"/>
                    <a:pt x="328" y="1092"/>
                    <a:pt x="353" y="1117"/>
                  </a:cubicBezTo>
                  <a:cubicBezTo>
                    <a:pt x="390" y="1130"/>
                    <a:pt x="428" y="1130"/>
                    <a:pt x="466" y="1142"/>
                  </a:cubicBezTo>
                  <a:cubicBezTo>
                    <a:pt x="504" y="1155"/>
                    <a:pt x="541" y="1155"/>
                    <a:pt x="579" y="1155"/>
                  </a:cubicBezTo>
                  <a:cubicBezTo>
                    <a:pt x="654" y="1155"/>
                    <a:pt x="730" y="1142"/>
                    <a:pt x="793" y="1105"/>
                  </a:cubicBezTo>
                  <a:cubicBezTo>
                    <a:pt x="868" y="1080"/>
                    <a:pt x="931" y="1029"/>
                    <a:pt x="981" y="979"/>
                  </a:cubicBezTo>
                  <a:cubicBezTo>
                    <a:pt x="1094" y="879"/>
                    <a:pt x="1157" y="728"/>
                    <a:pt x="1157" y="577"/>
                  </a:cubicBezTo>
                  <a:cubicBezTo>
                    <a:pt x="1157" y="502"/>
                    <a:pt x="1132" y="426"/>
                    <a:pt x="1107" y="351"/>
                  </a:cubicBezTo>
                  <a:cubicBezTo>
                    <a:pt x="1082" y="288"/>
                    <a:pt x="1044" y="225"/>
                    <a:pt x="981" y="175"/>
                  </a:cubicBezTo>
                  <a:cubicBezTo>
                    <a:pt x="869" y="63"/>
                    <a:pt x="725" y="1"/>
                    <a:pt x="57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1"/>
            <p:cNvSpPr/>
            <p:nvPr/>
          </p:nvSpPr>
          <p:spPr>
            <a:xfrm>
              <a:off x="1413919" y="3948478"/>
              <a:ext cx="35066" cy="35096"/>
            </a:xfrm>
            <a:custGeom>
              <a:avLst/>
              <a:gdLst/>
              <a:ahLst/>
              <a:cxnLst/>
              <a:rect l="l" t="t" r="r" b="b"/>
              <a:pathLst>
                <a:path w="1157" h="1158" extrusionOk="0">
                  <a:moveTo>
                    <a:pt x="585" y="1"/>
                  </a:moveTo>
                  <a:cubicBezTo>
                    <a:pt x="546" y="1"/>
                    <a:pt x="506" y="5"/>
                    <a:pt x="466" y="14"/>
                  </a:cubicBezTo>
                  <a:cubicBezTo>
                    <a:pt x="428" y="26"/>
                    <a:pt x="390" y="39"/>
                    <a:pt x="353" y="39"/>
                  </a:cubicBezTo>
                  <a:cubicBezTo>
                    <a:pt x="328" y="64"/>
                    <a:pt x="290" y="76"/>
                    <a:pt x="265" y="102"/>
                  </a:cubicBezTo>
                  <a:cubicBezTo>
                    <a:pt x="227" y="127"/>
                    <a:pt x="202" y="139"/>
                    <a:pt x="164" y="177"/>
                  </a:cubicBezTo>
                  <a:cubicBezTo>
                    <a:pt x="114" y="227"/>
                    <a:pt x="76" y="290"/>
                    <a:pt x="51" y="353"/>
                  </a:cubicBezTo>
                  <a:cubicBezTo>
                    <a:pt x="13" y="428"/>
                    <a:pt x="1" y="504"/>
                    <a:pt x="1" y="579"/>
                  </a:cubicBezTo>
                  <a:cubicBezTo>
                    <a:pt x="1" y="730"/>
                    <a:pt x="64" y="881"/>
                    <a:pt x="164" y="981"/>
                  </a:cubicBezTo>
                  <a:cubicBezTo>
                    <a:pt x="202" y="1006"/>
                    <a:pt x="227" y="1031"/>
                    <a:pt x="265" y="1057"/>
                  </a:cubicBezTo>
                  <a:cubicBezTo>
                    <a:pt x="290" y="1082"/>
                    <a:pt x="328" y="1094"/>
                    <a:pt x="353" y="1107"/>
                  </a:cubicBezTo>
                  <a:cubicBezTo>
                    <a:pt x="390" y="1119"/>
                    <a:pt x="428" y="1132"/>
                    <a:pt x="466" y="1145"/>
                  </a:cubicBezTo>
                  <a:cubicBezTo>
                    <a:pt x="504" y="1157"/>
                    <a:pt x="541" y="1157"/>
                    <a:pt x="579" y="1157"/>
                  </a:cubicBezTo>
                  <a:cubicBezTo>
                    <a:pt x="654" y="1157"/>
                    <a:pt x="730" y="1145"/>
                    <a:pt x="793" y="1107"/>
                  </a:cubicBezTo>
                  <a:cubicBezTo>
                    <a:pt x="1006" y="1019"/>
                    <a:pt x="1157" y="818"/>
                    <a:pt x="1157" y="579"/>
                  </a:cubicBezTo>
                  <a:cubicBezTo>
                    <a:pt x="1157" y="504"/>
                    <a:pt x="1132" y="428"/>
                    <a:pt x="1107" y="353"/>
                  </a:cubicBezTo>
                  <a:cubicBezTo>
                    <a:pt x="1082" y="290"/>
                    <a:pt x="1044" y="227"/>
                    <a:pt x="981" y="177"/>
                  </a:cubicBezTo>
                  <a:cubicBezTo>
                    <a:pt x="931" y="114"/>
                    <a:pt x="868" y="76"/>
                    <a:pt x="793" y="39"/>
                  </a:cubicBezTo>
                  <a:cubicBezTo>
                    <a:pt x="728" y="14"/>
                    <a:pt x="657"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1"/>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
            <p:cNvSpPr/>
            <p:nvPr/>
          </p:nvSpPr>
          <p:spPr>
            <a:xfrm>
              <a:off x="1762389" y="4645902"/>
              <a:ext cx="35066" cy="34581"/>
            </a:xfrm>
            <a:custGeom>
              <a:avLst/>
              <a:gdLst/>
              <a:ahLst/>
              <a:cxnLst/>
              <a:rect l="l" t="t" r="r" b="b"/>
              <a:pathLst>
                <a:path w="1157" h="1141" extrusionOk="0">
                  <a:moveTo>
                    <a:pt x="579" y="1"/>
                  </a:moveTo>
                  <a:cubicBezTo>
                    <a:pt x="434" y="1"/>
                    <a:pt x="290" y="54"/>
                    <a:pt x="177" y="161"/>
                  </a:cubicBezTo>
                  <a:cubicBezTo>
                    <a:pt x="64" y="261"/>
                    <a:pt x="1" y="412"/>
                    <a:pt x="13" y="563"/>
                  </a:cubicBezTo>
                  <a:cubicBezTo>
                    <a:pt x="1" y="638"/>
                    <a:pt x="13" y="714"/>
                    <a:pt x="51" y="789"/>
                  </a:cubicBezTo>
                  <a:cubicBezTo>
                    <a:pt x="76" y="852"/>
                    <a:pt x="126" y="915"/>
                    <a:pt x="177" y="978"/>
                  </a:cubicBezTo>
                  <a:cubicBezTo>
                    <a:pt x="202" y="1003"/>
                    <a:pt x="227" y="1028"/>
                    <a:pt x="265" y="1053"/>
                  </a:cubicBezTo>
                  <a:cubicBezTo>
                    <a:pt x="290" y="1065"/>
                    <a:pt x="327" y="1091"/>
                    <a:pt x="353" y="1103"/>
                  </a:cubicBezTo>
                  <a:cubicBezTo>
                    <a:pt x="390" y="1116"/>
                    <a:pt x="428" y="1128"/>
                    <a:pt x="466" y="1128"/>
                  </a:cubicBezTo>
                  <a:cubicBezTo>
                    <a:pt x="503" y="1141"/>
                    <a:pt x="541" y="1141"/>
                    <a:pt x="579" y="1141"/>
                  </a:cubicBezTo>
                  <a:cubicBezTo>
                    <a:pt x="616" y="1141"/>
                    <a:pt x="654" y="1141"/>
                    <a:pt x="692" y="1128"/>
                  </a:cubicBezTo>
                  <a:cubicBezTo>
                    <a:pt x="730" y="1128"/>
                    <a:pt x="767" y="1116"/>
                    <a:pt x="805" y="1103"/>
                  </a:cubicBezTo>
                  <a:cubicBezTo>
                    <a:pt x="830" y="1091"/>
                    <a:pt x="868" y="1065"/>
                    <a:pt x="905" y="1053"/>
                  </a:cubicBezTo>
                  <a:cubicBezTo>
                    <a:pt x="931" y="1028"/>
                    <a:pt x="968" y="1003"/>
                    <a:pt x="981" y="978"/>
                  </a:cubicBezTo>
                  <a:cubicBezTo>
                    <a:pt x="1044" y="915"/>
                    <a:pt x="1081" y="852"/>
                    <a:pt x="1107" y="789"/>
                  </a:cubicBezTo>
                  <a:cubicBezTo>
                    <a:pt x="1144" y="714"/>
                    <a:pt x="1157" y="638"/>
                    <a:pt x="1157" y="563"/>
                  </a:cubicBezTo>
                  <a:cubicBezTo>
                    <a:pt x="1157" y="412"/>
                    <a:pt x="1094" y="274"/>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
            <p:cNvSpPr/>
            <p:nvPr/>
          </p:nvSpPr>
          <p:spPr>
            <a:xfrm>
              <a:off x="1413919" y="4645659"/>
              <a:ext cx="35066" cy="34823"/>
            </a:xfrm>
            <a:custGeom>
              <a:avLst/>
              <a:gdLst/>
              <a:ahLst/>
              <a:cxnLst/>
              <a:rect l="l" t="t" r="r" b="b"/>
              <a:pathLst>
                <a:path w="1157" h="1149" extrusionOk="0">
                  <a:moveTo>
                    <a:pt x="550" y="1"/>
                  </a:moveTo>
                  <a:cubicBezTo>
                    <a:pt x="522" y="1"/>
                    <a:pt x="494" y="2"/>
                    <a:pt x="466" y="5"/>
                  </a:cubicBezTo>
                  <a:cubicBezTo>
                    <a:pt x="428" y="18"/>
                    <a:pt x="390" y="30"/>
                    <a:pt x="353" y="43"/>
                  </a:cubicBezTo>
                  <a:cubicBezTo>
                    <a:pt x="328" y="56"/>
                    <a:pt x="290" y="81"/>
                    <a:pt x="265" y="93"/>
                  </a:cubicBezTo>
                  <a:cubicBezTo>
                    <a:pt x="227" y="118"/>
                    <a:pt x="202" y="144"/>
                    <a:pt x="164" y="169"/>
                  </a:cubicBezTo>
                  <a:cubicBezTo>
                    <a:pt x="64" y="282"/>
                    <a:pt x="1" y="420"/>
                    <a:pt x="1" y="571"/>
                  </a:cubicBezTo>
                  <a:cubicBezTo>
                    <a:pt x="1" y="609"/>
                    <a:pt x="13" y="646"/>
                    <a:pt x="13" y="684"/>
                  </a:cubicBezTo>
                  <a:cubicBezTo>
                    <a:pt x="13" y="722"/>
                    <a:pt x="26" y="759"/>
                    <a:pt x="51" y="797"/>
                  </a:cubicBezTo>
                  <a:cubicBezTo>
                    <a:pt x="64" y="835"/>
                    <a:pt x="76" y="860"/>
                    <a:pt x="101" y="898"/>
                  </a:cubicBezTo>
                  <a:cubicBezTo>
                    <a:pt x="127" y="923"/>
                    <a:pt x="139" y="960"/>
                    <a:pt x="164" y="986"/>
                  </a:cubicBezTo>
                  <a:cubicBezTo>
                    <a:pt x="202" y="1011"/>
                    <a:pt x="227" y="1036"/>
                    <a:pt x="265" y="1061"/>
                  </a:cubicBezTo>
                  <a:cubicBezTo>
                    <a:pt x="290" y="1073"/>
                    <a:pt x="328" y="1099"/>
                    <a:pt x="353" y="1111"/>
                  </a:cubicBezTo>
                  <a:cubicBezTo>
                    <a:pt x="390" y="1124"/>
                    <a:pt x="428" y="1136"/>
                    <a:pt x="466" y="1136"/>
                  </a:cubicBezTo>
                  <a:cubicBezTo>
                    <a:pt x="504" y="1149"/>
                    <a:pt x="541" y="1149"/>
                    <a:pt x="579" y="1149"/>
                  </a:cubicBezTo>
                  <a:cubicBezTo>
                    <a:pt x="730" y="1149"/>
                    <a:pt x="881" y="1086"/>
                    <a:pt x="981" y="986"/>
                  </a:cubicBezTo>
                  <a:cubicBezTo>
                    <a:pt x="1006" y="960"/>
                    <a:pt x="1031" y="923"/>
                    <a:pt x="1056" y="898"/>
                  </a:cubicBezTo>
                  <a:cubicBezTo>
                    <a:pt x="1082" y="860"/>
                    <a:pt x="1094" y="835"/>
                    <a:pt x="1107" y="797"/>
                  </a:cubicBezTo>
                  <a:cubicBezTo>
                    <a:pt x="1119" y="759"/>
                    <a:pt x="1132" y="722"/>
                    <a:pt x="1144" y="684"/>
                  </a:cubicBezTo>
                  <a:cubicBezTo>
                    <a:pt x="1144" y="646"/>
                    <a:pt x="1157" y="609"/>
                    <a:pt x="1157" y="571"/>
                  </a:cubicBezTo>
                  <a:cubicBezTo>
                    <a:pt x="1157" y="420"/>
                    <a:pt x="1094" y="282"/>
                    <a:pt x="981" y="169"/>
                  </a:cubicBezTo>
                  <a:cubicBezTo>
                    <a:pt x="931" y="118"/>
                    <a:pt x="868" y="81"/>
                    <a:pt x="793" y="43"/>
                  </a:cubicBezTo>
                  <a:cubicBezTo>
                    <a:pt x="717" y="15"/>
                    <a:pt x="635" y="1"/>
                    <a:pt x="55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
            <p:cNvSpPr/>
            <p:nvPr/>
          </p:nvSpPr>
          <p:spPr>
            <a:xfrm>
              <a:off x="2459330" y="2903100"/>
              <a:ext cx="36581" cy="34702"/>
            </a:xfrm>
            <a:custGeom>
              <a:avLst/>
              <a:gdLst/>
              <a:ahLst/>
              <a:cxnLst/>
              <a:rect l="l" t="t" r="r" b="b"/>
              <a:pathLst>
                <a:path w="1207" h="1145" extrusionOk="0">
                  <a:moveTo>
                    <a:pt x="577" y="0"/>
                  </a:moveTo>
                  <a:cubicBezTo>
                    <a:pt x="505" y="0"/>
                    <a:pt x="430" y="14"/>
                    <a:pt x="365" y="38"/>
                  </a:cubicBezTo>
                  <a:cubicBezTo>
                    <a:pt x="289" y="63"/>
                    <a:pt x="227" y="114"/>
                    <a:pt x="176" y="164"/>
                  </a:cubicBezTo>
                  <a:cubicBezTo>
                    <a:pt x="126" y="214"/>
                    <a:pt x="76" y="290"/>
                    <a:pt x="51" y="352"/>
                  </a:cubicBezTo>
                  <a:cubicBezTo>
                    <a:pt x="0" y="491"/>
                    <a:pt x="0" y="654"/>
                    <a:pt x="51" y="792"/>
                  </a:cubicBezTo>
                  <a:cubicBezTo>
                    <a:pt x="88" y="855"/>
                    <a:pt x="126" y="918"/>
                    <a:pt x="176" y="981"/>
                  </a:cubicBezTo>
                  <a:cubicBezTo>
                    <a:pt x="289" y="1081"/>
                    <a:pt x="428" y="1144"/>
                    <a:pt x="591" y="1144"/>
                  </a:cubicBezTo>
                  <a:lnTo>
                    <a:pt x="692" y="1144"/>
                  </a:lnTo>
                  <a:cubicBezTo>
                    <a:pt x="729" y="1131"/>
                    <a:pt x="767" y="1119"/>
                    <a:pt x="805" y="1106"/>
                  </a:cubicBezTo>
                  <a:cubicBezTo>
                    <a:pt x="842" y="1094"/>
                    <a:pt x="867" y="1069"/>
                    <a:pt x="905" y="1056"/>
                  </a:cubicBezTo>
                  <a:cubicBezTo>
                    <a:pt x="930" y="1031"/>
                    <a:pt x="968" y="1006"/>
                    <a:pt x="993" y="981"/>
                  </a:cubicBezTo>
                  <a:cubicBezTo>
                    <a:pt x="1156" y="817"/>
                    <a:pt x="1207" y="566"/>
                    <a:pt x="1119" y="352"/>
                  </a:cubicBezTo>
                  <a:cubicBezTo>
                    <a:pt x="1094" y="277"/>
                    <a:pt x="1043" y="214"/>
                    <a:pt x="993" y="164"/>
                  </a:cubicBezTo>
                  <a:cubicBezTo>
                    <a:pt x="968" y="139"/>
                    <a:pt x="930" y="114"/>
                    <a:pt x="905" y="101"/>
                  </a:cubicBezTo>
                  <a:cubicBezTo>
                    <a:pt x="867" y="76"/>
                    <a:pt x="842" y="51"/>
                    <a:pt x="805" y="38"/>
                  </a:cubicBezTo>
                  <a:cubicBezTo>
                    <a:pt x="767" y="26"/>
                    <a:pt x="729" y="13"/>
                    <a:pt x="692" y="13"/>
                  </a:cubicBezTo>
                  <a:cubicBezTo>
                    <a:pt x="656" y="4"/>
                    <a:pt x="617"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
            <p:cNvSpPr/>
            <p:nvPr/>
          </p:nvSpPr>
          <p:spPr>
            <a:xfrm>
              <a:off x="2110859" y="2903100"/>
              <a:ext cx="35066" cy="34702"/>
            </a:xfrm>
            <a:custGeom>
              <a:avLst/>
              <a:gdLst/>
              <a:ahLst/>
              <a:cxnLst/>
              <a:rect l="l" t="t" r="r" b="b"/>
              <a:pathLst>
                <a:path w="1157" h="1145" extrusionOk="0">
                  <a:moveTo>
                    <a:pt x="588" y="1"/>
                  </a:moveTo>
                  <a:cubicBezTo>
                    <a:pt x="547" y="1"/>
                    <a:pt x="506" y="5"/>
                    <a:pt x="466" y="13"/>
                  </a:cubicBezTo>
                  <a:cubicBezTo>
                    <a:pt x="428" y="13"/>
                    <a:pt x="390" y="26"/>
                    <a:pt x="365" y="38"/>
                  </a:cubicBezTo>
                  <a:cubicBezTo>
                    <a:pt x="327" y="51"/>
                    <a:pt x="290" y="76"/>
                    <a:pt x="264" y="101"/>
                  </a:cubicBezTo>
                  <a:cubicBezTo>
                    <a:pt x="227" y="114"/>
                    <a:pt x="202" y="139"/>
                    <a:pt x="176" y="164"/>
                  </a:cubicBezTo>
                  <a:cubicBezTo>
                    <a:pt x="126" y="214"/>
                    <a:pt x="76" y="277"/>
                    <a:pt x="51" y="352"/>
                  </a:cubicBezTo>
                  <a:cubicBezTo>
                    <a:pt x="26" y="428"/>
                    <a:pt x="1" y="503"/>
                    <a:pt x="1" y="579"/>
                  </a:cubicBezTo>
                  <a:cubicBezTo>
                    <a:pt x="13" y="893"/>
                    <a:pt x="264" y="1144"/>
                    <a:pt x="579" y="1144"/>
                  </a:cubicBezTo>
                  <a:cubicBezTo>
                    <a:pt x="729" y="1144"/>
                    <a:pt x="880" y="1081"/>
                    <a:pt x="993" y="981"/>
                  </a:cubicBezTo>
                  <a:cubicBezTo>
                    <a:pt x="1094" y="868"/>
                    <a:pt x="1157" y="729"/>
                    <a:pt x="1157" y="579"/>
                  </a:cubicBezTo>
                  <a:cubicBezTo>
                    <a:pt x="1157" y="503"/>
                    <a:pt x="1144" y="428"/>
                    <a:pt x="1119" y="352"/>
                  </a:cubicBezTo>
                  <a:cubicBezTo>
                    <a:pt x="1094" y="290"/>
                    <a:pt x="1044" y="214"/>
                    <a:pt x="993" y="164"/>
                  </a:cubicBezTo>
                  <a:cubicBezTo>
                    <a:pt x="885" y="55"/>
                    <a:pt x="737" y="1"/>
                    <a:pt x="58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
            <p:cNvSpPr/>
            <p:nvPr/>
          </p:nvSpPr>
          <p:spPr>
            <a:xfrm>
              <a:off x="2458178" y="3251175"/>
              <a:ext cx="36217" cy="35460"/>
            </a:xfrm>
            <a:custGeom>
              <a:avLst/>
              <a:gdLst/>
              <a:ahLst/>
              <a:cxnLst/>
              <a:rect l="l" t="t" r="r" b="b"/>
              <a:pathLst>
                <a:path w="1195" h="1170" extrusionOk="0">
                  <a:moveTo>
                    <a:pt x="617" y="1"/>
                  </a:moveTo>
                  <a:cubicBezTo>
                    <a:pt x="542" y="1"/>
                    <a:pt x="470" y="18"/>
                    <a:pt x="403" y="51"/>
                  </a:cubicBezTo>
                  <a:cubicBezTo>
                    <a:pt x="327" y="76"/>
                    <a:pt x="265" y="126"/>
                    <a:pt x="214" y="177"/>
                  </a:cubicBezTo>
                  <a:cubicBezTo>
                    <a:pt x="164" y="227"/>
                    <a:pt x="114" y="290"/>
                    <a:pt x="89" y="365"/>
                  </a:cubicBezTo>
                  <a:cubicBezTo>
                    <a:pt x="1" y="579"/>
                    <a:pt x="51" y="818"/>
                    <a:pt x="214" y="994"/>
                  </a:cubicBezTo>
                  <a:cubicBezTo>
                    <a:pt x="327" y="1094"/>
                    <a:pt x="466" y="1157"/>
                    <a:pt x="629" y="1169"/>
                  </a:cubicBezTo>
                  <a:cubicBezTo>
                    <a:pt x="654" y="1157"/>
                    <a:pt x="692" y="1157"/>
                    <a:pt x="730" y="1157"/>
                  </a:cubicBezTo>
                  <a:cubicBezTo>
                    <a:pt x="767" y="1144"/>
                    <a:pt x="805" y="1132"/>
                    <a:pt x="843" y="1119"/>
                  </a:cubicBezTo>
                  <a:cubicBezTo>
                    <a:pt x="880" y="1107"/>
                    <a:pt x="905" y="1081"/>
                    <a:pt x="943" y="1056"/>
                  </a:cubicBezTo>
                  <a:cubicBezTo>
                    <a:pt x="968" y="1044"/>
                    <a:pt x="1006" y="1019"/>
                    <a:pt x="1031" y="994"/>
                  </a:cubicBezTo>
                  <a:cubicBezTo>
                    <a:pt x="1132" y="880"/>
                    <a:pt x="1194" y="742"/>
                    <a:pt x="1194" y="591"/>
                  </a:cubicBezTo>
                  <a:cubicBezTo>
                    <a:pt x="1194" y="503"/>
                    <a:pt x="1182" y="428"/>
                    <a:pt x="1157" y="365"/>
                  </a:cubicBezTo>
                  <a:cubicBezTo>
                    <a:pt x="1132" y="290"/>
                    <a:pt x="1081" y="227"/>
                    <a:pt x="1031" y="177"/>
                  </a:cubicBezTo>
                  <a:cubicBezTo>
                    <a:pt x="1006" y="152"/>
                    <a:pt x="968" y="126"/>
                    <a:pt x="943" y="101"/>
                  </a:cubicBezTo>
                  <a:cubicBezTo>
                    <a:pt x="918" y="89"/>
                    <a:pt x="880" y="64"/>
                    <a:pt x="843" y="51"/>
                  </a:cubicBezTo>
                  <a:cubicBezTo>
                    <a:pt x="805" y="39"/>
                    <a:pt x="780" y="26"/>
                    <a:pt x="730" y="13"/>
                  </a:cubicBezTo>
                  <a:cubicBezTo>
                    <a:pt x="692" y="5"/>
                    <a:pt x="654" y="1"/>
                    <a:pt x="61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
            <p:cNvSpPr/>
            <p:nvPr/>
          </p:nvSpPr>
          <p:spPr>
            <a:xfrm>
              <a:off x="2459693" y="3600039"/>
              <a:ext cx="34702" cy="35066"/>
            </a:xfrm>
            <a:custGeom>
              <a:avLst/>
              <a:gdLst/>
              <a:ahLst/>
              <a:cxnLst/>
              <a:rect l="l" t="t" r="r" b="b"/>
              <a:pathLst>
                <a:path w="1145" h="1157" extrusionOk="0">
                  <a:moveTo>
                    <a:pt x="567" y="0"/>
                  </a:moveTo>
                  <a:cubicBezTo>
                    <a:pt x="492" y="0"/>
                    <a:pt x="420" y="17"/>
                    <a:pt x="353" y="50"/>
                  </a:cubicBezTo>
                  <a:cubicBezTo>
                    <a:pt x="277" y="76"/>
                    <a:pt x="215" y="113"/>
                    <a:pt x="164" y="164"/>
                  </a:cubicBezTo>
                  <a:cubicBezTo>
                    <a:pt x="64" y="277"/>
                    <a:pt x="1" y="427"/>
                    <a:pt x="1" y="578"/>
                  </a:cubicBezTo>
                  <a:cubicBezTo>
                    <a:pt x="1" y="729"/>
                    <a:pt x="64" y="880"/>
                    <a:pt x="164" y="980"/>
                  </a:cubicBezTo>
                  <a:cubicBezTo>
                    <a:pt x="215" y="1043"/>
                    <a:pt x="277" y="1081"/>
                    <a:pt x="353" y="1106"/>
                  </a:cubicBezTo>
                  <a:cubicBezTo>
                    <a:pt x="428" y="1131"/>
                    <a:pt x="504" y="1156"/>
                    <a:pt x="579" y="1156"/>
                  </a:cubicBezTo>
                  <a:cubicBezTo>
                    <a:pt x="604" y="1156"/>
                    <a:pt x="642" y="1144"/>
                    <a:pt x="680" y="1144"/>
                  </a:cubicBezTo>
                  <a:cubicBezTo>
                    <a:pt x="717" y="1131"/>
                    <a:pt x="755" y="1119"/>
                    <a:pt x="793" y="1106"/>
                  </a:cubicBezTo>
                  <a:cubicBezTo>
                    <a:pt x="830" y="1093"/>
                    <a:pt x="855" y="1081"/>
                    <a:pt x="893" y="1056"/>
                  </a:cubicBezTo>
                  <a:cubicBezTo>
                    <a:pt x="918" y="1031"/>
                    <a:pt x="956" y="1006"/>
                    <a:pt x="981" y="980"/>
                  </a:cubicBezTo>
                  <a:cubicBezTo>
                    <a:pt x="1082" y="880"/>
                    <a:pt x="1144" y="729"/>
                    <a:pt x="1144" y="578"/>
                  </a:cubicBezTo>
                  <a:cubicBezTo>
                    <a:pt x="1144" y="541"/>
                    <a:pt x="1144" y="503"/>
                    <a:pt x="1132" y="465"/>
                  </a:cubicBezTo>
                  <a:cubicBezTo>
                    <a:pt x="1132" y="427"/>
                    <a:pt x="1119" y="390"/>
                    <a:pt x="1107" y="352"/>
                  </a:cubicBezTo>
                  <a:cubicBezTo>
                    <a:pt x="1094" y="327"/>
                    <a:pt x="1069" y="289"/>
                    <a:pt x="1057" y="264"/>
                  </a:cubicBezTo>
                  <a:cubicBezTo>
                    <a:pt x="1031" y="226"/>
                    <a:pt x="1006" y="201"/>
                    <a:pt x="981" y="164"/>
                  </a:cubicBezTo>
                  <a:cubicBezTo>
                    <a:pt x="956" y="138"/>
                    <a:pt x="918" y="113"/>
                    <a:pt x="893" y="101"/>
                  </a:cubicBezTo>
                  <a:cubicBezTo>
                    <a:pt x="855" y="76"/>
                    <a:pt x="830" y="50"/>
                    <a:pt x="793" y="50"/>
                  </a:cubicBezTo>
                  <a:cubicBezTo>
                    <a:pt x="755" y="25"/>
                    <a:pt x="717" y="13"/>
                    <a:pt x="680" y="13"/>
                  </a:cubicBezTo>
                  <a:cubicBezTo>
                    <a:pt x="642" y="4"/>
                    <a:pt x="604" y="0"/>
                    <a:pt x="56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1"/>
            <p:cNvSpPr/>
            <p:nvPr/>
          </p:nvSpPr>
          <p:spPr>
            <a:xfrm>
              <a:off x="2110859" y="3600130"/>
              <a:ext cx="36581" cy="34975"/>
            </a:xfrm>
            <a:custGeom>
              <a:avLst/>
              <a:gdLst/>
              <a:ahLst/>
              <a:cxnLst/>
              <a:rect l="l" t="t" r="r" b="b"/>
              <a:pathLst>
                <a:path w="1207" h="1154" extrusionOk="0">
                  <a:moveTo>
                    <a:pt x="579" y="0"/>
                  </a:moveTo>
                  <a:cubicBezTo>
                    <a:pt x="541" y="0"/>
                    <a:pt x="503" y="4"/>
                    <a:pt x="466" y="10"/>
                  </a:cubicBezTo>
                  <a:cubicBezTo>
                    <a:pt x="428" y="10"/>
                    <a:pt x="390" y="22"/>
                    <a:pt x="365" y="47"/>
                  </a:cubicBezTo>
                  <a:cubicBezTo>
                    <a:pt x="327" y="47"/>
                    <a:pt x="290" y="73"/>
                    <a:pt x="264" y="98"/>
                  </a:cubicBezTo>
                  <a:cubicBezTo>
                    <a:pt x="239" y="110"/>
                    <a:pt x="202" y="135"/>
                    <a:pt x="176" y="161"/>
                  </a:cubicBezTo>
                  <a:cubicBezTo>
                    <a:pt x="63" y="274"/>
                    <a:pt x="13" y="424"/>
                    <a:pt x="1" y="575"/>
                  </a:cubicBezTo>
                  <a:cubicBezTo>
                    <a:pt x="1" y="726"/>
                    <a:pt x="63" y="877"/>
                    <a:pt x="176" y="977"/>
                  </a:cubicBezTo>
                  <a:cubicBezTo>
                    <a:pt x="227" y="1028"/>
                    <a:pt x="290" y="1078"/>
                    <a:pt x="365" y="1103"/>
                  </a:cubicBezTo>
                  <a:cubicBezTo>
                    <a:pt x="390" y="1116"/>
                    <a:pt x="428" y="1128"/>
                    <a:pt x="466" y="1141"/>
                  </a:cubicBezTo>
                  <a:cubicBezTo>
                    <a:pt x="503" y="1141"/>
                    <a:pt x="541" y="1153"/>
                    <a:pt x="579" y="1153"/>
                  </a:cubicBezTo>
                  <a:cubicBezTo>
                    <a:pt x="729" y="1153"/>
                    <a:pt x="880" y="1090"/>
                    <a:pt x="993" y="977"/>
                  </a:cubicBezTo>
                  <a:cubicBezTo>
                    <a:pt x="1207" y="751"/>
                    <a:pt x="1207" y="387"/>
                    <a:pt x="993" y="161"/>
                  </a:cubicBezTo>
                  <a:lnTo>
                    <a:pt x="905" y="98"/>
                  </a:lnTo>
                  <a:cubicBezTo>
                    <a:pt x="868" y="73"/>
                    <a:pt x="842" y="60"/>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1"/>
            <p:cNvSpPr/>
            <p:nvPr/>
          </p:nvSpPr>
          <p:spPr>
            <a:xfrm>
              <a:off x="2110859" y="3251630"/>
              <a:ext cx="35066" cy="35005"/>
            </a:xfrm>
            <a:custGeom>
              <a:avLst/>
              <a:gdLst/>
              <a:ahLst/>
              <a:cxnLst/>
              <a:rect l="l" t="t" r="r" b="b"/>
              <a:pathLst>
                <a:path w="1157" h="1155" extrusionOk="0">
                  <a:moveTo>
                    <a:pt x="576" y="0"/>
                  </a:moveTo>
                  <a:cubicBezTo>
                    <a:pt x="539" y="0"/>
                    <a:pt x="502" y="4"/>
                    <a:pt x="466" y="11"/>
                  </a:cubicBezTo>
                  <a:cubicBezTo>
                    <a:pt x="428" y="24"/>
                    <a:pt x="390" y="24"/>
                    <a:pt x="365" y="49"/>
                  </a:cubicBezTo>
                  <a:cubicBezTo>
                    <a:pt x="327" y="61"/>
                    <a:pt x="290" y="74"/>
                    <a:pt x="264" y="99"/>
                  </a:cubicBezTo>
                  <a:cubicBezTo>
                    <a:pt x="227" y="111"/>
                    <a:pt x="202" y="137"/>
                    <a:pt x="176" y="174"/>
                  </a:cubicBezTo>
                  <a:cubicBezTo>
                    <a:pt x="126" y="225"/>
                    <a:pt x="76" y="287"/>
                    <a:pt x="51" y="350"/>
                  </a:cubicBezTo>
                  <a:cubicBezTo>
                    <a:pt x="26" y="426"/>
                    <a:pt x="1" y="501"/>
                    <a:pt x="1" y="576"/>
                  </a:cubicBezTo>
                  <a:cubicBezTo>
                    <a:pt x="1" y="652"/>
                    <a:pt x="26" y="727"/>
                    <a:pt x="51" y="803"/>
                  </a:cubicBezTo>
                  <a:cubicBezTo>
                    <a:pt x="76" y="865"/>
                    <a:pt x="126" y="928"/>
                    <a:pt x="176" y="979"/>
                  </a:cubicBezTo>
                  <a:cubicBezTo>
                    <a:pt x="202" y="1016"/>
                    <a:pt x="227" y="1041"/>
                    <a:pt x="264" y="1054"/>
                  </a:cubicBezTo>
                  <a:cubicBezTo>
                    <a:pt x="290" y="1079"/>
                    <a:pt x="327" y="1092"/>
                    <a:pt x="365" y="1104"/>
                  </a:cubicBezTo>
                  <a:cubicBezTo>
                    <a:pt x="403" y="1117"/>
                    <a:pt x="440" y="1129"/>
                    <a:pt x="466" y="1142"/>
                  </a:cubicBezTo>
                  <a:cubicBezTo>
                    <a:pt x="503" y="1142"/>
                    <a:pt x="541" y="1154"/>
                    <a:pt x="579" y="1154"/>
                  </a:cubicBezTo>
                  <a:lnTo>
                    <a:pt x="579" y="1142"/>
                  </a:lnTo>
                  <a:cubicBezTo>
                    <a:pt x="817" y="1142"/>
                    <a:pt x="1031" y="1004"/>
                    <a:pt x="1119" y="790"/>
                  </a:cubicBezTo>
                  <a:cubicBezTo>
                    <a:pt x="1144" y="715"/>
                    <a:pt x="1157" y="639"/>
                    <a:pt x="1157" y="564"/>
                  </a:cubicBezTo>
                  <a:cubicBezTo>
                    <a:pt x="1157" y="488"/>
                    <a:pt x="1144" y="413"/>
                    <a:pt x="1119" y="350"/>
                  </a:cubicBezTo>
                  <a:cubicBezTo>
                    <a:pt x="1081" y="275"/>
                    <a:pt x="1044" y="212"/>
                    <a:pt x="993" y="162"/>
                  </a:cubicBezTo>
                  <a:cubicBezTo>
                    <a:pt x="882" y="61"/>
                    <a:pt x="730" y="0"/>
                    <a:pt x="57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
            <p:cNvSpPr/>
            <p:nvPr/>
          </p:nvSpPr>
          <p:spPr>
            <a:xfrm>
              <a:off x="2457814" y="3948508"/>
              <a:ext cx="36581" cy="35066"/>
            </a:xfrm>
            <a:custGeom>
              <a:avLst/>
              <a:gdLst/>
              <a:ahLst/>
              <a:cxnLst/>
              <a:rect l="l" t="t" r="r" b="b"/>
              <a:pathLst>
                <a:path w="1207" h="1157" extrusionOk="0">
                  <a:moveTo>
                    <a:pt x="634" y="0"/>
                  </a:moveTo>
                  <a:cubicBezTo>
                    <a:pt x="560" y="0"/>
                    <a:pt x="482" y="17"/>
                    <a:pt x="415" y="50"/>
                  </a:cubicBezTo>
                  <a:cubicBezTo>
                    <a:pt x="339" y="75"/>
                    <a:pt x="277" y="113"/>
                    <a:pt x="226" y="176"/>
                  </a:cubicBezTo>
                  <a:cubicBezTo>
                    <a:pt x="0" y="402"/>
                    <a:pt x="0" y="754"/>
                    <a:pt x="226" y="980"/>
                  </a:cubicBezTo>
                  <a:cubicBezTo>
                    <a:pt x="277" y="1043"/>
                    <a:pt x="339" y="1081"/>
                    <a:pt x="415" y="1106"/>
                  </a:cubicBezTo>
                  <a:cubicBezTo>
                    <a:pt x="490" y="1144"/>
                    <a:pt x="566" y="1156"/>
                    <a:pt x="641" y="1156"/>
                  </a:cubicBezTo>
                  <a:cubicBezTo>
                    <a:pt x="666" y="1156"/>
                    <a:pt x="704" y="1156"/>
                    <a:pt x="742" y="1144"/>
                  </a:cubicBezTo>
                  <a:cubicBezTo>
                    <a:pt x="779" y="1131"/>
                    <a:pt x="817" y="1131"/>
                    <a:pt x="855" y="1106"/>
                  </a:cubicBezTo>
                  <a:cubicBezTo>
                    <a:pt x="892" y="1093"/>
                    <a:pt x="930" y="1081"/>
                    <a:pt x="955" y="1056"/>
                  </a:cubicBezTo>
                  <a:cubicBezTo>
                    <a:pt x="980" y="1043"/>
                    <a:pt x="1018" y="1018"/>
                    <a:pt x="1043" y="980"/>
                  </a:cubicBezTo>
                  <a:cubicBezTo>
                    <a:pt x="1068" y="955"/>
                    <a:pt x="1093" y="930"/>
                    <a:pt x="1119" y="892"/>
                  </a:cubicBezTo>
                  <a:cubicBezTo>
                    <a:pt x="1131" y="867"/>
                    <a:pt x="1156" y="829"/>
                    <a:pt x="1169" y="804"/>
                  </a:cubicBezTo>
                  <a:cubicBezTo>
                    <a:pt x="1181" y="767"/>
                    <a:pt x="1194" y="729"/>
                    <a:pt x="1194" y="691"/>
                  </a:cubicBezTo>
                  <a:cubicBezTo>
                    <a:pt x="1206" y="654"/>
                    <a:pt x="1206" y="616"/>
                    <a:pt x="1206" y="578"/>
                  </a:cubicBezTo>
                  <a:cubicBezTo>
                    <a:pt x="1206" y="427"/>
                    <a:pt x="1144" y="277"/>
                    <a:pt x="1043" y="176"/>
                  </a:cubicBezTo>
                  <a:cubicBezTo>
                    <a:pt x="1018" y="138"/>
                    <a:pt x="980" y="113"/>
                    <a:pt x="955" y="101"/>
                  </a:cubicBezTo>
                  <a:cubicBezTo>
                    <a:pt x="930" y="75"/>
                    <a:pt x="892" y="63"/>
                    <a:pt x="855" y="50"/>
                  </a:cubicBezTo>
                  <a:cubicBezTo>
                    <a:pt x="817" y="38"/>
                    <a:pt x="779" y="25"/>
                    <a:pt x="742" y="13"/>
                  </a:cubicBezTo>
                  <a:cubicBezTo>
                    <a:pt x="708" y="4"/>
                    <a:pt x="672" y="0"/>
                    <a:pt x="63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
            <p:cNvSpPr/>
            <p:nvPr/>
          </p:nvSpPr>
          <p:spPr>
            <a:xfrm>
              <a:off x="2459693" y="4297341"/>
              <a:ext cx="34702" cy="34672"/>
            </a:xfrm>
            <a:custGeom>
              <a:avLst/>
              <a:gdLst/>
              <a:ahLst/>
              <a:cxnLst/>
              <a:rect l="l" t="t" r="r" b="b"/>
              <a:pathLst>
                <a:path w="1145" h="1144" extrusionOk="0">
                  <a:moveTo>
                    <a:pt x="559" y="1"/>
                  </a:moveTo>
                  <a:cubicBezTo>
                    <a:pt x="413" y="1"/>
                    <a:pt x="273" y="55"/>
                    <a:pt x="164" y="164"/>
                  </a:cubicBezTo>
                  <a:cubicBezTo>
                    <a:pt x="114" y="214"/>
                    <a:pt x="64" y="277"/>
                    <a:pt x="39" y="352"/>
                  </a:cubicBezTo>
                  <a:cubicBezTo>
                    <a:pt x="14" y="415"/>
                    <a:pt x="1" y="491"/>
                    <a:pt x="1" y="566"/>
                  </a:cubicBezTo>
                  <a:cubicBezTo>
                    <a:pt x="1" y="717"/>
                    <a:pt x="64" y="868"/>
                    <a:pt x="164" y="981"/>
                  </a:cubicBezTo>
                  <a:cubicBezTo>
                    <a:pt x="215" y="1031"/>
                    <a:pt x="277" y="1069"/>
                    <a:pt x="353" y="1106"/>
                  </a:cubicBezTo>
                  <a:cubicBezTo>
                    <a:pt x="428" y="1131"/>
                    <a:pt x="504" y="1144"/>
                    <a:pt x="579" y="1144"/>
                  </a:cubicBezTo>
                  <a:cubicBezTo>
                    <a:pt x="604" y="1144"/>
                    <a:pt x="642" y="1144"/>
                    <a:pt x="680" y="1131"/>
                  </a:cubicBezTo>
                  <a:cubicBezTo>
                    <a:pt x="717" y="1131"/>
                    <a:pt x="755" y="1119"/>
                    <a:pt x="793" y="1106"/>
                  </a:cubicBezTo>
                  <a:cubicBezTo>
                    <a:pt x="830" y="1094"/>
                    <a:pt x="855" y="1069"/>
                    <a:pt x="893" y="1056"/>
                  </a:cubicBezTo>
                  <a:cubicBezTo>
                    <a:pt x="918" y="1031"/>
                    <a:pt x="956" y="1006"/>
                    <a:pt x="981" y="981"/>
                  </a:cubicBezTo>
                  <a:cubicBezTo>
                    <a:pt x="1082" y="868"/>
                    <a:pt x="1144" y="729"/>
                    <a:pt x="1144" y="566"/>
                  </a:cubicBezTo>
                  <a:cubicBezTo>
                    <a:pt x="1144" y="491"/>
                    <a:pt x="1132" y="428"/>
                    <a:pt x="1107" y="352"/>
                  </a:cubicBezTo>
                  <a:cubicBezTo>
                    <a:pt x="1082" y="277"/>
                    <a:pt x="1031" y="214"/>
                    <a:pt x="981" y="164"/>
                  </a:cubicBezTo>
                  <a:cubicBezTo>
                    <a:pt x="956" y="139"/>
                    <a:pt x="918" y="114"/>
                    <a:pt x="893" y="88"/>
                  </a:cubicBezTo>
                  <a:cubicBezTo>
                    <a:pt x="868" y="76"/>
                    <a:pt x="830" y="63"/>
                    <a:pt x="793" y="38"/>
                  </a:cubicBezTo>
                  <a:cubicBezTo>
                    <a:pt x="755" y="26"/>
                    <a:pt x="717" y="13"/>
                    <a:pt x="680" y="13"/>
                  </a:cubicBezTo>
                  <a:cubicBezTo>
                    <a:pt x="639" y="5"/>
                    <a:pt x="599" y="1"/>
                    <a:pt x="55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
            <p:cNvSpPr/>
            <p:nvPr/>
          </p:nvSpPr>
          <p:spPr>
            <a:xfrm>
              <a:off x="2110859" y="4297432"/>
              <a:ext cx="35066" cy="34581"/>
            </a:xfrm>
            <a:custGeom>
              <a:avLst/>
              <a:gdLst/>
              <a:ahLst/>
              <a:cxnLst/>
              <a:rect l="l" t="t" r="r" b="b"/>
              <a:pathLst>
                <a:path w="1157" h="1141" extrusionOk="0">
                  <a:moveTo>
                    <a:pt x="585" y="1"/>
                  </a:moveTo>
                  <a:cubicBezTo>
                    <a:pt x="437" y="1"/>
                    <a:pt x="290" y="54"/>
                    <a:pt x="176" y="161"/>
                  </a:cubicBezTo>
                  <a:cubicBezTo>
                    <a:pt x="63" y="261"/>
                    <a:pt x="1" y="412"/>
                    <a:pt x="1" y="563"/>
                  </a:cubicBezTo>
                  <a:cubicBezTo>
                    <a:pt x="1" y="714"/>
                    <a:pt x="63" y="865"/>
                    <a:pt x="176" y="978"/>
                  </a:cubicBezTo>
                  <a:cubicBezTo>
                    <a:pt x="202" y="1003"/>
                    <a:pt x="227" y="1028"/>
                    <a:pt x="264" y="1040"/>
                  </a:cubicBezTo>
                  <a:cubicBezTo>
                    <a:pt x="290" y="1066"/>
                    <a:pt x="327" y="1078"/>
                    <a:pt x="365" y="1103"/>
                  </a:cubicBezTo>
                  <a:cubicBezTo>
                    <a:pt x="403" y="1116"/>
                    <a:pt x="440" y="1116"/>
                    <a:pt x="466" y="1128"/>
                  </a:cubicBezTo>
                  <a:cubicBezTo>
                    <a:pt x="503" y="1141"/>
                    <a:pt x="541" y="1141"/>
                    <a:pt x="579" y="1141"/>
                  </a:cubicBezTo>
                  <a:cubicBezTo>
                    <a:pt x="616" y="1141"/>
                    <a:pt x="654" y="1141"/>
                    <a:pt x="692" y="1128"/>
                  </a:cubicBezTo>
                  <a:cubicBezTo>
                    <a:pt x="729" y="1116"/>
                    <a:pt x="767" y="1116"/>
                    <a:pt x="805" y="1103"/>
                  </a:cubicBezTo>
                  <a:cubicBezTo>
                    <a:pt x="830" y="1078"/>
                    <a:pt x="868" y="1066"/>
                    <a:pt x="905" y="1040"/>
                  </a:cubicBezTo>
                  <a:cubicBezTo>
                    <a:pt x="930" y="1028"/>
                    <a:pt x="968" y="1003"/>
                    <a:pt x="993" y="978"/>
                  </a:cubicBezTo>
                  <a:cubicBezTo>
                    <a:pt x="1094" y="865"/>
                    <a:pt x="1157" y="714"/>
                    <a:pt x="1157" y="563"/>
                  </a:cubicBezTo>
                  <a:cubicBezTo>
                    <a:pt x="1157" y="525"/>
                    <a:pt x="1157" y="488"/>
                    <a:pt x="1144" y="450"/>
                  </a:cubicBezTo>
                  <a:cubicBezTo>
                    <a:pt x="1144" y="412"/>
                    <a:pt x="1131" y="374"/>
                    <a:pt x="1119" y="349"/>
                  </a:cubicBezTo>
                  <a:cubicBezTo>
                    <a:pt x="1106" y="312"/>
                    <a:pt x="1081" y="274"/>
                    <a:pt x="1056" y="249"/>
                  </a:cubicBezTo>
                  <a:cubicBezTo>
                    <a:pt x="1044" y="211"/>
                    <a:pt x="1018" y="186"/>
                    <a:pt x="993" y="161"/>
                  </a:cubicBezTo>
                  <a:cubicBezTo>
                    <a:pt x="880" y="54"/>
                    <a:pt x="733"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
            <p:cNvSpPr/>
            <p:nvPr/>
          </p:nvSpPr>
          <p:spPr>
            <a:xfrm>
              <a:off x="2110859" y="3948569"/>
              <a:ext cx="35066" cy="35005"/>
            </a:xfrm>
            <a:custGeom>
              <a:avLst/>
              <a:gdLst/>
              <a:ahLst/>
              <a:cxnLst/>
              <a:rect l="l" t="t" r="r" b="b"/>
              <a:pathLst>
                <a:path w="1157" h="1155" extrusionOk="0">
                  <a:moveTo>
                    <a:pt x="578" y="0"/>
                  </a:moveTo>
                  <a:cubicBezTo>
                    <a:pt x="541" y="0"/>
                    <a:pt x="503" y="4"/>
                    <a:pt x="466" y="11"/>
                  </a:cubicBezTo>
                  <a:cubicBezTo>
                    <a:pt x="440" y="23"/>
                    <a:pt x="403" y="36"/>
                    <a:pt x="365" y="48"/>
                  </a:cubicBezTo>
                  <a:cubicBezTo>
                    <a:pt x="327" y="61"/>
                    <a:pt x="290" y="73"/>
                    <a:pt x="264" y="99"/>
                  </a:cubicBezTo>
                  <a:cubicBezTo>
                    <a:pt x="227" y="111"/>
                    <a:pt x="202" y="136"/>
                    <a:pt x="176" y="174"/>
                  </a:cubicBezTo>
                  <a:cubicBezTo>
                    <a:pt x="126" y="224"/>
                    <a:pt x="76" y="287"/>
                    <a:pt x="51" y="350"/>
                  </a:cubicBezTo>
                  <a:cubicBezTo>
                    <a:pt x="26" y="425"/>
                    <a:pt x="1" y="501"/>
                    <a:pt x="1" y="576"/>
                  </a:cubicBezTo>
                  <a:cubicBezTo>
                    <a:pt x="13" y="890"/>
                    <a:pt x="264" y="1142"/>
                    <a:pt x="579" y="1154"/>
                  </a:cubicBezTo>
                  <a:cubicBezTo>
                    <a:pt x="729" y="1154"/>
                    <a:pt x="880" y="1091"/>
                    <a:pt x="993" y="978"/>
                  </a:cubicBezTo>
                  <a:cubicBezTo>
                    <a:pt x="1094" y="878"/>
                    <a:pt x="1157" y="727"/>
                    <a:pt x="1157" y="576"/>
                  </a:cubicBezTo>
                  <a:cubicBezTo>
                    <a:pt x="1157" y="501"/>
                    <a:pt x="1144" y="425"/>
                    <a:pt x="1119" y="350"/>
                  </a:cubicBezTo>
                  <a:cubicBezTo>
                    <a:pt x="1021" y="133"/>
                    <a:pt x="811"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1"/>
            <p:cNvSpPr/>
            <p:nvPr/>
          </p:nvSpPr>
          <p:spPr>
            <a:xfrm>
              <a:off x="2459330" y="4645659"/>
              <a:ext cx="35066" cy="34823"/>
            </a:xfrm>
            <a:custGeom>
              <a:avLst/>
              <a:gdLst/>
              <a:ahLst/>
              <a:cxnLst/>
              <a:rect l="l" t="t" r="r" b="b"/>
              <a:pathLst>
                <a:path w="1157" h="1149" extrusionOk="0">
                  <a:moveTo>
                    <a:pt x="607" y="1"/>
                  </a:moveTo>
                  <a:cubicBezTo>
                    <a:pt x="523" y="1"/>
                    <a:pt x="440" y="15"/>
                    <a:pt x="365" y="43"/>
                  </a:cubicBezTo>
                  <a:cubicBezTo>
                    <a:pt x="289" y="68"/>
                    <a:pt x="227" y="118"/>
                    <a:pt x="176" y="169"/>
                  </a:cubicBezTo>
                  <a:cubicBezTo>
                    <a:pt x="126" y="219"/>
                    <a:pt x="76" y="282"/>
                    <a:pt x="51" y="357"/>
                  </a:cubicBezTo>
                  <a:cubicBezTo>
                    <a:pt x="0" y="495"/>
                    <a:pt x="0" y="659"/>
                    <a:pt x="51" y="797"/>
                  </a:cubicBezTo>
                  <a:cubicBezTo>
                    <a:pt x="88" y="860"/>
                    <a:pt x="126" y="923"/>
                    <a:pt x="176" y="986"/>
                  </a:cubicBezTo>
                  <a:cubicBezTo>
                    <a:pt x="227" y="1036"/>
                    <a:pt x="289" y="1073"/>
                    <a:pt x="365" y="1111"/>
                  </a:cubicBezTo>
                  <a:cubicBezTo>
                    <a:pt x="440" y="1136"/>
                    <a:pt x="516" y="1149"/>
                    <a:pt x="591" y="1149"/>
                  </a:cubicBezTo>
                  <a:cubicBezTo>
                    <a:pt x="616" y="1149"/>
                    <a:pt x="654" y="1149"/>
                    <a:pt x="692" y="1136"/>
                  </a:cubicBezTo>
                  <a:cubicBezTo>
                    <a:pt x="729" y="1136"/>
                    <a:pt x="767" y="1124"/>
                    <a:pt x="805" y="1111"/>
                  </a:cubicBezTo>
                  <a:cubicBezTo>
                    <a:pt x="842" y="1099"/>
                    <a:pt x="867" y="1073"/>
                    <a:pt x="905" y="1061"/>
                  </a:cubicBezTo>
                  <a:cubicBezTo>
                    <a:pt x="930" y="1036"/>
                    <a:pt x="968" y="1011"/>
                    <a:pt x="993" y="986"/>
                  </a:cubicBezTo>
                  <a:cubicBezTo>
                    <a:pt x="1043" y="935"/>
                    <a:pt x="1081" y="860"/>
                    <a:pt x="1119" y="797"/>
                  </a:cubicBezTo>
                  <a:cubicBezTo>
                    <a:pt x="1144" y="722"/>
                    <a:pt x="1156" y="646"/>
                    <a:pt x="1156" y="571"/>
                  </a:cubicBezTo>
                  <a:cubicBezTo>
                    <a:pt x="1156" y="495"/>
                    <a:pt x="1144" y="433"/>
                    <a:pt x="1119" y="357"/>
                  </a:cubicBezTo>
                  <a:cubicBezTo>
                    <a:pt x="1094" y="282"/>
                    <a:pt x="1043" y="219"/>
                    <a:pt x="993" y="169"/>
                  </a:cubicBezTo>
                  <a:cubicBezTo>
                    <a:pt x="968" y="144"/>
                    <a:pt x="930" y="118"/>
                    <a:pt x="905" y="93"/>
                  </a:cubicBezTo>
                  <a:cubicBezTo>
                    <a:pt x="867" y="81"/>
                    <a:pt x="842" y="56"/>
                    <a:pt x="805" y="43"/>
                  </a:cubicBezTo>
                  <a:cubicBezTo>
                    <a:pt x="767" y="30"/>
                    <a:pt x="729" y="18"/>
                    <a:pt x="692" y="5"/>
                  </a:cubicBezTo>
                  <a:cubicBezTo>
                    <a:pt x="663" y="2"/>
                    <a:pt x="635" y="1"/>
                    <a:pt x="60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1"/>
            <p:cNvSpPr/>
            <p:nvPr/>
          </p:nvSpPr>
          <p:spPr>
            <a:xfrm>
              <a:off x="2110859" y="4645629"/>
              <a:ext cx="41158" cy="34854"/>
            </a:xfrm>
            <a:custGeom>
              <a:avLst/>
              <a:gdLst/>
              <a:ahLst/>
              <a:cxnLst/>
              <a:rect l="l" t="t" r="r" b="b"/>
              <a:pathLst>
                <a:path w="1358" h="1150" extrusionOk="0">
                  <a:moveTo>
                    <a:pt x="579" y="0"/>
                  </a:moveTo>
                  <a:cubicBezTo>
                    <a:pt x="541" y="0"/>
                    <a:pt x="503" y="6"/>
                    <a:pt x="466" y="19"/>
                  </a:cubicBezTo>
                  <a:cubicBezTo>
                    <a:pt x="428" y="19"/>
                    <a:pt x="390" y="31"/>
                    <a:pt x="365" y="44"/>
                  </a:cubicBezTo>
                  <a:cubicBezTo>
                    <a:pt x="327" y="57"/>
                    <a:pt x="290" y="82"/>
                    <a:pt x="264" y="94"/>
                  </a:cubicBezTo>
                  <a:cubicBezTo>
                    <a:pt x="227" y="119"/>
                    <a:pt x="202" y="145"/>
                    <a:pt x="176" y="170"/>
                  </a:cubicBezTo>
                  <a:cubicBezTo>
                    <a:pt x="63" y="270"/>
                    <a:pt x="1" y="421"/>
                    <a:pt x="1" y="572"/>
                  </a:cubicBezTo>
                  <a:cubicBezTo>
                    <a:pt x="1" y="735"/>
                    <a:pt x="63" y="873"/>
                    <a:pt x="176" y="987"/>
                  </a:cubicBezTo>
                  <a:cubicBezTo>
                    <a:pt x="202" y="1012"/>
                    <a:pt x="239" y="1037"/>
                    <a:pt x="264" y="1062"/>
                  </a:cubicBezTo>
                  <a:cubicBezTo>
                    <a:pt x="290" y="1074"/>
                    <a:pt x="327" y="1100"/>
                    <a:pt x="365" y="1112"/>
                  </a:cubicBezTo>
                  <a:cubicBezTo>
                    <a:pt x="390" y="1125"/>
                    <a:pt x="428" y="1137"/>
                    <a:pt x="466" y="1137"/>
                  </a:cubicBezTo>
                  <a:cubicBezTo>
                    <a:pt x="503" y="1150"/>
                    <a:pt x="541" y="1150"/>
                    <a:pt x="579" y="1150"/>
                  </a:cubicBezTo>
                  <a:cubicBezTo>
                    <a:pt x="1094" y="1150"/>
                    <a:pt x="1358" y="534"/>
                    <a:pt x="993" y="170"/>
                  </a:cubicBezTo>
                  <a:cubicBezTo>
                    <a:pt x="968" y="145"/>
                    <a:pt x="930" y="119"/>
                    <a:pt x="905" y="94"/>
                  </a:cubicBezTo>
                  <a:cubicBezTo>
                    <a:pt x="868" y="82"/>
                    <a:pt x="842" y="57"/>
                    <a:pt x="805" y="44"/>
                  </a:cubicBezTo>
                  <a:cubicBezTo>
                    <a:pt x="767" y="31"/>
                    <a:pt x="729" y="19"/>
                    <a:pt x="692" y="19"/>
                  </a:cubicBezTo>
                  <a:cubicBezTo>
                    <a:pt x="654" y="6"/>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1"/>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
            <p:cNvSpPr/>
            <p:nvPr/>
          </p:nvSpPr>
          <p:spPr>
            <a:xfrm>
              <a:off x="3155118" y="2902827"/>
              <a:ext cx="38097" cy="34975"/>
            </a:xfrm>
            <a:custGeom>
              <a:avLst/>
              <a:gdLst/>
              <a:ahLst/>
              <a:cxnLst/>
              <a:rect l="l" t="t" r="r" b="b"/>
              <a:pathLst>
                <a:path w="1257" h="1154" extrusionOk="0">
                  <a:moveTo>
                    <a:pt x="627" y="0"/>
                  </a:moveTo>
                  <a:cubicBezTo>
                    <a:pt x="481" y="0"/>
                    <a:pt x="333" y="53"/>
                    <a:pt x="214" y="160"/>
                  </a:cubicBezTo>
                  <a:cubicBezTo>
                    <a:pt x="164" y="223"/>
                    <a:pt x="126" y="286"/>
                    <a:pt x="101" y="361"/>
                  </a:cubicBezTo>
                  <a:cubicBezTo>
                    <a:pt x="0" y="575"/>
                    <a:pt x="51" y="826"/>
                    <a:pt x="214" y="990"/>
                  </a:cubicBezTo>
                  <a:cubicBezTo>
                    <a:pt x="327" y="1090"/>
                    <a:pt x="478" y="1153"/>
                    <a:pt x="629" y="1153"/>
                  </a:cubicBezTo>
                  <a:cubicBezTo>
                    <a:pt x="779" y="1153"/>
                    <a:pt x="930" y="1090"/>
                    <a:pt x="1031" y="990"/>
                  </a:cubicBezTo>
                  <a:cubicBezTo>
                    <a:pt x="1207" y="826"/>
                    <a:pt x="1257" y="575"/>
                    <a:pt x="1156" y="361"/>
                  </a:cubicBezTo>
                  <a:cubicBezTo>
                    <a:pt x="1131" y="286"/>
                    <a:pt x="1094" y="223"/>
                    <a:pt x="1031" y="160"/>
                  </a:cubicBezTo>
                  <a:cubicBezTo>
                    <a:pt x="918" y="53"/>
                    <a:pt x="773" y="0"/>
                    <a:pt x="62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
            <p:cNvSpPr/>
            <p:nvPr/>
          </p:nvSpPr>
          <p:spPr>
            <a:xfrm>
              <a:off x="2806648" y="2902918"/>
              <a:ext cx="36581" cy="34884"/>
            </a:xfrm>
            <a:custGeom>
              <a:avLst/>
              <a:gdLst/>
              <a:ahLst/>
              <a:cxnLst/>
              <a:rect l="l" t="t" r="r" b="b"/>
              <a:pathLst>
                <a:path w="1207" h="1151" extrusionOk="0">
                  <a:moveTo>
                    <a:pt x="629" y="0"/>
                  </a:moveTo>
                  <a:cubicBezTo>
                    <a:pt x="591" y="0"/>
                    <a:pt x="553" y="7"/>
                    <a:pt x="516" y="19"/>
                  </a:cubicBezTo>
                  <a:cubicBezTo>
                    <a:pt x="478" y="19"/>
                    <a:pt x="440" y="32"/>
                    <a:pt x="415" y="44"/>
                  </a:cubicBezTo>
                  <a:cubicBezTo>
                    <a:pt x="378" y="57"/>
                    <a:pt x="340" y="82"/>
                    <a:pt x="315" y="94"/>
                  </a:cubicBezTo>
                  <a:cubicBezTo>
                    <a:pt x="277" y="120"/>
                    <a:pt x="252" y="145"/>
                    <a:pt x="227" y="170"/>
                  </a:cubicBezTo>
                  <a:cubicBezTo>
                    <a:pt x="1" y="396"/>
                    <a:pt x="1" y="760"/>
                    <a:pt x="227" y="987"/>
                  </a:cubicBezTo>
                  <a:cubicBezTo>
                    <a:pt x="252" y="1012"/>
                    <a:pt x="277" y="1037"/>
                    <a:pt x="315" y="1049"/>
                  </a:cubicBezTo>
                  <a:cubicBezTo>
                    <a:pt x="340" y="1075"/>
                    <a:pt x="378" y="1100"/>
                    <a:pt x="415" y="1112"/>
                  </a:cubicBezTo>
                  <a:cubicBezTo>
                    <a:pt x="440" y="1125"/>
                    <a:pt x="478" y="1137"/>
                    <a:pt x="516" y="1137"/>
                  </a:cubicBezTo>
                  <a:cubicBezTo>
                    <a:pt x="553" y="1150"/>
                    <a:pt x="591" y="1150"/>
                    <a:pt x="641" y="1150"/>
                  </a:cubicBezTo>
                  <a:cubicBezTo>
                    <a:pt x="667" y="1150"/>
                    <a:pt x="704" y="1150"/>
                    <a:pt x="742" y="1137"/>
                  </a:cubicBezTo>
                  <a:cubicBezTo>
                    <a:pt x="780" y="1137"/>
                    <a:pt x="817" y="1125"/>
                    <a:pt x="855" y="1112"/>
                  </a:cubicBezTo>
                  <a:cubicBezTo>
                    <a:pt x="893" y="1100"/>
                    <a:pt x="918" y="1075"/>
                    <a:pt x="956" y="1049"/>
                  </a:cubicBezTo>
                  <a:cubicBezTo>
                    <a:pt x="981" y="1037"/>
                    <a:pt x="1006" y="1012"/>
                    <a:pt x="1044" y="987"/>
                  </a:cubicBezTo>
                  <a:cubicBezTo>
                    <a:pt x="1144" y="874"/>
                    <a:pt x="1207" y="735"/>
                    <a:pt x="1207" y="572"/>
                  </a:cubicBezTo>
                  <a:cubicBezTo>
                    <a:pt x="1207" y="509"/>
                    <a:pt x="1194" y="434"/>
                    <a:pt x="1169" y="358"/>
                  </a:cubicBezTo>
                  <a:cubicBezTo>
                    <a:pt x="1131" y="283"/>
                    <a:pt x="1094" y="220"/>
                    <a:pt x="1044" y="170"/>
                  </a:cubicBezTo>
                  <a:cubicBezTo>
                    <a:pt x="1018" y="145"/>
                    <a:pt x="981" y="120"/>
                    <a:pt x="956" y="94"/>
                  </a:cubicBezTo>
                  <a:cubicBezTo>
                    <a:pt x="918" y="82"/>
                    <a:pt x="893" y="57"/>
                    <a:pt x="855" y="44"/>
                  </a:cubicBezTo>
                  <a:cubicBezTo>
                    <a:pt x="817" y="32"/>
                    <a:pt x="780" y="19"/>
                    <a:pt x="742" y="19"/>
                  </a:cubicBezTo>
                  <a:cubicBezTo>
                    <a:pt x="704" y="7"/>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1"/>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1"/>
            <p:cNvSpPr/>
            <p:nvPr/>
          </p:nvSpPr>
          <p:spPr>
            <a:xfrm>
              <a:off x="3505104" y="2554448"/>
              <a:ext cx="35066" cy="34884"/>
            </a:xfrm>
            <a:custGeom>
              <a:avLst/>
              <a:gdLst/>
              <a:ahLst/>
              <a:cxnLst/>
              <a:rect l="l" t="t" r="r" b="b"/>
              <a:pathLst>
                <a:path w="1157" h="1151" extrusionOk="0">
                  <a:moveTo>
                    <a:pt x="578" y="0"/>
                  </a:moveTo>
                  <a:cubicBezTo>
                    <a:pt x="437" y="0"/>
                    <a:pt x="294" y="53"/>
                    <a:pt x="176" y="170"/>
                  </a:cubicBezTo>
                  <a:cubicBezTo>
                    <a:pt x="139" y="195"/>
                    <a:pt x="126" y="220"/>
                    <a:pt x="101" y="258"/>
                  </a:cubicBezTo>
                  <a:cubicBezTo>
                    <a:pt x="76" y="283"/>
                    <a:pt x="63" y="321"/>
                    <a:pt x="51" y="359"/>
                  </a:cubicBezTo>
                  <a:cubicBezTo>
                    <a:pt x="38" y="396"/>
                    <a:pt x="26" y="434"/>
                    <a:pt x="13" y="472"/>
                  </a:cubicBezTo>
                  <a:cubicBezTo>
                    <a:pt x="13" y="497"/>
                    <a:pt x="0" y="534"/>
                    <a:pt x="0" y="572"/>
                  </a:cubicBezTo>
                  <a:cubicBezTo>
                    <a:pt x="0" y="648"/>
                    <a:pt x="13" y="723"/>
                    <a:pt x="51" y="798"/>
                  </a:cubicBezTo>
                  <a:cubicBezTo>
                    <a:pt x="76" y="861"/>
                    <a:pt x="114" y="924"/>
                    <a:pt x="176" y="987"/>
                  </a:cubicBezTo>
                  <a:cubicBezTo>
                    <a:pt x="277" y="1087"/>
                    <a:pt x="428" y="1150"/>
                    <a:pt x="579" y="1150"/>
                  </a:cubicBezTo>
                  <a:cubicBezTo>
                    <a:pt x="616" y="1150"/>
                    <a:pt x="654" y="1150"/>
                    <a:pt x="692" y="1138"/>
                  </a:cubicBezTo>
                  <a:cubicBezTo>
                    <a:pt x="729" y="1138"/>
                    <a:pt x="767" y="1125"/>
                    <a:pt x="805" y="1100"/>
                  </a:cubicBezTo>
                  <a:cubicBezTo>
                    <a:pt x="830" y="1087"/>
                    <a:pt x="868" y="1075"/>
                    <a:pt x="893" y="1050"/>
                  </a:cubicBezTo>
                  <a:cubicBezTo>
                    <a:pt x="930" y="1037"/>
                    <a:pt x="955" y="1012"/>
                    <a:pt x="981" y="987"/>
                  </a:cubicBezTo>
                  <a:cubicBezTo>
                    <a:pt x="1043" y="937"/>
                    <a:pt x="1081" y="861"/>
                    <a:pt x="1106" y="798"/>
                  </a:cubicBezTo>
                  <a:cubicBezTo>
                    <a:pt x="1144" y="723"/>
                    <a:pt x="1157" y="648"/>
                    <a:pt x="1157" y="572"/>
                  </a:cubicBezTo>
                  <a:cubicBezTo>
                    <a:pt x="1157" y="231"/>
                    <a:pt x="874"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
            <p:cNvSpPr/>
            <p:nvPr/>
          </p:nvSpPr>
          <p:spPr>
            <a:xfrm>
              <a:off x="3150936" y="3251751"/>
              <a:ext cx="40764" cy="34884"/>
            </a:xfrm>
            <a:custGeom>
              <a:avLst/>
              <a:gdLst/>
              <a:ahLst/>
              <a:cxnLst/>
              <a:rect l="l" t="t" r="r" b="b"/>
              <a:pathLst>
                <a:path w="1345" h="1151" extrusionOk="0">
                  <a:moveTo>
                    <a:pt x="760" y="1"/>
                  </a:moveTo>
                  <a:cubicBezTo>
                    <a:pt x="613" y="1"/>
                    <a:pt x="465" y="57"/>
                    <a:pt x="352" y="170"/>
                  </a:cubicBezTo>
                  <a:cubicBezTo>
                    <a:pt x="0" y="535"/>
                    <a:pt x="251" y="1138"/>
                    <a:pt x="767" y="1150"/>
                  </a:cubicBezTo>
                  <a:cubicBezTo>
                    <a:pt x="1081" y="1150"/>
                    <a:pt x="1345" y="887"/>
                    <a:pt x="1345" y="572"/>
                  </a:cubicBezTo>
                  <a:cubicBezTo>
                    <a:pt x="1345" y="497"/>
                    <a:pt x="1320" y="422"/>
                    <a:pt x="1294" y="346"/>
                  </a:cubicBezTo>
                  <a:cubicBezTo>
                    <a:pt x="1269" y="283"/>
                    <a:pt x="1219" y="221"/>
                    <a:pt x="1169" y="170"/>
                  </a:cubicBezTo>
                  <a:cubicBezTo>
                    <a:pt x="1056" y="57"/>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
            <p:cNvSpPr/>
            <p:nvPr/>
          </p:nvSpPr>
          <p:spPr>
            <a:xfrm>
              <a:off x="3156634" y="3600130"/>
              <a:ext cx="36217" cy="34975"/>
            </a:xfrm>
            <a:custGeom>
              <a:avLst/>
              <a:gdLst/>
              <a:ahLst/>
              <a:cxnLst/>
              <a:rect l="l" t="t" r="r" b="b"/>
              <a:pathLst>
                <a:path w="1195" h="1154" extrusionOk="0">
                  <a:moveTo>
                    <a:pt x="577" y="0"/>
                  </a:moveTo>
                  <a:cubicBezTo>
                    <a:pt x="431" y="0"/>
                    <a:pt x="283" y="54"/>
                    <a:pt x="164" y="161"/>
                  </a:cubicBezTo>
                  <a:cubicBezTo>
                    <a:pt x="114" y="223"/>
                    <a:pt x="76" y="286"/>
                    <a:pt x="51" y="349"/>
                  </a:cubicBezTo>
                  <a:cubicBezTo>
                    <a:pt x="13" y="424"/>
                    <a:pt x="1" y="500"/>
                    <a:pt x="1" y="575"/>
                  </a:cubicBezTo>
                  <a:cubicBezTo>
                    <a:pt x="1" y="726"/>
                    <a:pt x="63" y="877"/>
                    <a:pt x="164" y="977"/>
                  </a:cubicBezTo>
                  <a:cubicBezTo>
                    <a:pt x="277" y="1090"/>
                    <a:pt x="428" y="1141"/>
                    <a:pt x="579" y="1153"/>
                  </a:cubicBezTo>
                  <a:cubicBezTo>
                    <a:pt x="729" y="1141"/>
                    <a:pt x="868" y="1090"/>
                    <a:pt x="981" y="977"/>
                  </a:cubicBezTo>
                  <a:cubicBezTo>
                    <a:pt x="1144" y="814"/>
                    <a:pt x="1194" y="563"/>
                    <a:pt x="1106" y="349"/>
                  </a:cubicBezTo>
                  <a:cubicBezTo>
                    <a:pt x="1081" y="286"/>
                    <a:pt x="1031" y="223"/>
                    <a:pt x="981" y="161"/>
                  </a:cubicBezTo>
                  <a:cubicBezTo>
                    <a:pt x="868" y="54"/>
                    <a:pt x="723" y="0"/>
                    <a:pt x="57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
            <p:cNvSpPr/>
            <p:nvPr/>
          </p:nvSpPr>
          <p:spPr>
            <a:xfrm>
              <a:off x="2806648" y="3600130"/>
              <a:ext cx="37339" cy="34975"/>
            </a:xfrm>
            <a:custGeom>
              <a:avLst/>
              <a:gdLst/>
              <a:ahLst/>
              <a:cxnLst/>
              <a:rect l="l" t="t" r="r" b="b"/>
              <a:pathLst>
                <a:path w="1232" h="1154" extrusionOk="0">
                  <a:moveTo>
                    <a:pt x="629" y="0"/>
                  </a:moveTo>
                  <a:cubicBezTo>
                    <a:pt x="591" y="0"/>
                    <a:pt x="553" y="4"/>
                    <a:pt x="516" y="10"/>
                  </a:cubicBezTo>
                  <a:cubicBezTo>
                    <a:pt x="478" y="10"/>
                    <a:pt x="440" y="22"/>
                    <a:pt x="415" y="47"/>
                  </a:cubicBezTo>
                  <a:cubicBezTo>
                    <a:pt x="378" y="47"/>
                    <a:pt x="340" y="73"/>
                    <a:pt x="315" y="98"/>
                  </a:cubicBezTo>
                  <a:cubicBezTo>
                    <a:pt x="277" y="110"/>
                    <a:pt x="252" y="135"/>
                    <a:pt x="227" y="161"/>
                  </a:cubicBezTo>
                  <a:cubicBezTo>
                    <a:pt x="1" y="387"/>
                    <a:pt x="1" y="751"/>
                    <a:pt x="227" y="977"/>
                  </a:cubicBezTo>
                  <a:cubicBezTo>
                    <a:pt x="252" y="1003"/>
                    <a:pt x="277" y="1028"/>
                    <a:pt x="315" y="1053"/>
                  </a:cubicBezTo>
                  <a:cubicBezTo>
                    <a:pt x="340" y="1078"/>
                    <a:pt x="378" y="1090"/>
                    <a:pt x="415" y="1103"/>
                  </a:cubicBezTo>
                  <a:cubicBezTo>
                    <a:pt x="440" y="1116"/>
                    <a:pt x="478" y="1128"/>
                    <a:pt x="516" y="1141"/>
                  </a:cubicBezTo>
                  <a:cubicBezTo>
                    <a:pt x="553" y="1141"/>
                    <a:pt x="591" y="1153"/>
                    <a:pt x="641" y="1153"/>
                  </a:cubicBezTo>
                  <a:cubicBezTo>
                    <a:pt x="667" y="1153"/>
                    <a:pt x="704" y="1141"/>
                    <a:pt x="742" y="1141"/>
                  </a:cubicBezTo>
                  <a:cubicBezTo>
                    <a:pt x="780" y="1128"/>
                    <a:pt x="817" y="1116"/>
                    <a:pt x="855" y="1103"/>
                  </a:cubicBezTo>
                  <a:cubicBezTo>
                    <a:pt x="893" y="1090"/>
                    <a:pt x="918" y="1078"/>
                    <a:pt x="956" y="1053"/>
                  </a:cubicBezTo>
                  <a:cubicBezTo>
                    <a:pt x="981" y="1028"/>
                    <a:pt x="1018" y="1003"/>
                    <a:pt x="1044" y="977"/>
                  </a:cubicBezTo>
                  <a:cubicBezTo>
                    <a:pt x="1094" y="927"/>
                    <a:pt x="1131" y="864"/>
                    <a:pt x="1169" y="789"/>
                  </a:cubicBezTo>
                  <a:cubicBezTo>
                    <a:pt x="1232" y="651"/>
                    <a:pt x="1232" y="487"/>
                    <a:pt x="1169" y="349"/>
                  </a:cubicBezTo>
                  <a:cubicBezTo>
                    <a:pt x="1131" y="286"/>
                    <a:pt x="1094" y="223"/>
                    <a:pt x="1044" y="161"/>
                  </a:cubicBezTo>
                  <a:cubicBezTo>
                    <a:pt x="1018" y="135"/>
                    <a:pt x="981" y="110"/>
                    <a:pt x="956" y="98"/>
                  </a:cubicBezTo>
                  <a:cubicBezTo>
                    <a:pt x="918" y="73"/>
                    <a:pt x="893" y="47"/>
                    <a:pt x="855" y="47"/>
                  </a:cubicBezTo>
                  <a:cubicBezTo>
                    <a:pt x="817" y="22"/>
                    <a:pt x="780" y="10"/>
                    <a:pt x="742" y="10"/>
                  </a:cubicBezTo>
                  <a:cubicBezTo>
                    <a:pt x="704" y="4"/>
                    <a:pt x="667" y="0"/>
                    <a:pt x="62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
            <p:cNvSpPr/>
            <p:nvPr/>
          </p:nvSpPr>
          <p:spPr>
            <a:xfrm>
              <a:off x="2808557" y="3251660"/>
              <a:ext cx="34672" cy="34975"/>
            </a:xfrm>
            <a:custGeom>
              <a:avLst/>
              <a:gdLst/>
              <a:ahLst/>
              <a:cxnLst/>
              <a:rect l="l" t="t" r="r" b="b"/>
              <a:pathLst>
                <a:path w="1144" h="1154" extrusionOk="0">
                  <a:moveTo>
                    <a:pt x="566" y="1"/>
                  </a:moveTo>
                  <a:cubicBezTo>
                    <a:pt x="528" y="1"/>
                    <a:pt x="490" y="4"/>
                    <a:pt x="453" y="10"/>
                  </a:cubicBezTo>
                  <a:lnTo>
                    <a:pt x="352" y="48"/>
                  </a:lnTo>
                  <a:cubicBezTo>
                    <a:pt x="315" y="60"/>
                    <a:pt x="277" y="85"/>
                    <a:pt x="252" y="98"/>
                  </a:cubicBezTo>
                  <a:cubicBezTo>
                    <a:pt x="214" y="123"/>
                    <a:pt x="189" y="148"/>
                    <a:pt x="164" y="173"/>
                  </a:cubicBezTo>
                  <a:cubicBezTo>
                    <a:pt x="51" y="286"/>
                    <a:pt x="0" y="425"/>
                    <a:pt x="0" y="575"/>
                  </a:cubicBezTo>
                  <a:cubicBezTo>
                    <a:pt x="0" y="726"/>
                    <a:pt x="51" y="877"/>
                    <a:pt x="164" y="990"/>
                  </a:cubicBezTo>
                  <a:cubicBezTo>
                    <a:pt x="189" y="1015"/>
                    <a:pt x="214" y="1040"/>
                    <a:pt x="252" y="1065"/>
                  </a:cubicBezTo>
                  <a:cubicBezTo>
                    <a:pt x="277" y="1078"/>
                    <a:pt x="315" y="1103"/>
                    <a:pt x="352" y="1116"/>
                  </a:cubicBezTo>
                  <a:cubicBezTo>
                    <a:pt x="377" y="1128"/>
                    <a:pt x="428" y="1141"/>
                    <a:pt x="453" y="1153"/>
                  </a:cubicBezTo>
                  <a:lnTo>
                    <a:pt x="679" y="1153"/>
                  </a:lnTo>
                  <a:cubicBezTo>
                    <a:pt x="717" y="1141"/>
                    <a:pt x="754" y="1128"/>
                    <a:pt x="792" y="1116"/>
                  </a:cubicBezTo>
                  <a:cubicBezTo>
                    <a:pt x="830" y="1091"/>
                    <a:pt x="855" y="1078"/>
                    <a:pt x="893" y="1065"/>
                  </a:cubicBezTo>
                  <a:cubicBezTo>
                    <a:pt x="918" y="1040"/>
                    <a:pt x="955" y="1015"/>
                    <a:pt x="981" y="990"/>
                  </a:cubicBezTo>
                  <a:cubicBezTo>
                    <a:pt x="1081" y="877"/>
                    <a:pt x="1144" y="726"/>
                    <a:pt x="1144" y="575"/>
                  </a:cubicBezTo>
                  <a:cubicBezTo>
                    <a:pt x="1144" y="500"/>
                    <a:pt x="1131" y="425"/>
                    <a:pt x="1106" y="362"/>
                  </a:cubicBezTo>
                  <a:cubicBezTo>
                    <a:pt x="1068" y="286"/>
                    <a:pt x="1031" y="224"/>
                    <a:pt x="981" y="173"/>
                  </a:cubicBezTo>
                  <a:cubicBezTo>
                    <a:pt x="955" y="148"/>
                    <a:pt x="918" y="123"/>
                    <a:pt x="893" y="98"/>
                  </a:cubicBezTo>
                  <a:cubicBezTo>
                    <a:pt x="855" y="85"/>
                    <a:pt x="830" y="60"/>
                    <a:pt x="792" y="48"/>
                  </a:cubicBezTo>
                  <a:lnTo>
                    <a:pt x="679" y="10"/>
                  </a:ln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
            <p:cNvSpPr/>
            <p:nvPr/>
          </p:nvSpPr>
          <p:spPr>
            <a:xfrm>
              <a:off x="3156634" y="3948963"/>
              <a:ext cx="35066" cy="34611"/>
            </a:xfrm>
            <a:custGeom>
              <a:avLst/>
              <a:gdLst/>
              <a:ahLst/>
              <a:cxnLst/>
              <a:rect l="l" t="t" r="r" b="b"/>
              <a:pathLst>
                <a:path w="1157" h="1142" extrusionOk="0">
                  <a:moveTo>
                    <a:pt x="577" y="1"/>
                  </a:moveTo>
                  <a:cubicBezTo>
                    <a:pt x="431" y="1"/>
                    <a:pt x="283" y="54"/>
                    <a:pt x="164" y="161"/>
                  </a:cubicBezTo>
                  <a:cubicBezTo>
                    <a:pt x="63" y="262"/>
                    <a:pt x="1" y="412"/>
                    <a:pt x="1" y="563"/>
                  </a:cubicBezTo>
                  <a:cubicBezTo>
                    <a:pt x="1" y="714"/>
                    <a:pt x="63" y="865"/>
                    <a:pt x="164" y="965"/>
                  </a:cubicBezTo>
                  <a:cubicBezTo>
                    <a:pt x="277" y="1078"/>
                    <a:pt x="428" y="1141"/>
                    <a:pt x="579" y="1141"/>
                  </a:cubicBezTo>
                  <a:cubicBezTo>
                    <a:pt x="729" y="1141"/>
                    <a:pt x="880" y="1078"/>
                    <a:pt x="981" y="965"/>
                  </a:cubicBezTo>
                  <a:cubicBezTo>
                    <a:pt x="1094" y="865"/>
                    <a:pt x="1157" y="714"/>
                    <a:pt x="1157" y="563"/>
                  </a:cubicBezTo>
                  <a:cubicBezTo>
                    <a:pt x="1157" y="488"/>
                    <a:pt x="1132" y="412"/>
                    <a:pt x="1106" y="337"/>
                  </a:cubicBezTo>
                  <a:cubicBezTo>
                    <a:pt x="1081" y="274"/>
                    <a:pt x="1031" y="211"/>
                    <a:pt x="981" y="161"/>
                  </a:cubicBezTo>
                  <a:cubicBezTo>
                    <a:pt x="868" y="54"/>
                    <a:pt x="723" y="1"/>
                    <a:pt x="57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
            <p:cNvSpPr/>
            <p:nvPr/>
          </p:nvSpPr>
          <p:spPr>
            <a:xfrm>
              <a:off x="3150936" y="4297432"/>
              <a:ext cx="44188" cy="34581"/>
            </a:xfrm>
            <a:custGeom>
              <a:avLst/>
              <a:gdLst/>
              <a:ahLst/>
              <a:cxnLst/>
              <a:rect l="l" t="t" r="r" b="b"/>
              <a:pathLst>
                <a:path w="1458" h="1141" extrusionOk="0">
                  <a:moveTo>
                    <a:pt x="760" y="1"/>
                  </a:moveTo>
                  <a:cubicBezTo>
                    <a:pt x="613" y="1"/>
                    <a:pt x="465" y="54"/>
                    <a:pt x="352" y="161"/>
                  </a:cubicBezTo>
                  <a:cubicBezTo>
                    <a:pt x="0" y="525"/>
                    <a:pt x="251" y="1141"/>
                    <a:pt x="767" y="1141"/>
                  </a:cubicBezTo>
                  <a:cubicBezTo>
                    <a:pt x="1169" y="1141"/>
                    <a:pt x="1458" y="726"/>
                    <a:pt x="1294" y="349"/>
                  </a:cubicBezTo>
                  <a:cubicBezTo>
                    <a:pt x="1269"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
            <p:cNvSpPr/>
            <p:nvPr/>
          </p:nvSpPr>
          <p:spPr>
            <a:xfrm>
              <a:off x="2808557" y="4297069"/>
              <a:ext cx="34672" cy="34945"/>
            </a:xfrm>
            <a:custGeom>
              <a:avLst/>
              <a:gdLst/>
              <a:ahLst/>
              <a:cxnLst/>
              <a:rect l="l" t="t" r="r" b="b"/>
              <a:pathLst>
                <a:path w="1144" h="1153" extrusionOk="0">
                  <a:moveTo>
                    <a:pt x="566" y="0"/>
                  </a:moveTo>
                  <a:cubicBezTo>
                    <a:pt x="528" y="0"/>
                    <a:pt x="490" y="3"/>
                    <a:pt x="453" y="10"/>
                  </a:cubicBezTo>
                  <a:cubicBezTo>
                    <a:pt x="428" y="22"/>
                    <a:pt x="377" y="35"/>
                    <a:pt x="352" y="47"/>
                  </a:cubicBezTo>
                  <a:cubicBezTo>
                    <a:pt x="315" y="60"/>
                    <a:pt x="277" y="72"/>
                    <a:pt x="252" y="97"/>
                  </a:cubicBezTo>
                  <a:cubicBezTo>
                    <a:pt x="214" y="123"/>
                    <a:pt x="189" y="148"/>
                    <a:pt x="164" y="173"/>
                  </a:cubicBezTo>
                  <a:cubicBezTo>
                    <a:pt x="51" y="273"/>
                    <a:pt x="0" y="424"/>
                    <a:pt x="0" y="575"/>
                  </a:cubicBezTo>
                  <a:cubicBezTo>
                    <a:pt x="0" y="726"/>
                    <a:pt x="51" y="877"/>
                    <a:pt x="164" y="990"/>
                  </a:cubicBezTo>
                  <a:cubicBezTo>
                    <a:pt x="189" y="1015"/>
                    <a:pt x="214" y="1040"/>
                    <a:pt x="252" y="1052"/>
                  </a:cubicBezTo>
                  <a:cubicBezTo>
                    <a:pt x="277" y="1078"/>
                    <a:pt x="315" y="1090"/>
                    <a:pt x="352" y="1115"/>
                  </a:cubicBezTo>
                  <a:cubicBezTo>
                    <a:pt x="377" y="1128"/>
                    <a:pt x="415" y="1128"/>
                    <a:pt x="453" y="1140"/>
                  </a:cubicBezTo>
                  <a:cubicBezTo>
                    <a:pt x="490" y="1153"/>
                    <a:pt x="528" y="1153"/>
                    <a:pt x="578" y="1153"/>
                  </a:cubicBezTo>
                  <a:cubicBezTo>
                    <a:pt x="604" y="1153"/>
                    <a:pt x="641" y="1153"/>
                    <a:pt x="679" y="1140"/>
                  </a:cubicBezTo>
                  <a:cubicBezTo>
                    <a:pt x="717" y="1128"/>
                    <a:pt x="754" y="1128"/>
                    <a:pt x="792" y="1115"/>
                  </a:cubicBezTo>
                  <a:cubicBezTo>
                    <a:pt x="830" y="1090"/>
                    <a:pt x="855" y="1078"/>
                    <a:pt x="893" y="1052"/>
                  </a:cubicBezTo>
                  <a:cubicBezTo>
                    <a:pt x="918" y="1040"/>
                    <a:pt x="955" y="1015"/>
                    <a:pt x="981" y="990"/>
                  </a:cubicBezTo>
                  <a:cubicBezTo>
                    <a:pt x="1081" y="877"/>
                    <a:pt x="1144" y="726"/>
                    <a:pt x="1144" y="575"/>
                  </a:cubicBezTo>
                  <a:cubicBezTo>
                    <a:pt x="1144" y="424"/>
                    <a:pt x="1081" y="273"/>
                    <a:pt x="981" y="173"/>
                  </a:cubicBezTo>
                  <a:cubicBezTo>
                    <a:pt x="955" y="148"/>
                    <a:pt x="918" y="123"/>
                    <a:pt x="893" y="97"/>
                  </a:cubicBezTo>
                  <a:cubicBezTo>
                    <a:pt x="855"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
            <p:cNvSpPr/>
            <p:nvPr/>
          </p:nvSpPr>
          <p:spPr>
            <a:xfrm>
              <a:off x="2808557" y="3948599"/>
              <a:ext cx="34672" cy="34975"/>
            </a:xfrm>
            <a:custGeom>
              <a:avLst/>
              <a:gdLst/>
              <a:ahLst/>
              <a:cxnLst/>
              <a:rect l="l" t="t" r="r" b="b"/>
              <a:pathLst>
                <a:path w="1144" h="1154" extrusionOk="0">
                  <a:moveTo>
                    <a:pt x="566" y="0"/>
                  </a:moveTo>
                  <a:cubicBezTo>
                    <a:pt x="528" y="0"/>
                    <a:pt x="490" y="3"/>
                    <a:pt x="453" y="10"/>
                  </a:cubicBezTo>
                  <a:cubicBezTo>
                    <a:pt x="415" y="22"/>
                    <a:pt x="377" y="35"/>
                    <a:pt x="352" y="35"/>
                  </a:cubicBezTo>
                  <a:cubicBezTo>
                    <a:pt x="315" y="60"/>
                    <a:pt x="277" y="72"/>
                    <a:pt x="252" y="98"/>
                  </a:cubicBezTo>
                  <a:cubicBezTo>
                    <a:pt x="214" y="123"/>
                    <a:pt x="189" y="135"/>
                    <a:pt x="164" y="173"/>
                  </a:cubicBezTo>
                  <a:cubicBezTo>
                    <a:pt x="113" y="223"/>
                    <a:pt x="63" y="286"/>
                    <a:pt x="38" y="349"/>
                  </a:cubicBezTo>
                  <a:cubicBezTo>
                    <a:pt x="13" y="424"/>
                    <a:pt x="0" y="500"/>
                    <a:pt x="0" y="575"/>
                  </a:cubicBezTo>
                  <a:cubicBezTo>
                    <a:pt x="0" y="613"/>
                    <a:pt x="0" y="651"/>
                    <a:pt x="13" y="688"/>
                  </a:cubicBezTo>
                  <a:cubicBezTo>
                    <a:pt x="13" y="726"/>
                    <a:pt x="26" y="764"/>
                    <a:pt x="38" y="801"/>
                  </a:cubicBezTo>
                  <a:cubicBezTo>
                    <a:pt x="51" y="826"/>
                    <a:pt x="76" y="864"/>
                    <a:pt x="88" y="889"/>
                  </a:cubicBezTo>
                  <a:cubicBezTo>
                    <a:pt x="113" y="927"/>
                    <a:pt x="139" y="952"/>
                    <a:pt x="164" y="977"/>
                  </a:cubicBezTo>
                  <a:cubicBezTo>
                    <a:pt x="189" y="1002"/>
                    <a:pt x="214" y="1027"/>
                    <a:pt x="252" y="1053"/>
                  </a:cubicBezTo>
                  <a:cubicBezTo>
                    <a:pt x="277" y="1078"/>
                    <a:pt x="315" y="1090"/>
                    <a:pt x="352" y="1103"/>
                  </a:cubicBezTo>
                  <a:cubicBezTo>
                    <a:pt x="377" y="1128"/>
                    <a:pt x="415" y="1141"/>
                    <a:pt x="453" y="1141"/>
                  </a:cubicBezTo>
                  <a:cubicBezTo>
                    <a:pt x="490" y="1153"/>
                    <a:pt x="528" y="1153"/>
                    <a:pt x="578" y="1153"/>
                  </a:cubicBezTo>
                  <a:cubicBezTo>
                    <a:pt x="604" y="1153"/>
                    <a:pt x="641" y="1153"/>
                    <a:pt x="679" y="1141"/>
                  </a:cubicBezTo>
                  <a:cubicBezTo>
                    <a:pt x="717" y="1141"/>
                    <a:pt x="754" y="1128"/>
                    <a:pt x="792" y="1103"/>
                  </a:cubicBezTo>
                  <a:cubicBezTo>
                    <a:pt x="830" y="1090"/>
                    <a:pt x="855" y="1065"/>
                    <a:pt x="893" y="1053"/>
                  </a:cubicBezTo>
                  <a:cubicBezTo>
                    <a:pt x="918" y="1027"/>
                    <a:pt x="955" y="1002"/>
                    <a:pt x="981" y="977"/>
                  </a:cubicBezTo>
                  <a:cubicBezTo>
                    <a:pt x="1006" y="952"/>
                    <a:pt x="1031" y="927"/>
                    <a:pt x="1043" y="889"/>
                  </a:cubicBezTo>
                  <a:cubicBezTo>
                    <a:pt x="1068" y="864"/>
                    <a:pt x="1094" y="826"/>
                    <a:pt x="1106" y="801"/>
                  </a:cubicBezTo>
                  <a:cubicBezTo>
                    <a:pt x="1119" y="764"/>
                    <a:pt x="1119" y="726"/>
                    <a:pt x="1131" y="688"/>
                  </a:cubicBezTo>
                  <a:cubicBezTo>
                    <a:pt x="1144" y="651"/>
                    <a:pt x="1144" y="613"/>
                    <a:pt x="1144" y="575"/>
                  </a:cubicBezTo>
                  <a:cubicBezTo>
                    <a:pt x="1144" y="500"/>
                    <a:pt x="1131" y="424"/>
                    <a:pt x="1106" y="349"/>
                  </a:cubicBezTo>
                  <a:cubicBezTo>
                    <a:pt x="1068" y="286"/>
                    <a:pt x="1031" y="223"/>
                    <a:pt x="981" y="173"/>
                  </a:cubicBezTo>
                  <a:cubicBezTo>
                    <a:pt x="955" y="135"/>
                    <a:pt x="918" y="123"/>
                    <a:pt x="893" y="98"/>
                  </a:cubicBezTo>
                  <a:cubicBezTo>
                    <a:pt x="855" y="72"/>
                    <a:pt x="830" y="60"/>
                    <a:pt x="792" y="35"/>
                  </a:cubicBezTo>
                  <a:cubicBezTo>
                    <a:pt x="754" y="35"/>
                    <a:pt x="717" y="22"/>
                    <a:pt x="679" y="10"/>
                  </a:cubicBez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
            <p:cNvSpPr/>
            <p:nvPr/>
          </p:nvSpPr>
          <p:spPr>
            <a:xfrm>
              <a:off x="3153209" y="4645690"/>
              <a:ext cx="38491" cy="34793"/>
            </a:xfrm>
            <a:custGeom>
              <a:avLst/>
              <a:gdLst/>
              <a:ahLst/>
              <a:cxnLst/>
              <a:rect l="l" t="t" r="r" b="b"/>
              <a:pathLst>
                <a:path w="1270" h="1148" extrusionOk="0">
                  <a:moveTo>
                    <a:pt x="691" y="1"/>
                  </a:moveTo>
                  <a:cubicBezTo>
                    <a:pt x="470" y="1"/>
                    <a:pt x="250" y="128"/>
                    <a:pt x="151" y="356"/>
                  </a:cubicBezTo>
                  <a:cubicBezTo>
                    <a:pt x="1" y="733"/>
                    <a:pt x="277" y="1148"/>
                    <a:pt x="692" y="1148"/>
                  </a:cubicBezTo>
                  <a:cubicBezTo>
                    <a:pt x="1006" y="1148"/>
                    <a:pt x="1270" y="897"/>
                    <a:pt x="1270" y="570"/>
                  </a:cubicBezTo>
                  <a:cubicBezTo>
                    <a:pt x="1270" y="494"/>
                    <a:pt x="1245" y="432"/>
                    <a:pt x="1219" y="356"/>
                  </a:cubicBezTo>
                  <a:cubicBezTo>
                    <a:pt x="1194" y="281"/>
                    <a:pt x="1157" y="218"/>
                    <a:pt x="1094" y="168"/>
                  </a:cubicBezTo>
                  <a:cubicBezTo>
                    <a:pt x="980" y="54"/>
                    <a:pt x="835" y="1"/>
                    <a:pt x="6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
            <p:cNvSpPr/>
            <p:nvPr/>
          </p:nvSpPr>
          <p:spPr>
            <a:xfrm>
              <a:off x="2806648" y="4645508"/>
              <a:ext cx="36581" cy="34975"/>
            </a:xfrm>
            <a:custGeom>
              <a:avLst/>
              <a:gdLst/>
              <a:ahLst/>
              <a:cxnLst/>
              <a:rect l="l" t="t" r="r" b="b"/>
              <a:pathLst>
                <a:path w="1207" h="1154" extrusionOk="0">
                  <a:moveTo>
                    <a:pt x="629" y="1"/>
                  </a:moveTo>
                  <a:cubicBezTo>
                    <a:pt x="591" y="1"/>
                    <a:pt x="553" y="4"/>
                    <a:pt x="516" y="10"/>
                  </a:cubicBezTo>
                  <a:cubicBezTo>
                    <a:pt x="478" y="23"/>
                    <a:pt x="440" y="35"/>
                    <a:pt x="415" y="48"/>
                  </a:cubicBezTo>
                  <a:cubicBezTo>
                    <a:pt x="378" y="61"/>
                    <a:pt x="340" y="86"/>
                    <a:pt x="315" y="98"/>
                  </a:cubicBezTo>
                  <a:cubicBezTo>
                    <a:pt x="277" y="123"/>
                    <a:pt x="252" y="149"/>
                    <a:pt x="227" y="174"/>
                  </a:cubicBezTo>
                  <a:cubicBezTo>
                    <a:pt x="1" y="400"/>
                    <a:pt x="1" y="764"/>
                    <a:pt x="227" y="991"/>
                  </a:cubicBezTo>
                  <a:cubicBezTo>
                    <a:pt x="252" y="1016"/>
                    <a:pt x="290" y="1041"/>
                    <a:pt x="315" y="1066"/>
                  </a:cubicBezTo>
                  <a:cubicBezTo>
                    <a:pt x="340" y="1078"/>
                    <a:pt x="378" y="1104"/>
                    <a:pt x="415" y="1116"/>
                  </a:cubicBezTo>
                  <a:cubicBezTo>
                    <a:pt x="440" y="1129"/>
                    <a:pt x="478" y="1141"/>
                    <a:pt x="516" y="1141"/>
                  </a:cubicBezTo>
                  <a:cubicBezTo>
                    <a:pt x="553" y="1154"/>
                    <a:pt x="591" y="1154"/>
                    <a:pt x="641" y="1154"/>
                  </a:cubicBezTo>
                  <a:cubicBezTo>
                    <a:pt x="667" y="1154"/>
                    <a:pt x="704" y="1154"/>
                    <a:pt x="742" y="1141"/>
                  </a:cubicBezTo>
                  <a:cubicBezTo>
                    <a:pt x="780" y="1141"/>
                    <a:pt x="817" y="1129"/>
                    <a:pt x="855" y="1104"/>
                  </a:cubicBezTo>
                  <a:cubicBezTo>
                    <a:pt x="893" y="1104"/>
                    <a:pt x="918" y="1078"/>
                    <a:pt x="956" y="1053"/>
                  </a:cubicBezTo>
                  <a:cubicBezTo>
                    <a:pt x="981" y="1041"/>
                    <a:pt x="1018" y="1016"/>
                    <a:pt x="1044" y="991"/>
                  </a:cubicBezTo>
                  <a:cubicBezTo>
                    <a:pt x="1144" y="877"/>
                    <a:pt x="1207" y="739"/>
                    <a:pt x="1207" y="576"/>
                  </a:cubicBezTo>
                  <a:cubicBezTo>
                    <a:pt x="1207" y="425"/>
                    <a:pt x="1144" y="274"/>
                    <a:pt x="1044" y="174"/>
                  </a:cubicBezTo>
                  <a:cubicBezTo>
                    <a:pt x="1018" y="149"/>
                    <a:pt x="981" y="123"/>
                    <a:pt x="956" y="98"/>
                  </a:cubicBezTo>
                  <a:cubicBezTo>
                    <a:pt x="918" y="86"/>
                    <a:pt x="893" y="61"/>
                    <a:pt x="855" y="48"/>
                  </a:cubicBezTo>
                  <a:cubicBezTo>
                    <a:pt x="817" y="35"/>
                    <a:pt x="780" y="23"/>
                    <a:pt x="742" y="10"/>
                  </a:cubicBezTo>
                  <a:cubicBezTo>
                    <a:pt x="704" y="4"/>
                    <a:pt x="667" y="1"/>
                    <a:pt x="62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1"/>
            <p:cNvSpPr/>
            <p:nvPr/>
          </p:nvSpPr>
          <p:spPr>
            <a:xfrm>
              <a:off x="385021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
            <p:cNvSpPr/>
            <p:nvPr/>
          </p:nvSpPr>
          <p:spPr>
            <a:xfrm>
              <a:off x="3505104" y="2903191"/>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49"/>
                  </a:cubicBezTo>
                  <a:cubicBezTo>
                    <a:pt x="38" y="387"/>
                    <a:pt x="26" y="425"/>
                    <a:pt x="13" y="450"/>
                  </a:cubicBezTo>
                  <a:cubicBezTo>
                    <a:pt x="13" y="488"/>
                    <a:pt x="0" y="525"/>
                    <a:pt x="0" y="563"/>
                  </a:cubicBezTo>
                  <a:cubicBezTo>
                    <a:pt x="0" y="638"/>
                    <a:pt x="13" y="714"/>
                    <a:pt x="51" y="789"/>
                  </a:cubicBezTo>
                  <a:cubicBezTo>
                    <a:pt x="76" y="852"/>
                    <a:pt x="126" y="915"/>
                    <a:pt x="176" y="978"/>
                  </a:cubicBezTo>
                  <a:lnTo>
                    <a:pt x="264" y="1040"/>
                  </a:lnTo>
                  <a:cubicBezTo>
                    <a:pt x="289" y="1066"/>
                    <a:pt x="327" y="1091"/>
                    <a:pt x="365" y="1103"/>
                  </a:cubicBezTo>
                  <a:cubicBezTo>
                    <a:pt x="390" y="1116"/>
                    <a:pt x="428" y="1128"/>
                    <a:pt x="465" y="1128"/>
                  </a:cubicBezTo>
                  <a:cubicBezTo>
                    <a:pt x="503" y="1141"/>
                    <a:pt x="541" y="1141"/>
                    <a:pt x="579" y="1141"/>
                  </a:cubicBezTo>
                  <a:cubicBezTo>
                    <a:pt x="616" y="1141"/>
                    <a:pt x="654" y="1141"/>
                    <a:pt x="692" y="1128"/>
                  </a:cubicBezTo>
                  <a:cubicBezTo>
                    <a:pt x="729" y="1128"/>
                    <a:pt x="767" y="1116"/>
                    <a:pt x="805" y="1103"/>
                  </a:cubicBezTo>
                  <a:cubicBezTo>
                    <a:pt x="830" y="1091"/>
                    <a:pt x="868" y="1066"/>
                    <a:pt x="893" y="1040"/>
                  </a:cubicBezTo>
                  <a:cubicBezTo>
                    <a:pt x="930" y="1028"/>
                    <a:pt x="955" y="1003"/>
                    <a:pt x="981" y="978"/>
                  </a:cubicBezTo>
                  <a:cubicBezTo>
                    <a:pt x="1043" y="927"/>
                    <a:pt x="1081" y="865"/>
                    <a:pt x="1106" y="789"/>
                  </a:cubicBezTo>
                  <a:cubicBezTo>
                    <a:pt x="1144" y="714"/>
                    <a:pt x="1157" y="638"/>
                    <a:pt x="1157" y="563"/>
                  </a:cubicBezTo>
                  <a:cubicBezTo>
                    <a:pt x="1157" y="525"/>
                    <a:pt x="1157" y="488"/>
                    <a:pt x="1144" y="450"/>
                  </a:cubicBezTo>
                  <a:cubicBezTo>
                    <a:pt x="1144" y="412"/>
                    <a:pt x="1131" y="387"/>
                    <a:pt x="1106" y="349"/>
                  </a:cubicBezTo>
                  <a:cubicBezTo>
                    <a:pt x="1094" y="312"/>
                    <a:pt x="1081" y="287"/>
                    <a:pt x="1056" y="249"/>
                  </a:cubicBezTo>
                  <a:cubicBezTo>
                    <a:pt x="1031" y="211"/>
                    <a:pt x="1006" y="186"/>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
            <p:cNvSpPr/>
            <p:nvPr/>
          </p:nvSpPr>
          <p:spPr>
            <a:xfrm>
              <a:off x="3853574"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
            <p:cNvSpPr/>
            <p:nvPr/>
          </p:nvSpPr>
          <p:spPr>
            <a:xfrm>
              <a:off x="3853574"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
            <p:cNvSpPr/>
            <p:nvPr/>
          </p:nvSpPr>
          <p:spPr>
            <a:xfrm>
              <a:off x="3505104" y="3600130"/>
              <a:ext cx="35460" cy="34975"/>
            </a:xfrm>
            <a:custGeom>
              <a:avLst/>
              <a:gdLst/>
              <a:ahLst/>
              <a:cxnLst/>
              <a:rect l="l" t="t" r="r" b="b"/>
              <a:pathLst>
                <a:path w="1170" h="1154" extrusionOk="0">
                  <a:moveTo>
                    <a:pt x="579" y="0"/>
                  </a:moveTo>
                  <a:cubicBezTo>
                    <a:pt x="541" y="0"/>
                    <a:pt x="503" y="4"/>
                    <a:pt x="465" y="10"/>
                  </a:cubicBezTo>
                  <a:cubicBezTo>
                    <a:pt x="428" y="10"/>
                    <a:pt x="390" y="22"/>
                    <a:pt x="365" y="47"/>
                  </a:cubicBezTo>
                  <a:cubicBezTo>
                    <a:pt x="327" y="60"/>
                    <a:pt x="289" y="73"/>
                    <a:pt x="264" y="98"/>
                  </a:cubicBezTo>
                  <a:lnTo>
                    <a:pt x="176" y="161"/>
                  </a:lnTo>
                  <a:cubicBezTo>
                    <a:pt x="126" y="223"/>
                    <a:pt x="76" y="286"/>
                    <a:pt x="51" y="349"/>
                  </a:cubicBezTo>
                  <a:cubicBezTo>
                    <a:pt x="13" y="424"/>
                    <a:pt x="0" y="500"/>
                    <a:pt x="0" y="575"/>
                  </a:cubicBezTo>
                  <a:cubicBezTo>
                    <a:pt x="0" y="726"/>
                    <a:pt x="63" y="877"/>
                    <a:pt x="176" y="977"/>
                  </a:cubicBezTo>
                  <a:cubicBezTo>
                    <a:pt x="277" y="1090"/>
                    <a:pt x="428" y="1153"/>
                    <a:pt x="579" y="1153"/>
                  </a:cubicBezTo>
                  <a:cubicBezTo>
                    <a:pt x="729" y="1153"/>
                    <a:pt x="880" y="1090"/>
                    <a:pt x="981" y="977"/>
                  </a:cubicBezTo>
                  <a:cubicBezTo>
                    <a:pt x="1043" y="927"/>
                    <a:pt x="1081" y="864"/>
                    <a:pt x="1106" y="789"/>
                  </a:cubicBezTo>
                  <a:cubicBezTo>
                    <a:pt x="1169" y="651"/>
                    <a:pt x="1169" y="487"/>
                    <a:pt x="1106" y="349"/>
                  </a:cubicBezTo>
                  <a:cubicBezTo>
                    <a:pt x="1081" y="286"/>
                    <a:pt x="1043" y="223"/>
                    <a:pt x="981" y="161"/>
                  </a:cubicBezTo>
                  <a:cubicBezTo>
                    <a:pt x="955" y="135"/>
                    <a:pt x="930" y="110"/>
                    <a:pt x="893" y="98"/>
                  </a:cubicBezTo>
                  <a:cubicBezTo>
                    <a:pt x="868" y="73"/>
                    <a:pt x="830" y="47"/>
                    <a:pt x="805" y="47"/>
                  </a:cubicBezTo>
                  <a:cubicBezTo>
                    <a:pt x="767" y="22"/>
                    <a:pt x="729" y="10"/>
                    <a:pt x="692" y="10"/>
                  </a:cubicBez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
            <p:cNvSpPr/>
            <p:nvPr/>
          </p:nvSpPr>
          <p:spPr>
            <a:xfrm>
              <a:off x="3505104" y="3251569"/>
              <a:ext cx="35066" cy="35066"/>
            </a:xfrm>
            <a:custGeom>
              <a:avLst/>
              <a:gdLst/>
              <a:ahLst/>
              <a:cxnLst/>
              <a:rect l="l" t="t" r="r" b="b"/>
              <a:pathLst>
                <a:path w="1157" h="1157" extrusionOk="0">
                  <a:moveTo>
                    <a:pt x="570" y="1"/>
                  </a:moveTo>
                  <a:cubicBezTo>
                    <a:pt x="420" y="1"/>
                    <a:pt x="275" y="55"/>
                    <a:pt x="176" y="164"/>
                  </a:cubicBezTo>
                  <a:cubicBezTo>
                    <a:pt x="114" y="214"/>
                    <a:pt x="76" y="277"/>
                    <a:pt x="51" y="352"/>
                  </a:cubicBezTo>
                  <a:cubicBezTo>
                    <a:pt x="13" y="415"/>
                    <a:pt x="0" y="490"/>
                    <a:pt x="0" y="566"/>
                  </a:cubicBezTo>
                  <a:cubicBezTo>
                    <a:pt x="0" y="604"/>
                    <a:pt x="13" y="641"/>
                    <a:pt x="13" y="679"/>
                  </a:cubicBezTo>
                  <a:cubicBezTo>
                    <a:pt x="26" y="717"/>
                    <a:pt x="38" y="754"/>
                    <a:pt x="51" y="792"/>
                  </a:cubicBezTo>
                  <a:cubicBezTo>
                    <a:pt x="63" y="830"/>
                    <a:pt x="76" y="855"/>
                    <a:pt x="101" y="893"/>
                  </a:cubicBezTo>
                  <a:cubicBezTo>
                    <a:pt x="126" y="918"/>
                    <a:pt x="139" y="955"/>
                    <a:pt x="176" y="981"/>
                  </a:cubicBezTo>
                  <a:cubicBezTo>
                    <a:pt x="277" y="1081"/>
                    <a:pt x="428" y="1144"/>
                    <a:pt x="579" y="1156"/>
                  </a:cubicBezTo>
                  <a:cubicBezTo>
                    <a:pt x="616" y="1156"/>
                    <a:pt x="654" y="1144"/>
                    <a:pt x="692" y="1144"/>
                  </a:cubicBezTo>
                  <a:cubicBezTo>
                    <a:pt x="729" y="1131"/>
                    <a:pt x="767" y="1131"/>
                    <a:pt x="805" y="1106"/>
                  </a:cubicBezTo>
                  <a:cubicBezTo>
                    <a:pt x="830" y="1094"/>
                    <a:pt x="868" y="1068"/>
                    <a:pt x="893" y="1056"/>
                  </a:cubicBezTo>
                  <a:cubicBezTo>
                    <a:pt x="930" y="1031"/>
                    <a:pt x="955" y="1006"/>
                    <a:pt x="981" y="981"/>
                  </a:cubicBezTo>
                  <a:cubicBezTo>
                    <a:pt x="1094" y="880"/>
                    <a:pt x="1157" y="729"/>
                    <a:pt x="1157" y="578"/>
                  </a:cubicBezTo>
                  <a:cubicBezTo>
                    <a:pt x="1157" y="503"/>
                    <a:pt x="1144" y="428"/>
                    <a:pt x="1106" y="352"/>
                  </a:cubicBezTo>
                  <a:cubicBezTo>
                    <a:pt x="1081" y="289"/>
                    <a:pt x="1043" y="227"/>
                    <a:pt x="981" y="176"/>
                  </a:cubicBezTo>
                  <a:cubicBezTo>
                    <a:pt x="955" y="139"/>
                    <a:pt x="930" y="113"/>
                    <a:pt x="893" y="101"/>
                  </a:cubicBezTo>
                  <a:cubicBezTo>
                    <a:pt x="868" y="76"/>
                    <a:pt x="830" y="51"/>
                    <a:pt x="805" y="38"/>
                  </a:cubicBezTo>
                  <a:cubicBezTo>
                    <a:pt x="767" y="38"/>
                    <a:pt x="729" y="26"/>
                    <a:pt x="692" y="13"/>
                  </a:cubicBez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
            <p:cNvSpPr/>
            <p:nvPr/>
          </p:nvSpPr>
          <p:spPr>
            <a:xfrm>
              <a:off x="3853574"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
            <p:cNvSpPr/>
            <p:nvPr/>
          </p:nvSpPr>
          <p:spPr>
            <a:xfrm>
              <a:off x="3853574"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
            <p:cNvSpPr/>
            <p:nvPr/>
          </p:nvSpPr>
          <p:spPr>
            <a:xfrm>
              <a:off x="3505104" y="4297341"/>
              <a:ext cx="35066" cy="34672"/>
            </a:xfrm>
            <a:custGeom>
              <a:avLst/>
              <a:gdLst/>
              <a:ahLst/>
              <a:cxnLst/>
              <a:rect l="l" t="t" r="r" b="b"/>
              <a:pathLst>
                <a:path w="1157" h="1144" extrusionOk="0">
                  <a:moveTo>
                    <a:pt x="570" y="1"/>
                  </a:moveTo>
                  <a:cubicBezTo>
                    <a:pt x="420" y="1"/>
                    <a:pt x="275" y="55"/>
                    <a:pt x="176" y="164"/>
                  </a:cubicBezTo>
                  <a:cubicBezTo>
                    <a:pt x="139" y="189"/>
                    <a:pt x="114" y="214"/>
                    <a:pt x="101" y="252"/>
                  </a:cubicBezTo>
                  <a:cubicBezTo>
                    <a:pt x="76" y="277"/>
                    <a:pt x="63" y="315"/>
                    <a:pt x="51" y="352"/>
                  </a:cubicBezTo>
                  <a:cubicBezTo>
                    <a:pt x="38" y="377"/>
                    <a:pt x="26" y="415"/>
                    <a:pt x="13" y="453"/>
                  </a:cubicBezTo>
                  <a:cubicBezTo>
                    <a:pt x="13" y="491"/>
                    <a:pt x="0" y="528"/>
                    <a:pt x="0" y="566"/>
                  </a:cubicBezTo>
                  <a:cubicBezTo>
                    <a:pt x="0" y="641"/>
                    <a:pt x="13" y="717"/>
                    <a:pt x="51" y="792"/>
                  </a:cubicBezTo>
                  <a:cubicBezTo>
                    <a:pt x="76" y="855"/>
                    <a:pt x="114" y="918"/>
                    <a:pt x="176" y="981"/>
                  </a:cubicBezTo>
                  <a:cubicBezTo>
                    <a:pt x="277" y="1081"/>
                    <a:pt x="428" y="1144"/>
                    <a:pt x="579" y="1144"/>
                  </a:cubicBezTo>
                  <a:lnTo>
                    <a:pt x="679" y="1144"/>
                  </a:lnTo>
                  <a:cubicBezTo>
                    <a:pt x="717" y="1131"/>
                    <a:pt x="754" y="1119"/>
                    <a:pt x="792" y="1106"/>
                  </a:cubicBezTo>
                  <a:cubicBezTo>
                    <a:pt x="830" y="1094"/>
                    <a:pt x="855" y="1069"/>
                    <a:pt x="893" y="1056"/>
                  </a:cubicBezTo>
                  <a:cubicBezTo>
                    <a:pt x="930" y="1031"/>
                    <a:pt x="955" y="1006"/>
                    <a:pt x="981" y="981"/>
                  </a:cubicBezTo>
                  <a:cubicBezTo>
                    <a:pt x="1031" y="930"/>
                    <a:pt x="1081" y="868"/>
                    <a:pt x="1106" y="792"/>
                  </a:cubicBezTo>
                  <a:cubicBezTo>
                    <a:pt x="1131" y="729"/>
                    <a:pt x="1144" y="654"/>
                    <a:pt x="1157" y="579"/>
                  </a:cubicBezTo>
                  <a:cubicBezTo>
                    <a:pt x="1157" y="415"/>
                    <a:pt x="1094" y="277"/>
                    <a:pt x="981" y="164"/>
                  </a:cubicBezTo>
                  <a:cubicBezTo>
                    <a:pt x="955" y="139"/>
                    <a:pt x="930" y="114"/>
                    <a:pt x="893" y="88"/>
                  </a:cubicBezTo>
                  <a:cubicBezTo>
                    <a:pt x="868" y="76"/>
                    <a:pt x="830" y="63"/>
                    <a:pt x="805" y="38"/>
                  </a:cubicBezTo>
                  <a:lnTo>
                    <a:pt x="692" y="13"/>
                  </a:lnTo>
                  <a:cubicBezTo>
                    <a:pt x="651" y="5"/>
                    <a:pt x="610"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
            <p:cNvSpPr/>
            <p:nvPr/>
          </p:nvSpPr>
          <p:spPr>
            <a:xfrm>
              <a:off x="3505104" y="3948963"/>
              <a:ext cx="35066" cy="34611"/>
            </a:xfrm>
            <a:custGeom>
              <a:avLst/>
              <a:gdLst/>
              <a:ahLst/>
              <a:cxnLst/>
              <a:rect l="l" t="t" r="r" b="b"/>
              <a:pathLst>
                <a:path w="1157" h="1142" extrusionOk="0">
                  <a:moveTo>
                    <a:pt x="579" y="1"/>
                  </a:moveTo>
                  <a:cubicBezTo>
                    <a:pt x="434" y="1"/>
                    <a:pt x="289" y="54"/>
                    <a:pt x="176" y="161"/>
                  </a:cubicBezTo>
                  <a:cubicBezTo>
                    <a:pt x="151" y="186"/>
                    <a:pt x="126" y="211"/>
                    <a:pt x="101" y="249"/>
                  </a:cubicBezTo>
                  <a:cubicBezTo>
                    <a:pt x="76" y="274"/>
                    <a:pt x="63" y="312"/>
                    <a:pt x="51" y="337"/>
                  </a:cubicBezTo>
                  <a:cubicBezTo>
                    <a:pt x="38" y="375"/>
                    <a:pt x="26" y="412"/>
                    <a:pt x="13" y="450"/>
                  </a:cubicBezTo>
                  <a:cubicBezTo>
                    <a:pt x="13" y="488"/>
                    <a:pt x="0" y="525"/>
                    <a:pt x="0" y="563"/>
                  </a:cubicBezTo>
                  <a:cubicBezTo>
                    <a:pt x="0" y="639"/>
                    <a:pt x="13" y="714"/>
                    <a:pt x="51" y="789"/>
                  </a:cubicBezTo>
                  <a:cubicBezTo>
                    <a:pt x="76" y="852"/>
                    <a:pt x="114" y="915"/>
                    <a:pt x="176" y="965"/>
                  </a:cubicBezTo>
                  <a:cubicBezTo>
                    <a:pt x="277" y="1078"/>
                    <a:pt x="428" y="1141"/>
                    <a:pt x="579" y="1141"/>
                  </a:cubicBezTo>
                  <a:cubicBezTo>
                    <a:pt x="616" y="1141"/>
                    <a:pt x="654" y="1141"/>
                    <a:pt x="692" y="1129"/>
                  </a:cubicBezTo>
                  <a:cubicBezTo>
                    <a:pt x="729" y="1116"/>
                    <a:pt x="767" y="1103"/>
                    <a:pt x="805" y="1091"/>
                  </a:cubicBezTo>
                  <a:cubicBezTo>
                    <a:pt x="830" y="1078"/>
                    <a:pt x="868" y="1066"/>
                    <a:pt x="893" y="1041"/>
                  </a:cubicBezTo>
                  <a:cubicBezTo>
                    <a:pt x="930" y="1028"/>
                    <a:pt x="955" y="1003"/>
                    <a:pt x="981" y="965"/>
                  </a:cubicBezTo>
                  <a:cubicBezTo>
                    <a:pt x="1043" y="915"/>
                    <a:pt x="1081" y="852"/>
                    <a:pt x="1106" y="789"/>
                  </a:cubicBezTo>
                  <a:cubicBezTo>
                    <a:pt x="1144" y="714"/>
                    <a:pt x="1157" y="639"/>
                    <a:pt x="1157" y="563"/>
                  </a:cubicBezTo>
                  <a:cubicBezTo>
                    <a:pt x="1157" y="412"/>
                    <a:pt x="1094" y="262"/>
                    <a:pt x="981" y="161"/>
                  </a:cubicBezTo>
                  <a:cubicBezTo>
                    <a:pt x="868" y="54"/>
                    <a:pt x="723"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
            <p:cNvSpPr/>
            <p:nvPr/>
          </p:nvSpPr>
          <p:spPr>
            <a:xfrm>
              <a:off x="3852058"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
            <p:cNvSpPr/>
            <p:nvPr/>
          </p:nvSpPr>
          <p:spPr>
            <a:xfrm>
              <a:off x="3505104" y="4645629"/>
              <a:ext cx="36581" cy="34854"/>
            </a:xfrm>
            <a:custGeom>
              <a:avLst/>
              <a:gdLst/>
              <a:ahLst/>
              <a:cxnLst/>
              <a:rect l="l" t="t" r="r" b="b"/>
              <a:pathLst>
                <a:path w="1207" h="1150" extrusionOk="0">
                  <a:moveTo>
                    <a:pt x="599" y="0"/>
                  </a:moveTo>
                  <a:cubicBezTo>
                    <a:pt x="442" y="0"/>
                    <a:pt x="292" y="54"/>
                    <a:pt x="176" y="170"/>
                  </a:cubicBezTo>
                  <a:cubicBezTo>
                    <a:pt x="114" y="220"/>
                    <a:pt x="76" y="283"/>
                    <a:pt x="51" y="358"/>
                  </a:cubicBezTo>
                  <a:cubicBezTo>
                    <a:pt x="13" y="434"/>
                    <a:pt x="0" y="496"/>
                    <a:pt x="0" y="572"/>
                  </a:cubicBezTo>
                  <a:cubicBezTo>
                    <a:pt x="0" y="610"/>
                    <a:pt x="13" y="660"/>
                    <a:pt x="13" y="697"/>
                  </a:cubicBezTo>
                  <a:cubicBezTo>
                    <a:pt x="26" y="723"/>
                    <a:pt x="38" y="760"/>
                    <a:pt x="51" y="798"/>
                  </a:cubicBezTo>
                  <a:cubicBezTo>
                    <a:pt x="63" y="836"/>
                    <a:pt x="76" y="861"/>
                    <a:pt x="101" y="899"/>
                  </a:cubicBezTo>
                  <a:cubicBezTo>
                    <a:pt x="126" y="924"/>
                    <a:pt x="139" y="961"/>
                    <a:pt x="176" y="987"/>
                  </a:cubicBezTo>
                  <a:cubicBezTo>
                    <a:pt x="277" y="1087"/>
                    <a:pt x="428" y="1150"/>
                    <a:pt x="579" y="1150"/>
                  </a:cubicBezTo>
                  <a:cubicBezTo>
                    <a:pt x="616" y="1150"/>
                    <a:pt x="654" y="1150"/>
                    <a:pt x="692" y="1137"/>
                  </a:cubicBezTo>
                  <a:cubicBezTo>
                    <a:pt x="729" y="1137"/>
                    <a:pt x="767" y="1125"/>
                    <a:pt x="805" y="1100"/>
                  </a:cubicBezTo>
                  <a:cubicBezTo>
                    <a:pt x="830" y="1100"/>
                    <a:pt x="868" y="1074"/>
                    <a:pt x="893" y="1049"/>
                  </a:cubicBezTo>
                  <a:cubicBezTo>
                    <a:pt x="930" y="1037"/>
                    <a:pt x="955" y="1012"/>
                    <a:pt x="981" y="987"/>
                  </a:cubicBezTo>
                  <a:cubicBezTo>
                    <a:pt x="1157" y="823"/>
                    <a:pt x="1207" y="572"/>
                    <a:pt x="1106" y="358"/>
                  </a:cubicBezTo>
                  <a:cubicBezTo>
                    <a:pt x="1081" y="283"/>
                    <a:pt x="1043" y="220"/>
                    <a:pt x="981" y="170"/>
                  </a:cubicBezTo>
                  <a:cubicBezTo>
                    <a:pt x="955" y="145"/>
                    <a:pt x="930" y="119"/>
                    <a:pt x="893" y="94"/>
                  </a:cubicBezTo>
                  <a:cubicBezTo>
                    <a:pt x="868" y="69"/>
                    <a:pt x="830" y="57"/>
                    <a:pt x="805" y="44"/>
                  </a:cubicBezTo>
                  <a:cubicBezTo>
                    <a:pt x="767" y="31"/>
                    <a:pt x="729" y="19"/>
                    <a:pt x="692" y="6"/>
                  </a:cubicBezTo>
                  <a:cubicBezTo>
                    <a:pt x="661" y="2"/>
                    <a:pt x="630" y="0"/>
                    <a:pt x="59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
            <p:cNvSpPr/>
            <p:nvPr/>
          </p:nvSpPr>
          <p:spPr>
            <a:xfrm>
              <a:off x="455087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
            <p:cNvSpPr/>
            <p:nvPr/>
          </p:nvSpPr>
          <p:spPr>
            <a:xfrm>
              <a:off x="4201650"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
            <p:cNvSpPr/>
            <p:nvPr/>
          </p:nvSpPr>
          <p:spPr>
            <a:xfrm>
              <a:off x="455048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
            <p:cNvSpPr/>
            <p:nvPr/>
          </p:nvSpPr>
          <p:spPr>
            <a:xfrm>
              <a:off x="455087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1"/>
            <p:cNvSpPr/>
            <p:nvPr/>
          </p:nvSpPr>
          <p:spPr>
            <a:xfrm>
              <a:off x="420240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
            <p:cNvSpPr/>
            <p:nvPr/>
          </p:nvSpPr>
          <p:spPr>
            <a:xfrm>
              <a:off x="4202044"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
            <p:cNvSpPr/>
            <p:nvPr/>
          </p:nvSpPr>
          <p:spPr>
            <a:xfrm>
              <a:off x="455087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
            <p:cNvSpPr/>
            <p:nvPr/>
          </p:nvSpPr>
          <p:spPr>
            <a:xfrm>
              <a:off x="455087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
            <p:cNvSpPr/>
            <p:nvPr/>
          </p:nvSpPr>
          <p:spPr>
            <a:xfrm>
              <a:off x="4196710"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
            <p:cNvSpPr/>
            <p:nvPr/>
          </p:nvSpPr>
          <p:spPr>
            <a:xfrm>
              <a:off x="420240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
            <p:cNvSpPr/>
            <p:nvPr/>
          </p:nvSpPr>
          <p:spPr>
            <a:xfrm>
              <a:off x="454454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
            <p:cNvSpPr/>
            <p:nvPr/>
          </p:nvSpPr>
          <p:spPr>
            <a:xfrm>
              <a:off x="4194831"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
            <p:cNvSpPr/>
            <p:nvPr/>
          </p:nvSpPr>
          <p:spPr>
            <a:xfrm>
              <a:off x="5247818"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
            <p:cNvSpPr/>
            <p:nvPr/>
          </p:nvSpPr>
          <p:spPr>
            <a:xfrm>
              <a:off x="4895984"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1"/>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1"/>
            <p:cNvSpPr/>
            <p:nvPr/>
          </p:nvSpPr>
          <p:spPr>
            <a:xfrm>
              <a:off x="5247818"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
            <p:cNvSpPr/>
            <p:nvPr/>
          </p:nvSpPr>
          <p:spPr>
            <a:xfrm>
              <a:off x="5247818"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
            <p:cNvSpPr/>
            <p:nvPr/>
          </p:nvSpPr>
          <p:spPr>
            <a:xfrm>
              <a:off x="4899348"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
            <p:cNvSpPr/>
            <p:nvPr/>
          </p:nvSpPr>
          <p:spPr>
            <a:xfrm>
              <a:off x="4899348"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1"/>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1"/>
            <p:cNvSpPr/>
            <p:nvPr/>
          </p:nvSpPr>
          <p:spPr>
            <a:xfrm>
              <a:off x="5247818"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
            <p:cNvSpPr/>
            <p:nvPr/>
          </p:nvSpPr>
          <p:spPr>
            <a:xfrm>
              <a:off x="5247818"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
            <p:cNvSpPr/>
            <p:nvPr/>
          </p:nvSpPr>
          <p:spPr>
            <a:xfrm>
              <a:off x="4899348"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
            <p:cNvSpPr/>
            <p:nvPr/>
          </p:nvSpPr>
          <p:spPr>
            <a:xfrm>
              <a:off x="4899348"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
            <p:cNvSpPr/>
            <p:nvPr/>
          </p:nvSpPr>
          <p:spPr>
            <a:xfrm>
              <a:off x="5247818"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
            <p:cNvSpPr/>
            <p:nvPr/>
          </p:nvSpPr>
          <p:spPr>
            <a:xfrm>
              <a:off x="489783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
            <p:cNvSpPr/>
            <p:nvPr/>
          </p:nvSpPr>
          <p:spPr>
            <a:xfrm>
              <a:off x="5596288"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
            <p:cNvSpPr/>
            <p:nvPr/>
          </p:nvSpPr>
          <p:spPr>
            <a:xfrm>
              <a:off x="5596288"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
            <p:cNvSpPr/>
            <p:nvPr/>
          </p:nvSpPr>
          <p:spPr>
            <a:xfrm>
              <a:off x="5596288"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
            <p:cNvSpPr/>
            <p:nvPr/>
          </p:nvSpPr>
          <p:spPr>
            <a:xfrm>
              <a:off x="5596288"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
            <p:cNvSpPr/>
            <p:nvPr/>
          </p:nvSpPr>
          <p:spPr>
            <a:xfrm>
              <a:off x="5596288"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
            <p:cNvSpPr/>
            <p:nvPr/>
          </p:nvSpPr>
          <p:spPr>
            <a:xfrm>
              <a:off x="5596288"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
            <p:cNvSpPr/>
            <p:nvPr/>
          </p:nvSpPr>
          <p:spPr>
            <a:xfrm>
              <a:off x="5610759" y="476421"/>
              <a:ext cx="705710" cy="706104"/>
            </a:xfrm>
            <a:custGeom>
              <a:avLst/>
              <a:gdLst/>
              <a:ahLst/>
              <a:cxnLst/>
              <a:rect l="l" t="t" r="r" b="b"/>
              <a:pathLst>
                <a:path w="23285" h="23298" extrusionOk="0">
                  <a:moveTo>
                    <a:pt x="22996" y="289"/>
                  </a:moveTo>
                  <a:lnTo>
                    <a:pt x="22996" y="23008"/>
                  </a:lnTo>
                  <a:lnTo>
                    <a:pt x="289" y="23008"/>
                  </a:lnTo>
                  <a:lnTo>
                    <a:pt x="289" y="289"/>
                  </a:lnTo>
                  <a:close/>
                  <a:moveTo>
                    <a:pt x="0" y="0"/>
                  </a:moveTo>
                  <a:lnTo>
                    <a:pt x="0" y="23297"/>
                  </a:lnTo>
                  <a:lnTo>
                    <a:pt x="23285" y="23297"/>
                  </a:lnTo>
                  <a:lnTo>
                    <a:pt x="23285"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
            <p:cNvSpPr/>
            <p:nvPr/>
          </p:nvSpPr>
          <p:spPr>
            <a:xfrm>
              <a:off x="5610759" y="1173329"/>
              <a:ext cx="705710" cy="705740"/>
            </a:xfrm>
            <a:custGeom>
              <a:avLst/>
              <a:gdLst/>
              <a:ahLst/>
              <a:cxnLst/>
              <a:rect l="l" t="t" r="r" b="b"/>
              <a:pathLst>
                <a:path w="23285" h="23286" extrusionOk="0">
                  <a:moveTo>
                    <a:pt x="22996" y="302"/>
                  </a:moveTo>
                  <a:lnTo>
                    <a:pt x="22996" y="22997"/>
                  </a:lnTo>
                  <a:lnTo>
                    <a:pt x="289" y="22997"/>
                  </a:lnTo>
                  <a:lnTo>
                    <a:pt x="289" y="302"/>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
            <p:cNvSpPr/>
            <p:nvPr/>
          </p:nvSpPr>
          <p:spPr>
            <a:xfrm>
              <a:off x="5610759" y="1870268"/>
              <a:ext cx="705710" cy="706104"/>
            </a:xfrm>
            <a:custGeom>
              <a:avLst/>
              <a:gdLst/>
              <a:ahLst/>
              <a:cxnLst/>
              <a:rect l="l" t="t" r="r" b="b"/>
              <a:pathLst>
                <a:path w="23285" h="23298" extrusionOk="0">
                  <a:moveTo>
                    <a:pt x="22996" y="290"/>
                  </a:moveTo>
                  <a:lnTo>
                    <a:pt x="22996" y="23009"/>
                  </a:lnTo>
                  <a:lnTo>
                    <a:pt x="289" y="23009"/>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
            <p:cNvSpPr/>
            <p:nvPr/>
          </p:nvSpPr>
          <p:spPr>
            <a:xfrm>
              <a:off x="6307669" y="476421"/>
              <a:ext cx="705740" cy="706104"/>
            </a:xfrm>
            <a:custGeom>
              <a:avLst/>
              <a:gdLst/>
              <a:ahLst/>
              <a:cxnLst/>
              <a:rect l="l" t="t" r="r" b="b"/>
              <a:pathLst>
                <a:path w="23286" h="23298" extrusionOk="0">
                  <a:moveTo>
                    <a:pt x="22997" y="289"/>
                  </a:moveTo>
                  <a:lnTo>
                    <a:pt x="22997" y="23008"/>
                  </a:lnTo>
                  <a:lnTo>
                    <a:pt x="290" y="23008"/>
                  </a:lnTo>
                  <a:lnTo>
                    <a:pt x="290" y="289"/>
                  </a:lnTo>
                  <a:close/>
                  <a:moveTo>
                    <a:pt x="1" y="0"/>
                  </a:moveTo>
                  <a:lnTo>
                    <a:pt x="1" y="23297"/>
                  </a:lnTo>
                  <a:lnTo>
                    <a:pt x="23286" y="23297"/>
                  </a:lnTo>
                  <a:lnTo>
                    <a:pt x="23286"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
            <p:cNvSpPr/>
            <p:nvPr/>
          </p:nvSpPr>
          <p:spPr>
            <a:xfrm>
              <a:off x="6307669" y="1173329"/>
              <a:ext cx="705740" cy="705740"/>
            </a:xfrm>
            <a:custGeom>
              <a:avLst/>
              <a:gdLst/>
              <a:ahLst/>
              <a:cxnLst/>
              <a:rect l="l" t="t" r="r" b="b"/>
              <a:pathLst>
                <a:path w="23286" h="23286" extrusionOk="0">
                  <a:moveTo>
                    <a:pt x="22997" y="302"/>
                  </a:moveTo>
                  <a:lnTo>
                    <a:pt x="22997" y="22997"/>
                  </a:lnTo>
                  <a:lnTo>
                    <a:pt x="290" y="22997"/>
                  </a:lnTo>
                  <a:lnTo>
                    <a:pt x="290" y="302"/>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
            <p:cNvSpPr/>
            <p:nvPr/>
          </p:nvSpPr>
          <p:spPr>
            <a:xfrm>
              <a:off x="6307669" y="1870268"/>
              <a:ext cx="705740" cy="706104"/>
            </a:xfrm>
            <a:custGeom>
              <a:avLst/>
              <a:gdLst/>
              <a:ahLst/>
              <a:cxnLst/>
              <a:rect l="l" t="t" r="r" b="b"/>
              <a:pathLst>
                <a:path w="23286" h="23298" extrusionOk="0">
                  <a:moveTo>
                    <a:pt x="22997" y="290"/>
                  </a:moveTo>
                  <a:lnTo>
                    <a:pt x="22997" y="23009"/>
                  </a:lnTo>
                  <a:lnTo>
                    <a:pt x="290" y="23009"/>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
            <p:cNvSpPr/>
            <p:nvPr/>
          </p:nvSpPr>
          <p:spPr>
            <a:xfrm>
              <a:off x="7004610"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
            <p:cNvSpPr/>
            <p:nvPr/>
          </p:nvSpPr>
          <p:spPr>
            <a:xfrm>
              <a:off x="7004610"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
            <p:cNvSpPr/>
            <p:nvPr/>
          </p:nvSpPr>
          <p:spPr>
            <a:xfrm>
              <a:off x="7004610"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
            <p:cNvSpPr/>
            <p:nvPr/>
          </p:nvSpPr>
          <p:spPr>
            <a:xfrm>
              <a:off x="5944379" y="463177"/>
              <a:ext cx="40400" cy="34975"/>
            </a:xfrm>
            <a:custGeom>
              <a:avLst/>
              <a:gdLst/>
              <a:ahLst/>
              <a:cxnLst/>
              <a:rect l="l" t="t" r="r" b="b"/>
              <a:pathLst>
                <a:path w="1333" h="1154" extrusionOk="0">
                  <a:moveTo>
                    <a:pt x="635" y="1"/>
                  </a:moveTo>
                  <a:cubicBezTo>
                    <a:pt x="559" y="1"/>
                    <a:pt x="484" y="16"/>
                    <a:pt x="415" y="48"/>
                  </a:cubicBezTo>
                  <a:cubicBezTo>
                    <a:pt x="339" y="73"/>
                    <a:pt x="276" y="110"/>
                    <a:pt x="226" y="161"/>
                  </a:cubicBezTo>
                  <a:cubicBezTo>
                    <a:pt x="50" y="324"/>
                    <a:pt x="0" y="575"/>
                    <a:pt x="101" y="789"/>
                  </a:cubicBezTo>
                  <a:cubicBezTo>
                    <a:pt x="126" y="864"/>
                    <a:pt x="163" y="927"/>
                    <a:pt x="226" y="990"/>
                  </a:cubicBezTo>
                  <a:cubicBezTo>
                    <a:pt x="327" y="1091"/>
                    <a:pt x="478" y="1153"/>
                    <a:pt x="628" y="1153"/>
                  </a:cubicBezTo>
                  <a:cubicBezTo>
                    <a:pt x="704" y="1153"/>
                    <a:pt x="779" y="1141"/>
                    <a:pt x="855" y="1103"/>
                  </a:cubicBezTo>
                  <a:cubicBezTo>
                    <a:pt x="1332" y="915"/>
                    <a:pt x="1332" y="236"/>
                    <a:pt x="855" y="48"/>
                  </a:cubicBezTo>
                  <a:cubicBezTo>
                    <a:pt x="785" y="16"/>
                    <a:pt x="710" y="1"/>
                    <a:pt x="63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
            <p:cNvSpPr/>
            <p:nvPr/>
          </p:nvSpPr>
          <p:spPr>
            <a:xfrm>
              <a:off x="5945895" y="811767"/>
              <a:ext cx="38885" cy="34854"/>
            </a:xfrm>
            <a:custGeom>
              <a:avLst/>
              <a:gdLst/>
              <a:ahLst/>
              <a:cxnLst/>
              <a:rect l="l" t="t" r="r" b="b"/>
              <a:pathLst>
                <a:path w="1283" h="1150" extrusionOk="0">
                  <a:moveTo>
                    <a:pt x="587" y="1"/>
                  </a:moveTo>
                  <a:cubicBezTo>
                    <a:pt x="436" y="1"/>
                    <a:pt x="286" y="59"/>
                    <a:pt x="176" y="169"/>
                  </a:cubicBezTo>
                  <a:cubicBezTo>
                    <a:pt x="113" y="219"/>
                    <a:pt x="76" y="282"/>
                    <a:pt x="51" y="358"/>
                  </a:cubicBezTo>
                  <a:cubicBezTo>
                    <a:pt x="25" y="420"/>
                    <a:pt x="0" y="496"/>
                    <a:pt x="0" y="571"/>
                  </a:cubicBezTo>
                  <a:cubicBezTo>
                    <a:pt x="0" y="898"/>
                    <a:pt x="264" y="1149"/>
                    <a:pt x="578" y="1149"/>
                  </a:cubicBezTo>
                  <a:cubicBezTo>
                    <a:pt x="654" y="1149"/>
                    <a:pt x="729" y="1137"/>
                    <a:pt x="805" y="1112"/>
                  </a:cubicBezTo>
                  <a:cubicBezTo>
                    <a:pt x="1194" y="961"/>
                    <a:pt x="1282" y="458"/>
                    <a:pt x="993" y="169"/>
                  </a:cubicBezTo>
                  <a:cubicBezTo>
                    <a:pt x="930" y="119"/>
                    <a:pt x="867"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1"/>
            <p:cNvSpPr/>
            <p:nvPr/>
          </p:nvSpPr>
          <p:spPr>
            <a:xfrm>
              <a:off x="5945895" y="1160237"/>
              <a:ext cx="36581" cy="34854"/>
            </a:xfrm>
            <a:custGeom>
              <a:avLst/>
              <a:gdLst/>
              <a:ahLst/>
              <a:cxnLst/>
              <a:rect l="l" t="t" r="r" b="b"/>
              <a:pathLst>
                <a:path w="1207" h="1150" extrusionOk="0">
                  <a:moveTo>
                    <a:pt x="587" y="1"/>
                  </a:moveTo>
                  <a:cubicBezTo>
                    <a:pt x="436" y="1"/>
                    <a:pt x="286" y="59"/>
                    <a:pt x="176" y="169"/>
                  </a:cubicBezTo>
                  <a:cubicBezTo>
                    <a:pt x="126" y="219"/>
                    <a:pt x="76" y="282"/>
                    <a:pt x="51" y="358"/>
                  </a:cubicBezTo>
                  <a:cubicBezTo>
                    <a:pt x="13" y="433"/>
                    <a:pt x="0" y="508"/>
                    <a:pt x="0" y="584"/>
                  </a:cubicBezTo>
                  <a:cubicBezTo>
                    <a:pt x="0" y="734"/>
                    <a:pt x="63" y="873"/>
                    <a:pt x="176" y="986"/>
                  </a:cubicBezTo>
                  <a:cubicBezTo>
                    <a:pt x="277" y="1086"/>
                    <a:pt x="428" y="1149"/>
                    <a:pt x="578" y="1149"/>
                  </a:cubicBezTo>
                  <a:cubicBezTo>
                    <a:pt x="654" y="1149"/>
                    <a:pt x="729" y="1137"/>
                    <a:pt x="805" y="1111"/>
                  </a:cubicBezTo>
                  <a:cubicBezTo>
                    <a:pt x="867" y="1074"/>
                    <a:pt x="930" y="1036"/>
                    <a:pt x="993" y="986"/>
                  </a:cubicBezTo>
                  <a:cubicBezTo>
                    <a:pt x="1207" y="760"/>
                    <a:pt x="1207" y="395"/>
                    <a:pt x="993" y="169"/>
                  </a:cubicBezTo>
                  <a:cubicBezTo>
                    <a:pt x="943" y="119"/>
                    <a:pt x="880" y="68"/>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
            <p:cNvSpPr/>
            <p:nvPr/>
          </p:nvSpPr>
          <p:spPr>
            <a:xfrm>
              <a:off x="5945895" y="1508949"/>
              <a:ext cx="35066" cy="34611"/>
            </a:xfrm>
            <a:custGeom>
              <a:avLst/>
              <a:gdLst/>
              <a:ahLst/>
              <a:cxnLst/>
              <a:rect l="l" t="t" r="r" b="b"/>
              <a:pathLst>
                <a:path w="1157" h="1142" extrusionOk="0">
                  <a:moveTo>
                    <a:pt x="585" y="1"/>
                  </a:moveTo>
                  <a:cubicBezTo>
                    <a:pt x="437" y="1"/>
                    <a:pt x="289" y="54"/>
                    <a:pt x="176" y="161"/>
                  </a:cubicBezTo>
                  <a:cubicBezTo>
                    <a:pt x="151" y="186"/>
                    <a:pt x="126" y="224"/>
                    <a:pt x="101" y="249"/>
                  </a:cubicBezTo>
                  <a:cubicBezTo>
                    <a:pt x="88" y="287"/>
                    <a:pt x="63" y="324"/>
                    <a:pt x="51" y="349"/>
                  </a:cubicBezTo>
                  <a:lnTo>
                    <a:pt x="13" y="462"/>
                  </a:lnTo>
                  <a:cubicBezTo>
                    <a:pt x="13" y="500"/>
                    <a:pt x="0" y="538"/>
                    <a:pt x="0" y="576"/>
                  </a:cubicBezTo>
                  <a:cubicBezTo>
                    <a:pt x="0" y="726"/>
                    <a:pt x="63" y="877"/>
                    <a:pt x="176" y="978"/>
                  </a:cubicBezTo>
                  <a:cubicBezTo>
                    <a:pt x="226" y="1028"/>
                    <a:pt x="289" y="1078"/>
                    <a:pt x="365" y="1103"/>
                  </a:cubicBezTo>
                  <a:cubicBezTo>
                    <a:pt x="428" y="1128"/>
                    <a:pt x="503" y="1141"/>
                    <a:pt x="578" y="1141"/>
                  </a:cubicBezTo>
                  <a:cubicBezTo>
                    <a:pt x="654" y="1141"/>
                    <a:pt x="729" y="1128"/>
                    <a:pt x="805" y="1103"/>
                  </a:cubicBezTo>
                  <a:cubicBezTo>
                    <a:pt x="1018" y="1015"/>
                    <a:pt x="1156" y="802"/>
                    <a:pt x="1156" y="576"/>
                  </a:cubicBezTo>
                  <a:cubicBezTo>
                    <a:pt x="1156" y="538"/>
                    <a:pt x="1156" y="500"/>
                    <a:pt x="1144" y="462"/>
                  </a:cubicBezTo>
                  <a:cubicBezTo>
                    <a:pt x="1131" y="425"/>
                    <a:pt x="1131" y="387"/>
                    <a:pt x="1119" y="349"/>
                  </a:cubicBezTo>
                  <a:cubicBezTo>
                    <a:pt x="1094" y="324"/>
                    <a:pt x="1081" y="287"/>
                    <a:pt x="1068" y="249"/>
                  </a:cubicBezTo>
                  <a:cubicBezTo>
                    <a:pt x="1043" y="224"/>
                    <a:pt x="1018" y="186"/>
                    <a:pt x="993" y="161"/>
                  </a:cubicBezTo>
                  <a:cubicBezTo>
                    <a:pt x="880" y="54"/>
                    <a:pt x="732" y="1"/>
                    <a:pt x="58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1"/>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1"/>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1"/>
            <p:cNvSpPr/>
            <p:nvPr/>
          </p:nvSpPr>
          <p:spPr>
            <a:xfrm>
              <a:off x="5945895" y="1857176"/>
              <a:ext cx="35066" cy="35217"/>
            </a:xfrm>
            <a:custGeom>
              <a:avLst/>
              <a:gdLst/>
              <a:ahLst/>
              <a:cxnLst/>
              <a:rect l="l" t="t" r="r" b="b"/>
              <a:pathLst>
                <a:path w="1157" h="1162" extrusionOk="0">
                  <a:moveTo>
                    <a:pt x="587" y="0"/>
                  </a:moveTo>
                  <a:cubicBezTo>
                    <a:pt x="436" y="0"/>
                    <a:pt x="286" y="59"/>
                    <a:pt x="176" y="169"/>
                  </a:cubicBezTo>
                  <a:cubicBezTo>
                    <a:pt x="151" y="194"/>
                    <a:pt x="113" y="219"/>
                    <a:pt x="101" y="257"/>
                  </a:cubicBezTo>
                  <a:cubicBezTo>
                    <a:pt x="88" y="294"/>
                    <a:pt x="63" y="320"/>
                    <a:pt x="51" y="357"/>
                  </a:cubicBezTo>
                  <a:cubicBezTo>
                    <a:pt x="38" y="382"/>
                    <a:pt x="25" y="433"/>
                    <a:pt x="13" y="458"/>
                  </a:cubicBezTo>
                  <a:cubicBezTo>
                    <a:pt x="13" y="495"/>
                    <a:pt x="0" y="533"/>
                    <a:pt x="0" y="583"/>
                  </a:cubicBezTo>
                  <a:cubicBezTo>
                    <a:pt x="0" y="734"/>
                    <a:pt x="63" y="872"/>
                    <a:pt x="176" y="986"/>
                  </a:cubicBezTo>
                  <a:cubicBezTo>
                    <a:pt x="226" y="1036"/>
                    <a:pt x="289" y="1086"/>
                    <a:pt x="365" y="1111"/>
                  </a:cubicBezTo>
                  <a:cubicBezTo>
                    <a:pt x="428" y="1136"/>
                    <a:pt x="503" y="1161"/>
                    <a:pt x="578" y="1161"/>
                  </a:cubicBezTo>
                  <a:cubicBezTo>
                    <a:pt x="654" y="1161"/>
                    <a:pt x="729" y="1136"/>
                    <a:pt x="805" y="1111"/>
                  </a:cubicBezTo>
                  <a:cubicBezTo>
                    <a:pt x="880" y="1073"/>
                    <a:pt x="943" y="1036"/>
                    <a:pt x="993" y="986"/>
                  </a:cubicBezTo>
                  <a:cubicBezTo>
                    <a:pt x="1094" y="872"/>
                    <a:pt x="1156" y="734"/>
                    <a:pt x="1156" y="583"/>
                  </a:cubicBezTo>
                  <a:cubicBezTo>
                    <a:pt x="1156" y="533"/>
                    <a:pt x="1156" y="495"/>
                    <a:pt x="1144" y="458"/>
                  </a:cubicBezTo>
                  <a:cubicBezTo>
                    <a:pt x="1131" y="420"/>
                    <a:pt x="1131" y="382"/>
                    <a:pt x="1119" y="357"/>
                  </a:cubicBezTo>
                  <a:cubicBezTo>
                    <a:pt x="1094" y="320"/>
                    <a:pt x="1081" y="282"/>
                    <a:pt x="1068" y="257"/>
                  </a:cubicBezTo>
                  <a:cubicBezTo>
                    <a:pt x="1043" y="232"/>
                    <a:pt x="1018" y="194"/>
                    <a:pt x="993" y="169"/>
                  </a:cubicBezTo>
                  <a:cubicBezTo>
                    <a:pt x="930" y="118"/>
                    <a:pt x="867"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1"/>
            <p:cNvSpPr/>
            <p:nvPr/>
          </p:nvSpPr>
          <p:spPr>
            <a:xfrm>
              <a:off x="5945895" y="2206009"/>
              <a:ext cx="35066" cy="34854"/>
            </a:xfrm>
            <a:custGeom>
              <a:avLst/>
              <a:gdLst/>
              <a:ahLst/>
              <a:cxnLst/>
              <a:rect l="l" t="t" r="r" b="b"/>
              <a:pathLst>
                <a:path w="1157" h="1150" extrusionOk="0">
                  <a:moveTo>
                    <a:pt x="587" y="1"/>
                  </a:moveTo>
                  <a:cubicBezTo>
                    <a:pt x="436" y="1"/>
                    <a:pt x="286" y="59"/>
                    <a:pt x="176" y="169"/>
                  </a:cubicBezTo>
                  <a:cubicBezTo>
                    <a:pt x="126" y="219"/>
                    <a:pt x="76" y="282"/>
                    <a:pt x="51" y="358"/>
                  </a:cubicBezTo>
                  <a:cubicBezTo>
                    <a:pt x="25" y="420"/>
                    <a:pt x="0" y="496"/>
                    <a:pt x="0" y="571"/>
                  </a:cubicBezTo>
                  <a:cubicBezTo>
                    <a:pt x="0" y="722"/>
                    <a:pt x="63" y="873"/>
                    <a:pt x="176" y="973"/>
                  </a:cubicBezTo>
                  <a:cubicBezTo>
                    <a:pt x="277" y="1086"/>
                    <a:pt x="428" y="1149"/>
                    <a:pt x="578" y="1149"/>
                  </a:cubicBezTo>
                  <a:cubicBezTo>
                    <a:pt x="654" y="1149"/>
                    <a:pt x="729" y="1137"/>
                    <a:pt x="805" y="1112"/>
                  </a:cubicBezTo>
                  <a:cubicBezTo>
                    <a:pt x="867" y="1074"/>
                    <a:pt x="930" y="1036"/>
                    <a:pt x="993" y="973"/>
                  </a:cubicBezTo>
                  <a:cubicBezTo>
                    <a:pt x="1094" y="873"/>
                    <a:pt x="1156" y="722"/>
                    <a:pt x="1156" y="571"/>
                  </a:cubicBezTo>
                  <a:cubicBezTo>
                    <a:pt x="1156" y="420"/>
                    <a:pt x="1094" y="270"/>
                    <a:pt x="993" y="169"/>
                  </a:cubicBezTo>
                  <a:cubicBezTo>
                    <a:pt x="943" y="106"/>
                    <a:pt x="880" y="69"/>
                    <a:pt x="805" y="43"/>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1"/>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1"/>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
            <p:cNvSpPr/>
            <p:nvPr/>
          </p:nvSpPr>
          <p:spPr>
            <a:xfrm>
              <a:off x="5942834" y="2554721"/>
              <a:ext cx="41158" cy="34611"/>
            </a:xfrm>
            <a:custGeom>
              <a:avLst/>
              <a:gdLst/>
              <a:ahLst/>
              <a:cxnLst/>
              <a:rect l="l" t="t" r="r" b="b"/>
              <a:pathLst>
                <a:path w="1358" h="1142" extrusionOk="0">
                  <a:moveTo>
                    <a:pt x="674" y="0"/>
                  </a:moveTo>
                  <a:cubicBezTo>
                    <a:pt x="534" y="0"/>
                    <a:pt x="391" y="52"/>
                    <a:pt x="277" y="161"/>
                  </a:cubicBezTo>
                  <a:cubicBezTo>
                    <a:pt x="227" y="224"/>
                    <a:pt x="177" y="287"/>
                    <a:pt x="152" y="362"/>
                  </a:cubicBezTo>
                  <a:cubicBezTo>
                    <a:pt x="1" y="726"/>
                    <a:pt x="277" y="1141"/>
                    <a:pt x="679" y="1141"/>
                  </a:cubicBezTo>
                  <a:cubicBezTo>
                    <a:pt x="755" y="1141"/>
                    <a:pt x="830" y="1129"/>
                    <a:pt x="906" y="1103"/>
                  </a:cubicBezTo>
                  <a:cubicBezTo>
                    <a:pt x="1232" y="965"/>
                    <a:pt x="1358" y="563"/>
                    <a:pt x="1157" y="262"/>
                  </a:cubicBezTo>
                  <a:cubicBezTo>
                    <a:pt x="1043" y="90"/>
                    <a:pt x="860" y="0"/>
                    <a:pt x="67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1"/>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
            <p:cNvSpPr/>
            <p:nvPr/>
          </p:nvSpPr>
          <p:spPr>
            <a:xfrm>
              <a:off x="6643198" y="463177"/>
              <a:ext cx="34702" cy="34975"/>
            </a:xfrm>
            <a:custGeom>
              <a:avLst/>
              <a:gdLst/>
              <a:ahLst/>
              <a:cxnLst/>
              <a:rect l="l" t="t" r="r" b="b"/>
              <a:pathLst>
                <a:path w="1145" h="1154" extrusionOk="0">
                  <a:moveTo>
                    <a:pt x="566" y="1"/>
                  </a:moveTo>
                  <a:cubicBezTo>
                    <a:pt x="528" y="1"/>
                    <a:pt x="491" y="4"/>
                    <a:pt x="453" y="10"/>
                  </a:cubicBezTo>
                  <a:cubicBezTo>
                    <a:pt x="415" y="23"/>
                    <a:pt x="378" y="35"/>
                    <a:pt x="352" y="48"/>
                  </a:cubicBezTo>
                  <a:cubicBezTo>
                    <a:pt x="315" y="60"/>
                    <a:pt x="277" y="73"/>
                    <a:pt x="252" y="98"/>
                  </a:cubicBezTo>
                  <a:cubicBezTo>
                    <a:pt x="214" y="123"/>
                    <a:pt x="189" y="148"/>
                    <a:pt x="164" y="173"/>
                  </a:cubicBezTo>
                  <a:cubicBezTo>
                    <a:pt x="51" y="274"/>
                    <a:pt x="1" y="425"/>
                    <a:pt x="1" y="575"/>
                  </a:cubicBezTo>
                  <a:cubicBezTo>
                    <a:pt x="1" y="613"/>
                    <a:pt x="1" y="651"/>
                    <a:pt x="13" y="689"/>
                  </a:cubicBezTo>
                  <a:cubicBezTo>
                    <a:pt x="13" y="726"/>
                    <a:pt x="26" y="764"/>
                    <a:pt x="38" y="789"/>
                  </a:cubicBezTo>
                  <a:lnTo>
                    <a:pt x="89" y="902"/>
                  </a:lnTo>
                  <a:cubicBezTo>
                    <a:pt x="114" y="927"/>
                    <a:pt x="139" y="952"/>
                    <a:pt x="164" y="990"/>
                  </a:cubicBezTo>
                  <a:cubicBezTo>
                    <a:pt x="277" y="1091"/>
                    <a:pt x="415" y="1153"/>
                    <a:pt x="579" y="1153"/>
                  </a:cubicBezTo>
                  <a:cubicBezTo>
                    <a:pt x="604" y="1153"/>
                    <a:pt x="641" y="1153"/>
                    <a:pt x="679" y="1141"/>
                  </a:cubicBezTo>
                  <a:cubicBezTo>
                    <a:pt x="717" y="1128"/>
                    <a:pt x="754" y="1128"/>
                    <a:pt x="792" y="1103"/>
                  </a:cubicBezTo>
                  <a:cubicBezTo>
                    <a:pt x="830" y="1091"/>
                    <a:pt x="855" y="1078"/>
                    <a:pt x="893" y="1053"/>
                  </a:cubicBezTo>
                  <a:cubicBezTo>
                    <a:pt x="918" y="1040"/>
                    <a:pt x="956" y="1015"/>
                    <a:pt x="981" y="990"/>
                  </a:cubicBezTo>
                  <a:cubicBezTo>
                    <a:pt x="1006" y="952"/>
                    <a:pt x="1031" y="927"/>
                    <a:pt x="1056" y="902"/>
                  </a:cubicBezTo>
                  <a:cubicBezTo>
                    <a:pt x="1069" y="864"/>
                    <a:pt x="1081" y="827"/>
                    <a:pt x="1106" y="789"/>
                  </a:cubicBezTo>
                  <a:lnTo>
                    <a:pt x="1144" y="689"/>
                  </a:lnTo>
                  <a:cubicBezTo>
                    <a:pt x="1144" y="651"/>
                    <a:pt x="1144" y="613"/>
                    <a:pt x="1144" y="575"/>
                  </a:cubicBezTo>
                  <a:cubicBezTo>
                    <a:pt x="1144" y="425"/>
                    <a:pt x="1081" y="274"/>
                    <a:pt x="981" y="173"/>
                  </a:cubicBezTo>
                  <a:cubicBezTo>
                    <a:pt x="956" y="136"/>
                    <a:pt x="918" y="123"/>
                    <a:pt x="893" y="98"/>
                  </a:cubicBezTo>
                  <a:cubicBezTo>
                    <a:pt x="855" y="73"/>
                    <a:pt x="830" y="60"/>
                    <a:pt x="792" y="48"/>
                  </a:cubicBezTo>
                  <a:cubicBezTo>
                    <a:pt x="754" y="23"/>
                    <a:pt x="717" y="10"/>
                    <a:pt x="679" y="10"/>
                  </a:cubicBezTo>
                  <a:cubicBezTo>
                    <a:pt x="641" y="4"/>
                    <a:pt x="604" y="1"/>
                    <a:pt x="56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
            <p:cNvSpPr/>
            <p:nvPr/>
          </p:nvSpPr>
          <p:spPr>
            <a:xfrm>
              <a:off x="6642835" y="811616"/>
              <a:ext cx="35066" cy="35005"/>
            </a:xfrm>
            <a:custGeom>
              <a:avLst/>
              <a:gdLst/>
              <a:ahLst/>
              <a:cxnLst/>
              <a:rect l="l" t="t" r="r" b="b"/>
              <a:pathLst>
                <a:path w="1157" h="1155" extrusionOk="0">
                  <a:moveTo>
                    <a:pt x="583" y="0"/>
                  </a:moveTo>
                  <a:cubicBezTo>
                    <a:pt x="432" y="0"/>
                    <a:pt x="288" y="62"/>
                    <a:pt x="176" y="174"/>
                  </a:cubicBezTo>
                  <a:cubicBezTo>
                    <a:pt x="126" y="224"/>
                    <a:pt x="75" y="287"/>
                    <a:pt x="50" y="363"/>
                  </a:cubicBezTo>
                  <a:cubicBezTo>
                    <a:pt x="25" y="425"/>
                    <a:pt x="13" y="501"/>
                    <a:pt x="13" y="576"/>
                  </a:cubicBezTo>
                  <a:cubicBezTo>
                    <a:pt x="0" y="901"/>
                    <a:pt x="260" y="1151"/>
                    <a:pt x="584" y="1154"/>
                  </a:cubicBezTo>
                  <a:lnTo>
                    <a:pt x="584" y="1154"/>
                  </a:lnTo>
                  <a:cubicBezTo>
                    <a:pt x="908" y="1151"/>
                    <a:pt x="1156" y="888"/>
                    <a:pt x="1156" y="576"/>
                  </a:cubicBezTo>
                  <a:cubicBezTo>
                    <a:pt x="1156" y="501"/>
                    <a:pt x="1143" y="425"/>
                    <a:pt x="1118" y="363"/>
                  </a:cubicBezTo>
                  <a:cubicBezTo>
                    <a:pt x="1093" y="287"/>
                    <a:pt x="1043" y="224"/>
                    <a:pt x="993" y="174"/>
                  </a:cubicBezTo>
                  <a:cubicBezTo>
                    <a:pt x="968" y="149"/>
                    <a:pt x="930" y="124"/>
                    <a:pt x="905" y="99"/>
                  </a:cubicBezTo>
                  <a:cubicBezTo>
                    <a:pt x="867" y="74"/>
                    <a:pt x="842" y="61"/>
                    <a:pt x="804" y="49"/>
                  </a:cubicBezTo>
                  <a:cubicBezTo>
                    <a:pt x="766" y="36"/>
                    <a:pt x="729" y="23"/>
                    <a:pt x="691" y="11"/>
                  </a:cubicBezTo>
                  <a:cubicBezTo>
                    <a:pt x="655" y="4"/>
                    <a:pt x="619" y="0"/>
                    <a:pt x="583" y="0"/>
                  </a:cubicBezTo>
                  <a:close/>
                  <a:moveTo>
                    <a:pt x="584" y="1154"/>
                  </a:moveTo>
                  <a:cubicBezTo>
                    <a:pt x="582" y="1154"/>
                    <a:pt x="580" y="1154"/>
                    <a:pt x="578" y="1154"/>
                  </a:cubicBezTo>
                  <a:lnTo>
                    <a:pt x="591" y="1154"/>
                  </a:lnTo>
                  <a:cubicBezTo>
                    <a:pt x="588" y="1154"/>
                    <a:pt x="586" y="1154"/>
                    <a:pt x="584" y="1154"/>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1"/>
            <p:cNvSpPr/>
            <p:nvPr/>
          </p:nvSpPr>
          <p:spPr>
            <a:xfrm>
              <a:off x="6293971" y="812010"/>
              <a:ext cx="35460" cy="34611"/>
            </a:xfrm>
            <a:custGeom>
              <a:avLst/>
              <a:gdLst/>
              <a:ahLst/>
              <a:cxnLst/>
              <a:rect l="l" t="t" r="r" b="b"/>
              <a:pathLst>
                <a:path w="1170" h="1142" extrusionOk="0">
                  <a:moveTo>
                    <a:pt x="597" y="1"/>
                  </a:moveTo>
                  <a:cubicBezTo>
                    <a:pt x="450" y="1"/>
                    <a:pt x="302" y="54"/>
                    <a:pt x="189" y="161"/>
                  </a:cubicBezTo>
                  <a:cubicBezTo>
                    <a:pt x="139" y="211"/>
                    <a:pt x="89" y="274"/>
                    <a:pt x="63" y="350"/>
                  </a:cubicBezTo>
                  <a:cubicBezTo>
                    <a:pt x="1" y="488"/>
                    <a:pt x="1" y="651"/>
                    <a:pt x="63" y="789"/>
                  </a:cubicBezTo>
                  <a:cubicBezTo>
                    <a:pt x="101" y="852"/>
                    <a:pt x="139" y="915"/>
                    <a:pt x="189" y="978"/>
                  </a:cubicBezTo>
                  <a:cubicBezTo>
                    <a:pt x="302" y="1078"/>
                    <a:pt x="440" y="1141"/>
                    <a:pt x="604" y="1141"/>
                  </a:cubicBezTo>
                  <a:cubicBezTo>
                    <a:pt x="755" y="1141"/>
                    <a:pt x="893" y="1078"/>
                    <a:pt x="1006" y="978"/>
                  </a:cubicBezTo>
                  <a:cubicBezTo>
                    <a:pt x="1056" y="915"/>
                    <a:pt x="1094" y="852"/>
                    <a:pt x="1132" y="789"/>
                  </a:cubicBezTo>
                  <a:cubicBezTo>
                    <a:pt x="1157" y="714"/>
                    <a:pt x="1169" y="639"/>
                    <a:pt x="1169" y="563"/>
                  </a:cubicBezTo>
                  <a:cubicBezTo>
                    <a:pt x="1169" y="412"/>
                    <a:pt x="1119"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1"/>
            <p:cNvSpPr/>
            <p:nvPr/>
          </p:nvSpPr>
          <p:spPr>
            <a:xfrm>
              <a:off x="6293213" y="463571"/>
              <a:ext cx="42309" cy="34581"/>
            </a:xfrm>
            <a:custGeom>
              <a:avLst/>
              <a:gdLst/>
              <a:ahLst/>
              <a:cxnLst/>
              <a:rect l="l" t="t" r="r" b="b"/>
              <a:pathLst>
                <a:path w="1396" h="1141" extrusionOk="0">
                  <a:moveTo>
                    <a:pt x="622" y="0"/>
                  </a:moveTo>
                  <a:cubicBezTo>
                    <a:pt x="475" y="0"/>
                    <a:pt x="327" y="53"/>
                    <a:pt x="214" y="160"/>
                  </a:cubicBezTo>
                  <a:cubicBezTo>
                    <a:pt x="164" y="211"/>
                    <a:pt x="126" y="273"/>
                    <a:pt x="88" y="349"/>
                  </a:cubicBezTo>
                  <a:cubicBezTo>
                    <a:pt x="0" y="562"/>
                    <a:pt x="51" y="801"/>
                    <a:pt x="214" y="977"/>
                  </a:cubicBezTo>
                  <a:cubicBezTo>
                    <a:pt x="327" y="1078"/>
                    <a:pt x="465" y="1140"/>
                    <a:pt x="629" y="1140"/>
                  </a:cubicBezTo>
                  <a:cubicBezTo>
                    <a:pt x="1144" y="1140"/>
                    <a:pt x="1395" y="512"/>
                    <a:pt x="1031" y="160"/>
                  </a:cubicBezTo>
                  <a:cubicBezTo>
                    <a:pt x="918" y="53"/>
                    <a:pt x="770" y="0"/>
                    <a:pt x="62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
            <p:cNvSpPr/>
            <p:nvPr/>
          </p:nvSpPr>
          <p:spPr>
            <a:xfrm>
              <a:off x="6643198" y="1160479"/>
              <a:ext cx="34702" cy="34611"/>
            </a:xfrm>
            <a:custGeom>
              <a:avLst/>
              <a:gdLst/>
              <a:ahLst/>
              <a:cxnLst/>
              <a:rect l="l" t="t" r="r" b="b"/>
              <a:pathLst>
                <a:path w="1145" h="1142" extrusionOk="0">
                  <a:moveTo>
                    <a:pt x="568" y="1"/>
                  </a:moveTo>
                  <a:cubicBezTo>
                    <a:pt x="421" y="1"/>
                    <a:pt x="277" y="54"/>
                    <a:pt x="164" y="161"/>
                  </a:cubicBezTo>
                  <a:cubicBezTo>
                    <a:pt x="114" y="211"/>
                    <a:pt x="63" y="274"/>
                    <a:pt x="38" y="350"/>
                  </a:cubicBezTo>
                  <a:cubicBezTo>
                    <a:pt x="13" y="412"/>
                    <a:pt x="1" y="488"/>
                    <a:pt x="1" y="563"/>
                  </a:cubicBezTo>
                  <a:cubicBezTo>
                    <a:pt x="1" y="714"/>
                    <a:pt x="51" y="865"/>
                    <a:pt x="164" y="978"/>
                  </a:cubicBezTo>
                  <a:cubicBezTo>
                    <a:pt x="277" y="1078"/>
                    <a:pt x="415" y="1141"/>
                    <a:pt x="579" y="1141"/>
                  </a:cubicBezTo>
                  <a:cubicBezTo>
                    <a:pt x="729" y="1141"/>
                    <a:pt x="868" y="1078"/>
                    <a:pt x="981" y="978"/>
                  </a:cubicBezTo>
                  <a:cubicBezTo>
                    <a:pt x="1006" y="953"/>
                    <a:pt x="1031" y="915"/>
                    <a:pt x="1056" y="890"/>
                  </a:cubicBezTo>
                  <a:cubicBezTo>
                    <a:pt x="1069" y="852"/>
                    <a:pt x="1081" y="827"/>
                    <a:pt x="1106" y="789"/>
                  </a:cubicBezTo>
                  <a:cubicBezTo>
                    <a:pt x="1119" y="752"/>
                    <a:pt x="1131" y="714"/>
                    <a:pt x="1144" y="676"/>
                  </a:cubicBezTo>
                  <a:cubicBezTo>
                    <a:pt x="1144" y="639"/>
                    <a:pt x="1144" y="601"/>
                    <a:pt x="1144" y="563"/>
                  </a:cubicBezTo>
                  <a:cubicBezTo>
                    <a:pt x="1144" y="488"/>
                    <a:pt x="1131" y="412"/>
                    <a:pt x="1106" y="350"/>
                  </a:cubicBezTo>
                  <a:cubicBezTo>
                    <a:pt x="1069" y="274"/>
                    <a:pt x="1031" y="211"/>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1"/>
            <p:cNvSpPr/>
            <p:nvPr/>
          </p:nvSpPr>
          <p:spPr>
            <a:xfrm>
              <a:off x="6643198" y="1508949"/>
              <a:ext cx="34702" cy="34763"/>
            </a:xfrm>
            <a:custGeom>
              <a:avLst/>
              <a:gdLst/>
              <a:ahLst/>
              <a:cxnLst/>
              <a:rect l="l" t="t" r="r" b="b"/>
              <a:pathLst>
                <a:path w="1145" h="1147" extrusionOk="0">
                  <a:moveTo>
                    <a:pt x="568" y="1"/>
                  </a:moveTo>
                  <a:cubicBezTo>
                    <a:pt x="421" y="1"/>
                    <a:pt x="277" y="54"/>
                    <a:pt x="164" y="161"/>
                  </a:cubicBezTo>
                  <a:cubicBezTo>
                    <a:pt x="51" y="274"/>
                    <a:pt x="1" y="412"/>
                    <a:pt x="1" y="576"/>
                  </a:cubicBezTo>
                  <a:cubicBezTo>
                    <a:pt x="1" y="651"/>
                    <a:pt x="13" y="714"/>
                    <a:pt x="38" y="789"/>
                  </a:cubicBezTo>
                  <a:cubicBezTo>
                    <a:pt x="63" y="865"/>
                    <a:pt x="114" y="927"/>
                    <a:pt x="164" y="978"/>
                  </a:cubicBezTo>
                  <a:cubicBezTo>
                    <a:pt x="277" y="1091"/>
                    <a:pt x="415" y="1141"/>
                    <a:pt x="579" y="1141"/>
                  </a:cubicBezTo>
                  <a:cubicBezTo>
                    <a:pt x="587" y="1145"/>
                    <a:pt x="597" y="1147"/>
                    <a:pt x="607" y="1147"/>
                  </a:cubicBezTo>
                  <a:cubicBezTo>
                    <a:pt x="629" y="1147"/>
                    <a:pt x="654" y="1141"/>
                    <a:pt x="679" y="1141"/>
                  </a:cubicBezTo>
                  <a:cubicBezTo>
                    <a:pt x="717" y="1128"/>
                    <a:pt x="754" y="1116"/>
                    <a:pt x="792" y="1103"/>
                  </a:cubicBezTo>
                  <a:cubicBezTo>
                    <a:pt x="830" y="1091"/>
                    <a:pt x="855" y="1078"/>
                    <a:pt x="893" y="1053"/>
                  </a:cubicBezTo>
                  <a:cubicBezTo>
                    <a:pt x="918" y="1028"/>
                    <a:pt x="956" y="1003"/>
                    <a:pt x="981" y="978"/>
                  </a:cubicBezTo>
                  <a:cubicBezTo>
                    <a:pt x="1031" y="927"/>
                    <a:pt x="1069" y="865"/>
                    <a:pt x="1106" y="789"/>
                  </a:cubicBezTo>
                  <a:cubicBezTo>
                    <a:pt x="1131" y="726"/>
                    <a:pt x="1144" y="651"/>
                    <a:pt x="1144" y="576"/>
                  </a:cubicBezTo>
                  <a:cubicBezTo>
                    <a:pt x="1144" y="412"/>
                    <a:pt x="1081" y="274"/>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1"/>
            <p:cNvSpPr/>
            <p:nvPr/>
          </p:nvSpPr>
          <p:spPr>
            <a:xfrm>
              <a:off x="6294728" y="1508676"/>
              <a:ext cx="36611" cy="34884"/>
            </a:xfrm>
            <a:custGeom>
              <a:avLst/>
              <a:gdLst/>
              <a:ahLst/>
              <a:cxnLst/>
              <a:rect l="l" t="t" r="r" b="b"/>
              <a:pathLst>
                <a:path w="1208" h="1151" extrusionOk="0">
                  <a:moveTo>
                    <a:pt x="581" y="1"/>
                  </a:moveTo>
                  <a:cubicBezTo>
                    <a:pt x="285" y="1"/>
                    <a:pt x="1" y="235"/>
                    <a:pt x="1" y="585"/>
                  </a:cubicBezTo>
                  <a:cubicBezTo>
                    <a:pt x="1" y="735"/>
                    <a:pt x="51" y="874"/>
                    <a:pt x="164" y="987"/>
                  </a:cubicBezTo>
                  <a:cubicBezTo>
                    <a:pt x="277" y="1087"/>
                    <a:pt x="415" y="1150"/>
                    <a:pt x="579" y="1150"/>
                  </a:cubicBezTo>
                  <a:cubicBezTo>
                    <a:pt x="730" y="1150"/>
                    <a:pt x="868" y="1087"/>
                    <a:pt x="981" y="987"/>
                  </a:cubicBezTo>
                  <a:cubicBezTo>
                    <a:pt x="1207" y="760"/>
                    <a:pt x="1207" y="396"/>
                    <a:pt x="981" y="170"/>
                  </a:cubicBezTo>
                  <a:cubicBezTo>
                    <a:pt x="864" y="53"/>
                    <a:pt x="721" y="1"/>
                    <a:pt x="58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
            <p:cNvSpPr/>
            <p:nvPr/>
          </p:nvSpPr>
          <p:spPr>
            <a:xfrm>
              <a:off x="6288637" y="1160479"/>
              <a:ext cx="40794" cy="34611"/>
            </a:xfrm>
            <a:custGeom>
              <a:avLst/>
              <a:gdLst/>
              <a:ahLst/>
              <a:cxnLst/>
              <a:rect l="l" t="t" r="r" b="b"/>
              <a:pathLst>
                <a:path w="1346" h="1142" extrusionOk="0">
                  <a:moveTo>
                    <a:pt x="773" y="1"/>
                  </a:moveTo>
                  <a:cubicBezTo>
                    <a:pt x="626" y="1"/>
                    <a:pt x="478" y="54"/>
                    <a:pt x="365" y="161"/>
                  </a:cubicBezTo>
                  <a:cubicBezTo>
                    <a:pt x="1" y="525"/>
                    <a:pt x="265" y="1141"/>
                    <a:pt x="780" y="1141"/>
                  </a:cubicBezTo>
                  <a:cubicBezTo>
                    <a:pt x="931" y="1141"/>
                    <a:pt x="1069" y="1078"/>
                    <a:pt x="1182" y="978"/>
                  </a:cubicBezTo>
                  <a:cubicBezTo>
                    <a:pt x="1295" y="865"/>
                    <a:pt x="1345" y="714"/>
                    <a:pt x="1345" y="563"/>
                  </a:cubicBezTo>
                  <a:cubicBezTo>
                    <a:pt x="1345" y="525"/>
                    <a:pt x="1345" y="488"/>
                    <a:pt x="1333" y="463"/>
                  </a:cubicBezTo>
                  <a:cubicBezTo>
                    <a:pt x="1333" y="425"/>
                    <a:pt x="1320" y="387"/>
                    <a:pt x="1308" y="350"/>
                  </a:cubicBezTo>
                  <a:cubicBezTo>
                    <a:pt x="1295" y="312"/>
                    <a:pt x="1270" y="274"/>
                    <a:pt x="1257" y="249"/>
                  </a:cubicBezTo>
                  <a:cubicBezTo>
                    <a:pt x="1232" y="224"/>
                    <a:pt x="1207" y="186"/>
                    <a:pt x="1182" y="161"/>
                  </a:cubicBezTo>
                  <a:cubicBezTo>
                    <a:pt x="1069" y="54"/>
                    <a:pt x="921" y="1"/>
                    <a:pt x="773"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
            <p:cNvSpPr/>
            <p:nvPr/>
          </p:nvSpPr>
          <p:spPr>
            <a:xfrm>
              <a:off x="6643198" y="1857691"/>
              <a:ext cx="34702" cy="34702"/>
            </a:xfrm>
            <a:custGeom>
              <a:avLst/>
              <a:gdLst/>
              <a:ahLst/>
              <a:cxnLst/>
              <a:rect l="l" t="t" r="r" b="b"/>
              <a:pathLst>
                <a:path w="1145" h="1145" extrusionOk="0">
                  <a:moveTo>
                    <a:pt x="568" y="1"/>
                  </a:moveTo>
                  <a:cubicBezTo>
                    <a:pt x="421" y="1"/>
                    <a:pt x="277" y="51"/>
                    <a:pt x="164" y="152"/>
                  </a:cubicBezTo>
                  <a:cubicBezTo>
                    <a:pt x="51" y="265"/>
                    <a:pt x="1" y="416"/>
                    <a:pt x="1" y="566"/>
                  </a:cubicBezTo>
                  <a:cubicBezTo>
                    <a:pt x="1" y="642"/>
                    <a:pt x="13" y="717"/>
                    <a:pt x="38" y="780"/>
                  </a:cubicBezTo>
                  <a:cubicBezTo>
                    <a:pt x="126" y="994"/>
                    <a:pt x="340" y="1132"/>
                    <a:pt x="579" y="1144"/>
                  </a:cubicBezTo>
                  <a:cubicBezTo>
                    <a:pt x="604" y="1144"/>
                    <a:pt x="641" y="1132"/>
                    <a:pt x="679" y="1132"/>
                  </a:cubicBezTo>
                  <a:cubicBezTo>
                    <a:pt x="717" y="1119"/>
                    <a:pt x="754" y="1119"/>
                    <a:pt x="792" y="1094"/>
                  </a:cubicBezTo>
                  <a:cubicBezTo>
                    <a:pt x="830" y="1082"/>
                    <a:pt x="855" y="1069"/>
                    <a:pt x="893" y="1044"/>
                  </a:cubicBezTo>
                  <a:cubicBezTo>
                    <a:pt x="918" y="1019"/>
                    <a:pt x="956" y="994"/>
                    <a:pt x="981" y="969"/>
                  </a:cubicBezTo>
                  <a:cubicBezTo>
                    <a:pt x="1031" y="918"/>
                    <a:pt x="1069" y="855"/>
                    <a:pt x="1106" y="780"/>
                  </a:cubicBezTo>
                  <a:cubicBezTo>
                    <a:pt x="1131" y="717"/>
                    <a:pt x="1144" y="642"/>
                    <a:pt x="1144" y="566"/>
                  </a:cubicBezTo>
                  <a:cubicBezTo>
                    <a:pt x="1144" y="529"/>
                    <a:pt x="1144" y="491"/>
                    <a:pt x="1131" y="453"/>
                  </a:cubicBezTo>
                  <a:cubicBezTo>
                    <a:pt x="1131" y="416"/>
                    <a:pt x="1119" y="378"/>
                    <a:pt x="1106" y="340"/>
                  </a:cubicBezTo>
                  <a:cubicBezTo>
                    <a:pt x="1081" y="303"/>
                    <a:pt x="1069" y="277"/>
                    <a:pt x="1056" y="240"/>
                  </a:cubicBezTo>
                  <a:cubicBezTo>
                    <a:pt x="1031" y="215"/>
                    <a:pt x="1006" y="189"/>
                    <a:pt x="981" y="152"/>
                  </a:cubicBezTo>
                  <a:cubicBezTo>
                    <a:pt x="861" y="51"/>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
            <p:cNvSpPr/>
            <p:nvPr/>
          </p:nvSpPr>
          <p:spPr>
            <a:xfrm>
              <a:off x="6643198" y="2205888"/>
              <a:ext cx="34702" cy="34975"/>
            </a:xfrm>
            <a:custGeom>
              <a:avLst/>
              <a:gdLst/>
              <a:ahLst/>
              <a:cxnLst/>
              <a:rect l="l" t="t" r="r" b="b"/>
              <a:pathLst>
                <a:path w="1145" h="1154" extrusionOk="0">
                  <a:moveTo>
                    <a:pt x="566" y="0"/>
                  </a:moveTo>
                  <a:cubicBezTo>
                    <a:pt x="528" y="0"/>
                    <a:pt x="491" y="4"/>
                    <a:pt x="453" y="10"/>
                  </a:cubicBezTo>
                  <a:lnTo>
                    <a:pt x="352" y="47"/>
                  </a:lnTo>
                  <a:lnTo>
                    <a:pt x="252" y="98"/>
                  </a:lnTo>
                  <a:cubicBezTo>
                    <a:pt x="214" y="123"/>
                    <a:pt x="189" y="148"/>
                    <a:pt x="164" y="173"/>
                  </a:cubicBezTo>
                  <a:cubicBezTo>
                    <a:pt x="51" y="274"/>
                    <a:pt x="1" y="424"/>
                    <a:pt x="1" y="575"/>
                  </a:cubicBezTo>
                  <a:cubicBezTo>
                    <a:pt x="1" y="613"/>
                    <a:pt x="1" y="651"/>
                    <a:pt x="13" y="688"/>
                  </a:cubicBezTo>
                  <a:cubicBezTo>
                    <a:pt x="13" y="726"/>
                    <a:pt x="26" y="764"/>
                    <a:pt x="38" y="801"/>
                  </a:cubicBezTo>
                  <a:lnTo>
                    <a:pt x="89" y="902"/>
                  </a:lnTo>
                  <a:cubicBezTo>
                    <a:pt x="114" y="927"/>
                    <a:pt x="139" y="952"/>
                    <a:pt x="164" y="977"/>
                  </a:cubicBezTo>
                  <a:cubicBezTo>
                    <a:pt x="277" y="1090"/>
                    <a:pt x="415" y="1153"/>
                    <a:pt x="579" y="1153"/>
                  </a:cubicBezTo>
                  <a:cubicBezTo>
                    <a:pt x="604" y="1153"/>
                    <a:pt x="641" y="1153"/>
                    <a:pt x="679" y="1141"/>
                  </a:cubicBezTo>
                  <a:cubicBezTo>
                    <a:pt x="717" y="1128"/>
                    <a:pt x="754" y="1128"/>
                    <a:pt x="792" y="1116"/>
                  </a:cubicBezTo>
                  <a:cubicBezTo>
                    <a:pt x="830" y="1090"/>
                    <a:pt x="855" y="1078"/>
                    <a:pt x="893" y="1053"/>
                  </a:cubicBezTo>
                  <a:cubicBezTo>
                    <a:pt x="918" y="1040"/>
                    <a:pt x="956" y="1015"/>
                    <a:pt x="981" y="977"/>
                  </a:cubicBezTo>
                  <a:cubicBezTo>
                    <a:pt x="1006" y="952"/>
                    <a:pt x="1031" y="927"/>
                    <a:pt x="1056" y="902"/>
                  </a:cubicBezTo>
                  <a:cubicBezTo>
                    <a:pt x="1069" y="864"/>
                    <a:pt x="1094" y="839"/>
                    <a:pt x="1106" y="801"/>
                  </a:cubicBezTo>
                  <a:cubicBezTo>
                    <a:pt x="1119" y="764"/>
                    <a:pt x="1131" y="726"/>
                    <a:pt x="1144" y="688"/>
                  </a:cubicBezTo>
                  <a:cubicBezTo>
                    <a:pt x="1144" y="651"/>
                    <a:pt x="1144" y="613"/>
                    <a:pt x="1144" y="575"/>
                  </a:cubicBezTo>
                  <a:cubicBezTo>
                    <a:pt x="1144" y="424"/>
                    <a:pt x="1081" y="274"/>
                    <a:pt x="981" y="173"/>
                  </a:cubicBezTo>
                  <a:cubicBezTo>
                    <a:pt x="956" y="135"/>
                    <a:pt x="918" y="110"/>
                    <a:pt x="893" y="98"/>
                  </a:cubicBezTo>
                  <a:cubicBezTo>
                    <a:pt x="868" y="73"/>
                    <a:pt x="830" y="60"/>
                    <a:pt x="792" y="47"/>
                  </a:cubicBezTo>
                  <a:cubicBezTo>
                    <a:pt x="754" y="35"/>
                    <a:pt x="729" y="22"/>
                    <a:pt x="679" y="10"/>
                  </a:cubicBezTo>
                  <a:cubicBezTo>
                    <a:pt x="641" y="4"/>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
            <p:cNvSpPr/>
            <p:nvPr/>
          </p:nvSpPr>
          <p:spPr>
            <a:xfrm>
              <a:off x="6290940" y="2206251"/>
              <a:ext cx="38491" cy="34611"/>
            </a:xfrm>
            <a:custGeom>
              <a:avLst/>
              <a:gdLst/>
              <a:ahLst/>
              <a:cxnLst/>
              <a:rect l="l" t="t" r="r" b="b"/>
              <a:pathLst>
                <a:path w="1270" h="1142" extrusionOk="0">
                  <a:moveTo>
                    <a:pt x="697" y="1"/>
                  </a:moveTo>
                  <a:cubicBezTo>
                    <a:pt x="550" y="1"/>
                    <a:pt x="402" y="54"/>
                    <a:pt x="289" y="161"/>
                  </a:cubicBezTo>
                  <a:cubicBezTo>
                    <a:pt x="239" y="211"/>
                    <a:pt x="201" y="274"/>
                    <a:pt x="163" y="350"/>
                  </a:cubicBezTo>
                  <a:cubicBezTo>
                    <a:pt x="0" y="727"/>
                    <a:pt x="289" y="1141"/>
                    <a:pt x="704" y="1141"/>
                  </a:cubicBezTo>
                  <a:cubicBezTo>
                    <a:pt x="855" y="1141"/>
                    <a:pt x="993" y="1078"/>
                    <a:pt x="1106" y="965"/>
                  </a:cubicBezTo>
                  <a:cubicBezTo>
                    <a:pt x="1219" y="865"/>
                    <a:pt x="1269" y="714"/>
                    <a:pt x="1269" y="563"/>
                  </a:cubicBezTo>
                  <a:cubicBezTo>
                    <a:pt x="1269" y="488"/>
                    <a:pt x="1257" y="412"/>
                    <a:pt x="1232" y="350"/>
                  </a:cubicBezTo>
                  <a:cubicBezTo>
                    <a:pt x="1194" y="274"/>
                    <a:pt x="1156" y="211"/>
                    <a:pt x="1106" y="161"/>
                  </a:cubicBezTo>
                  <a:cubicBezTo>
                    <a:pt x="993" y="54"/>
                    <a:pt x="845" y="1"/>
                    <a:pt x="6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
            <p:cNvSpPr/>
            <p:nvPr/>
          </p:nvSpPr>
          <p:spPr>
            <a:xfrm>
              <a:off x="6294728" y="1857691"/>
              <a:ext cx="34702" cy="34702"/>
            </a:xfrm>
            <a:custGeom>
              <a:avLst/>
              <a:gdLst/>
              <a:ahLst/>
              <a:cxnLst/>
              <a:rect l="l" t="t" r="r" b="b"/>
              <a:pathLst>
                <a:path w="1145" h="1145" extrusionOk="0">
                  <a:moveTo>
                    <a:pt x="572" y="1"/>
                  </a:moveTo>
                  <a:cubicBezTo>
                    <a:pt x="425" y="1"/>
                    <a:pt x="277" y="51"/>
                    <a:pt x="164" y="152"/>
                  </a:cubicBezTo>
                  <a:cubicBezTo>
                    <a:pt x="51" y="265"/>
                    <a:pt x="1" y="416"/>
                    <a:pt x="1" y="566"/>
                  </a:cubicBezTo>
                  <a:cubicBezTo>
                    <a:pt x="1" y="717"/>
                    <a:pt x="51" y="855"/>
                    <a:pt x="164" y="969"/>
                  </a:cubicBezTo>
                  <a:cubicBezTo>
                    <a:pt x="277" y="1082"/>
                    <a:pt x="415" y="1144"/>
                    <a:pt x="579" y="1144"/>
                  </a:cubicBezTo>
                  <a:cubicBezTo>
                    <a:pt x="730" y="1144"/>
                    <a:pt x="868" y="1082"/>
                    <a:pt x="981" y="969"/>
                  </a:cubicBezTo>
                  <a:cubicBezTo>
                    <a:pt x="1006" y="943"/>
                    <a:pt x="1031" y="918"/>
                    <a:pt x="1044" y="881"/>
                  </a:cubicBezTo>
                  <a:cubicBezTo>
                    <a:pt x="1107" y="793"/>
                    <a:pt x="1144" y="680"/>
                    <a:pt x="1144" y="566"/>
                  </a:cubicBezTo>
                  <a:cubicBezTo>
                    <a:pt x="1144" y="416"/>
                    <a:pt x="1094" y="265"/>
                    <a:pt x="981" y="152"/>
                  </a:cubicBezTo>
                  <a:cubicBezTo>
                    <a:pt x="868" y="51"/>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
            <p:cNvSpPr/>
            <p:nvPr/>
          </p:nvSpPr>
          <p:spPr>
            <a:xfrm>
              <a:off x="6641289" y="2554297"/>
              <a:ext cx="38491" cy="35035"/>
            </a:xfrm>
            <a:custGeom>
              <a:avLst/>
              <a:gdLst/>
              <a:ahLst/>
              <a:cxnLst/>
              <a:rect l="l" t="t" r="r" b="b"/>
              <a:pathLst>
                <a:path w="1270" h="1156" extrusionOk="0">
                  <a:moveTo>
                    <a:pt x="634" y="1"/>
                  </a:moveTo>
                  <a:cubicBezTo>
                    <a:pt x="483" y="1"/>
                    <a:pt x="339" y="63"/>
                    <a:pt x="227" y="175"/>
                  </a:cubicBezTo>
                  <a:cubicBezTo>
                    <a:pt x="1" y="401"/>
                    <a:pt x="1" y="766"/>
                    <a:pt x="227" y="992"/>
                  </a:cubicBezTo>
                  <a:cubicBezTo>
                    <a:pt x="252" y="1017"/>
                    <a:pt x="290" y="1030"/>
                    <a:pt x="315" y="1055"/>
                  </a:cubicBezTo>
                  <a:cubicBezTo>
                    <a:pt x="340" y="1080"/>
                    <a:pt x="378" y="1092"/>
                    <a:pt x="415" y="1105"/>
                  </a:cubicBezTo>
                  <a:cubicBezTo>
                    <a:pt x="441" y="1130"/>
                    <a:pt x="478" y="1143"/>
                    <a:pt x="516" y="1143"/>
                  </a:cubicBezTo>
                  <a:cubicBezTo>
                    <a:pt x="554" y="1155"/>
                    <a:pt x="591" y="1155"/>
                    <a:pt x="642" y="1155"/>
                  </a:cubicBezTo>
                  <a:cubicBezTo>
                    <a:pt x="667" y="1155"/>
                    <a:pt x="704" y="1155"/>
                    <a:pt x="742" y="1143"/>
                  </a:cubicBezTo>
                  <a:cubicBezTo>
                    <a:pt x="780" y="1143"/>
                    <a:pt x="817" y="1130"/>
                    <a:pt x="855" y="1105"/>
                  </a:cubicBezTo>
                  <a:cubicBezTo>
                    <a:pt x="893" y="1092"/>
                    <a:pt x="918" y="1080"/>
                    <a:pt x="956" y="1055"/>
                  </a:cubicBezTo>
                  <a:cubicBezTo>
                    <a:pt x="981" y="1042"/>
                    <a:pt x="1019" y="1017"/>
                    <a:pt x="1044" y="992"/>
                  </a:cubicBezTo>
                  <a:cubicBezTo>
                    <a:pt x="1270" y="766"/>
                    <a:pt x="1270" y="389"/>
                    <a:pt x="1044" y="175"/>
                  </a:cubicBezTo>
                  <a:cubicBezTo>
                    <a:pt x="1019" y="150"/>
                    <a:pt x="981" y="125"/>
                    <a:pt x="956" y="100"/>
                  </a:cubicBezTo>
                  <a:cubicBezTo>
                    <a:pt x="918" y="74"/>
                    <a:pt x="893" y="62"/>
                    <a:pt x="855" y="49"/>
                  </a:cubicBezTo>
                  <a:cubicBezTo>
                    <a:pt x="817" y="37"/>
                    <a:pt x="780" y="24"/>
                    <a:pt x="742" y="12"/>
                  </a:cubicBezTo>
                  <a:cubicBezTo>
                    <a:pt x="706" y="4"/>
                    <a:pt x="670"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
            <p:cNvSpPr/>
            <p:nvPr/>
          </p:nvSpPr>
          <p:spPr>
            <a:xfrm>
              <a:off x="6287152" y="2553994"/>
              <a:ext cx="42279" cy="35369"/>
            </a:xfrm>
            <a:custGeom>
              <a:avLst/>
              <a:gdLst/>
              <a:ahLst/>
              <a:cxnLst/>
              <a:rect l="l" t="t" r="r" b="b"/>
              <a:pathLst>
                <a:path w="1395" h="1167" extrusionOk="0">
                  <a:moveTo>
                    <a:pt x="826" y="1"/>
                  </a:moveTo>
                  <a:cubicBezTo>
                    <a:pt x="382" y="1"/>
                    <a:pt x="1" y="579"/>
                    <a:pt x="414" y="1002"/>
                  </a:cubicBezTo>
                  <a:cubicBezTo>
                    <a:pt x="527" y="1102"/>
                    <a:pt x="665" y="1165"/>
                    <a:pt x="829" y="1165"/>
                  </a:cubicBezTo>
                  <a:cubicBezTo>
                    <a:pt x="839" y="1166"/>
                    <a:pt x="850" y="1166"/>
                    <a:pt x="860" y="1166"/>
                  </a:cubicBezTo>
                  <a:cubicBezTo>
                    <a:pt x="1038" y="1166"/>
                    <a:pt x="1211" y="1067"/>
                    <a:pt x="1294" y="901"/>
                  </a:cubicBezTo>
                  <a:cubicBezTo>
                    <a:pt x="1344" y="838"/>
                    <a:pt x="1369" y="776"/>
                    <a:pt x="1382" y="700"/>
                  </a:cubicBezTo>
                  <a:cubicBezTo>
                    <a:pt x="1394" y="663"/>
                    <a:pt x="1394" y="625"/>
                    <a:pt x="1394" y="587"/>
                  </a:cubicBezTo>
                  <a:cubicBezTo>
                    <a:pt x="1394" y="436"/>
                    <a:pt x="1344" y="286"/>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1"/>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
            <p:cNvSpPr/>
            <p:nvPr/>
          </p:nvSpPr>
          <p:spPr>
            <a:xfrm>
              <a:off x="7340139"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
            <p:cNvSpPr/>
            <p:nvPr/>
          </p:nvSpPr>
          <p:spPr>
            <a:xfrm>
              <a:off x="7340139"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
            <p:cNvSpPr/>
            <p:nvPr/>
          </p:nvSpPr>
          <p:spPr>
            <a:xfrm>
              <a:off x="6991669"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
            <p:cNvSpPr/>
            <p:nvPr/>
          </p:nvSpPr>
          <p:spPr>
            <a:xfrm>
              <a:off x="6991669"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
            <p:cNvSpPr/>
            <p:nvPr/>
          </p:nvSpPr>
          <p:spPr>
            <a:xfrm>
              <a:off x="7340139"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
            <p:cNvSpPr/>
            <p:nvPr/>
          </p:nvSpPr>
          <p:spPr>
            <a:xfrm>
              <a:off x="7340139"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1"/>
            <p:cNvSpPr/>
            <p:nvPr/>
          </p:nvSpPr>
          <p:spPr>
            <a:xfrm>
              <a:off x="6991669"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1"/>
            <p:cNvSpPr/>
            <p:nvPr/>
          </p:nvSpPr>
          <p:spPr>
            <a:xfrm>
              <a:off x="6991669"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
            <p:cNvSpPr/>
            <p:nvPr/>
          </p:nvSpPr>
          <p:spPr>
            <a:xfrm>
              <a:off x="7340139"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
            <p:cNvSpPr/>
            <p:nvPr/>
          </p:nvSpPr>
          <p:spPr>
            <a:xfrm>
              <a:off x="7340139"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
            <p:cNvSpPr/>
            <p:nvPr/>
          </p:nvSpPr>
          <p:spPr>
            <a:xfrm>
              <a:off x="6991669"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
            <p:cNvSpPr/>
            <p:nvPr/>
          </p:nvSpPr>
          <p:spPr>
            <a:xfrm>
              <a:off x="6991669"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
            <p:cNvSpPr/>
            <p:nvPr/>
          </p:nvSpPr>
          <p:spPr>
            <a:xfrm>
              <a:off x="7340139"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
            <p:cNvSpPr/>
            <p:nvPr/>
          </p:nvSpPr>
          <p:spPr>
            <a:xfrm>
              <a:off x="6990153"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1"/>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1"/>
            <p:cNvSpPr/>
            <p:nvPr/>
          </p:nvSpPr>
          <p:spPr>
            <a:xfrm>
              <a:off x="7688609"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1"/>
            <p:cNvSpPr/>
            <p:nvPr/>
          </p:nvSpPr>
          <p:spPr>
            <a:xfrm>
              <a:off x="7688609"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1"/>
            <p:cNvSpPr/>
            <p:nvPr/>
          </p:nvSpPr>
          <p:spPr>
            <a:xfrm>
              <a:off x="7688609"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1"/>
            <p:cNvSpPr/>
            <p:nvPr/>
          </p:nvSpPr>
          <p:spPr>
            <a:xfrm>
              <a:off x="7688609"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1"/>
            <p:cNvSpPr/>
            <p:nvPr/>
          </p:nvSpPr>
          <p:spPr>
            <a:xfrm>
              <a:off x="7688609"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
            <p:cNvSpPr/>
            <p:nvPr/>
          </p:nvSpPr>
          <p:spPr>
            <a:xfrm>
              <a:off x="7688609"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1"/>
            <p:cNvSpPr/>
            <p:nvPr/>
          </p:nvSpPr>
          <p:spPr>
            <a:xfrm>
              <a:off x="7688609"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1"/>
            <p:cNvSpPr/>
            <p:nvPr/>
          </p:nvSpPr>
          <p:spPr>
            <a:xfrm>
              <a:off x="5610759" y="2567571"/>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
            <p:cNvSpPr/>
            <p:nvPr/>
          </p:nvSpPr>
          <p:spPr>
            <a:xfrm>
              <a:off x="5610759" y="3264510"/>
              <a:ext cx="705710" cy="706104"/>
            </a:xfrm>
            <a:custGeom>
              <a:avLst/>
              <a:gdLst/>
              <a:ahLst/>
              <a:cxnLst/>
              <a:rect l="l" t="t" r="r" b="b"/>
              <a:pathLst>
                <a:path w="23285" h="23298" extrusionOk="0">
                  <a:moveTo>
                    <a:pt x="22996" y="290"/>
                  </a:moveTo>
                  <a:lnTo>
                    <a:pt x="22996" y="22996"/>
                  </a:lnTo>
                  <a:lnTo>
                    <a:pt x="289" y="22996"/>
                  </a:lnTo>
                  <a:lnTo>
                    <a:pt x="289" y="290"/>
                  </a:lnTo>
                  <a:close/>
                  <a:moveTo>
                    <a:pt x="0" y="1"/>
                  </a:moveTo>
                  <a:lnTo>
                    <a:pt x="0" y="23298"/>
                  </a:lnTo>
                  <a:lnTo>
                    <a:pt x="23285" y="23298"/>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1"/>
            <p:cNvSpPr/>
            <p:nvPr/>
          </p:nvSpPr>
          <p:spPr>
            <a:xfrm>
              <a:off x="5610759" y="3961813"/>
              <a:ext cx="705710" cy="705740"/>
            </a:xfrm>
            <a:custGeom>
              <a:avLst/>
              <a:gdLst/>
              <a:ahLst/>
              <a:cxnLst/>
              <a:rect l="l" t="t" r="r" b="b"/>
              <a:pathLst>
                <a:path w="23285" h="23286" extrusionOk="0">
                  <a:moveTo>
                    <a:pt x="22996" y="290"/>
                  </a:moveTo>
                  <a:lnTo>
                    <a:pt x="22996" y="22997"/>
                  </a:lnTo>
                  <a:lnTo>
                    <a:pt x="289" y="22997"/>
                  </a:lnTo>
                  <a:lnTo>
                    <a:pt x="289" y="290"/>
                  </a:lnTo>
                  <a:close/>
                  <a:moveTo>
                    <a:pt x="0" y="1"/>
                  </a:moveTo>
                  <a:lnTo>
                    <a:pt x="0" y="23286"/>
                  </a:lnTo>
                  <a:lnTo>
                    <a:pt x="23285" y="23286"/>
                  </a:lnTo>
                  <a:lnTo>
                    <a:pt x="23285"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1"/>
            <p:cNvSpPr/>
            <p:nvPr/>
          </p:nvSpPr>
          <p:spPr>
            <a:xfrm>
              <a:off x="6307669" y="2567571"/>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
            <p:cNvSpPr/>
            <p:nvPr/>
          </p:nvSpPr>
          <p:spPr>
            <a:xfrm>
              <a:off x="6307669" y="3264510"/>
              <a:ext cx="705740" cy="706104"/>
            </a:xfrm>
            <a:custGeom>
              <a:avLst/>
              <a:gdLst/>
              <a:ahLst/>
              <a:cxnLst/>
              <a:rect l="l" t="t" r="r" b="b"/>
              <a:pathLst>
                <a:path w="23286" h="23298" extrusionOk="0">
                  <a:moveTo>
                    <a:pt x="22997" y="290"/>
                  </a:moveTo>
                  <a:lnTo>
                    <a:pt x="22997" y="22996"/>
                  </a:lnTo>
                  <a:lnTo>
                    <a:pt x="290" y="22996"/>
                  </a:lnTo>
                  <a:lnTo>
                    <a:pt x="290" y="290"/>
                  </a:lnTo>
                  <a:close/>
                  <a:moveTo>
                    <a:pt x="1" y="1"/>
                  </a:moveTo>
                  <a:lnTo>
                    <a:pt x="1" y="23298"/>
                  </a:lnTo>
                  <a:lnTo>
                    <a:pt x="23286" y="23298"/>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1"/>
            <p:cNvSpPr/>
            <p:nvPr/>
          </p:nvSpPr>
          <p:spPr>
            <a:xfrm>
              <a:off x="6307669" y="3961813"/>
              <a:ext cx="705740" cy="705740"/>
            </a:xfrm>
            <a:custGeom>
              <a:avLst/>
              <a:gdLst/>
              <a:ahLst/>
              <a:cxnLst/>
              <a:rect l="l" t="t" r="r" b="b"/>
              <a:pathLst>
                <a:path w="23286" h="23286" extrusionOk="0">
                  <a:moveTo>
                    <a:pt x="22997" y="290"/>
                  </a:moveTo>
                  <a:lnTo>
                    <a:pt x="22997" y="22997"/>
                  </a:lnTo>
                  <a:lnTo>
                    <a:pt x="290" y="22997"/>
                  </a:lnTo>
                  <a:lnTo>
                    <a:pt x="290" y="290"/>
                  </a:lnTo>
                  <a:close/>
                  <a:moveTo>
                    <a:pt x="1" y="1"/>
                  </a:moveTo>
                  <a:lnTo>
                    <a:pt x="1" y="23286"/>
                  </a:lnTo>
                  <a:lnTo>
                    <a:pt x="23286" y="23286"/>
                  </a:lnTo>
                  <a:lnTo>
                    <a:pt x="23286"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1"/>
            <p:cNvSpPr/>
            <p:nvPr/>
          </p:nvSpPr>
          <p:spPr>
            <a:xfrm>
              <a:off x="7004610"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1"/>
            <p:cNvSpPr/>
            <p:nvPr/>
          </p:nvSpPr>
          <p:spPr>
            <a:xfrm>
              <a:off x="7004610"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1"/>
            <p:cNvSpPr/>
            <p:nvPr/>
          </p:nvSpPr>
          <p:spPr>
            <a:xfrm>
              <a:off x="7004610"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1"/>
            <p:cNvSpPr/>
            <p:nvPr/>
          </p:nvSpPr>
          <p:spPr>
            <a:xfrm>
              <a:off x="5942530" y="2903009"/>
              <a:ext cx="41461" cy="34793"/>
            </a:xfrm>
            <a:custGeom>
              <a:avLst/>
              <a:gdLst/>
              <a:ahLst/>
              <a:cxnLst/>
              <a:rect l="l" t="t" r="r" b="b"/>
              <a:pathLst>
                <a:path w="1368" h="1148" extrusionOk="0">
                  <a:moveTo>
                    <a:pt x="695" y="1"/>
                  </a:moveTo>
                  <a:cubicBezTo>
                    <a:pt x="551" y="1"/>
                    <a:pt x="404" y="55"/>
                    <a:pt x="287" y="167"/>
                  </a:cubicBezTo>
                  <a:cubicBezTo>
                    <a:pt x="224" y="217"/>
                    <a:pt x="187" y="280"/>
                    <a:pt x="162" y="355"/>
                  </a:cubicBezTo>
                  <a:cubicBezTo>
                    <a:pt x="1" y="727"/>
                    <a:pt x="267" y="1147"/>
                    <a:pt x="672" y="1147"/>
                  </a:cubicBezTo>
                  <a:cubicBezTo>
                    <a:pt x="677" y="1147"/>
                    <a:pt x="683" y="1147"/>
                    <a:pt x="689" y="1147"/>
                  </a:cubicBezTo>
                  <a:cubicBezTo>
                    <a:pt x="765" y="1147"/>
                    <a:pt x="840" y="1134"/>
                    <a:pt x="916" y="1109"/>
                  </a:cubicBezTo>
                  <a:cubicBezTo>
                    <a:pt x="1242" y="971"/>
                    <a:pt x="1368" y="556"/>
                    <a:pt x="1167" y="255"/>
                  </a:cubicBezTo>
                  <a:cubicBezTo>
                    <a:pt x="1055" y="87"/>
                    <a:pt x="877" y="1"/>
                    <a:pt x="695"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1"/>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1"/>
            <p:cNvSpPr/>
            <p:nvPr/>
          </p:nvSpPr>
          <p:spPr>
            <a:xfrm>
              <a:off x="5945895" y="3251781"/>
              <a:ext cx="35066" cy="34854"/>
            </a:xfrm>
            <a:custGeom>
              <a:avLst/>
              <a:gdLst/>
              <a:ahLst/>
              <a:cxnLst/>
              <a:rect l="l" t="t" r="r" b="b"/>
              <a:pathLst>
                <a:path w="1157" h="1150" extrusionOk="0">
                  <a:moveTo>
                    <a:pt x="587" y="1"/>
                  </a:moveTo>
                  <a:cubicBezTo>
                    <a:pt x="436" y="1"/>
                    <a:pt x="286" y="60"/>
                    <a:pt x="176" y="169"/>
                  </a:cubicBezTo>
                  <a:cubicBezTo>
                    <a:pt x="126" y="220"/>
                    <a:pt x="76" y="282"/>
                    <a:pt x="51" y="345"/>
                  </a:cubicBezTo>
                  <a:cubicBezTo>
                    <a:pt x="25" y="421"/>
                    <a:pt x="0" y="496"/>
                    <a:pt x="0" y="571"/>
                  </a:cubicBezTo>
                  <a:cubicBezTo>
                    <a:pt x="13" y="886"/>
                    <a:pt x="264" y="1137"/>
                    <a:pt x="578" y="1149"/>
                  </a:cubicBezTo>
                  <a:cubicBezTo>
                    <a:pt x="654" y="1149"/>
                    <a:pt x="729" y="1124"/>
                    <a:pt x="805" y="1099"/>
                  </a:cubicBezTo>
                  <a:cubicBezTo>
                    <a:pt x="867" y="1074"/>
                    <a:pt x="930" y="1024"/>
                    <a:pt x="993" y="974"/>
                  </a:cubicBezTo>
                  <a:cubicBezTo>
                    <a:pt x="1094" y="873"/>
                    <a:pt x="1156" y="722"/>
                    <a:pt x="1156" y="571"/>
                  </a:cubicBezTo>
                  <a:cubicBezTo>
                    <a:pt x="1156" y="421"/>
                    <a:pt x="1094" y="270"/>
                    <a:pt x="993" y="169"/>
                  </a:cubicBezTo>
                  <a:cubicBezTo>
                    <a:pt x="943" y="106"/>
                    <a:pt x="880" y="69"/>
                    <a:pt x="805" y="44"/>
                  </a:cubicBezTo>
                  <a:cubicBezTo>
                    <a:pt x="734" y="15"/>
                    <a:pt x="660" y="1"/>
                    <a:pt x="58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1"/>
            <p:cNvSpPr/>
            <p:nvPr/>
          </p:nvSpPr>
          <p:spPr>
            <a:xfrm>
              <a:off x="5945895" y="3600130"/>
              <a:ext cx="35066" cy="34975"/>
            </a:xfrm>
            <a:custGeom>
              <a:avLst/>
              <a:gdLst/>
              <a:ahLst/>
              <a:cxnLst/>
              <a:rect l="l" t="t" r="r" b="b"/>
              <a:pathLst>
                <a:path w="1157" h="1154" extrusionOk="0">
                  <a:moveTo>
                    <a:pt x="585" y="0"/>
                  </a:moveTo>
                  <a:cubicBezTo>
                    <a:pt x="437" y="0"/>
                    <a:pt x="289" y="54"/>
                    <a:pt x="176" y="161"/>
                  </a:cubicBezTo>
                  <a:cubicBezTo>
                    <a:pt x="151" y="198"/>
                    <a:pt x="126" y="223"/>
                    <a:pt x="101" y="261"/>
                  </a:cubicBezTo>
                  <a:cubicBezTo>
                    <a:pt x="88" y="286"/>
                    <a:pt x="63" y="324"/>
                    <a:pt x="51" y="349"/>
                  </a:cubicBezTo>
                  <a:lnTo>
                    <a:pt x="13" y="462"/>
                  </a:lnTo>
                  <a:cubicBezTo>
                    <a:pt x="13" y="500"/>
                    <a:pt x="0" y="538"/>
                    <a:pt x="0" y="575"/>
                  </a:cubicBezTo>
                  <a:cubicBezTo>
                    <a:pt x="0" y="726"/>
                    <a:pt x="63" y="877"/>
                    <a:pt x="176" y="977"/>
                  </a:cubicBezTo>
                  <a:cubicBezTo>
                    <a:pt x="226" y="1028"/>
                    <a:pt x="289" y="1078"/>
                    <a:pt x="365" y="1103"/>
                  </a:cubicBezTo>
                  <a:cubicBezTo>
                    <a:pt x="428" y="1128"/>
                    <a:pt x="503" y="1153"/>
                    <a:pt x="578" y="1153"/>
                  </a:cubicBezTo>
                  <a:cubicBezTo>
                    <a:pt x="654" y="1153"/>
                    <a:pt x="729" y="1128"/>
                    <a:pt x="805" y="1103"/>
                  </a:cubicBezTo>
                  <a:cubicBezTo>
                    <a:pt x="867" y="1078"/>
                    <a:pt x="930" y="1028"/>
                    <a:pt x="993" y="977"/>
                  </a:cubicBezTo>
                  <a:cubicBezTo>
                    <a:pt x="1094" y="877"/>
                    <a:pt x="1156" y="726"/>
                    <a:pt x="1156" y="575"/>
                  </a:cubicBezTo>
                  <a:cubicBezTo>
                    <a:pt x="1156" y="538"/>
                    <a:pt x="1156" y="500"/>
                    <a:pt x="1144" y="462"/>
                  </a:cubicBezTo>
                  <a:cubicBezTo>
                    <a:pt x="1131" y="424"/>
                    <a:pt x="1131" y="387"/>
                    <a:pt x="1119" y="349"/>
                  </a:cubicBezTo>
                  <a:cubicBezTo>
                    <a:pt x="1094" y="324"/>
                    <a:pt x="1081" y="286"/>
                    <a:pt x="1068" y="261"/>
                  </a:cubicBezTo>
                  <a:cubicBezTo>
                    <a:pt x="1043" y="223"/>
                    <a:pt x="1018" y="186"/>
                    <a:pt x="993" y="161"/>
                  </a:cubicBezTo>
                  <a:cubicBezTo>
                    <a:pt x="880" y="54"/>
                    <a:pt x="732" y="0"/>
                    <a:pt x="585"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1"/>
            <p:cNvSpPr/>
            <p:nvPr/>
          </p:nvSpPr>
          <p:spPr>
            <a:xfrm>
              <a:off x="5945895" y="3948326"/>
              <a:ext cx="35066" cy="35248"/>
            </a:xfrm>
            <a:custGeom>
              <a:avLst/>
              <a:gdLst/>
              <a:ahLst/>
              <a:cxnLst/>
              <a:rect l="l" t="t" r="r" b="b"/>
              <a:pathLst>
                <a:path w="1157" h="1163" extrusionOk="0">
                  <a:moveTo>
                    <a:pt x="589" y="1"/>
                  </a:moveTo>
                  <a:cubicBezTo>
                    <a:pt x="441" y="1"/>
                    <a:pt x="294" y="60"/>
                    <a:pt x="176" y="169"/>
                  </a:cubicBezTo>
                  <a:cubicBezTo>
                    <a:pt x="151" y="195"/>
                    <a:pt x="126" y="220"/>
                    <a:pt x="101" y="257"/>
                  </a:cubicBezTo>
                  <a:cubicBezTo>
                    <a:pt x="88" y="295"/>
                    <a:pt x="63" y="320"/>
                    <a:pt x="51" y="358"/>
                  </a:cubicBezTo>
                  <a:cubicBezTo>
                    <a:pt x="38" y="396"/>
                    <a:pt x="38" y="433"/>
                    <a:pt x="25" y="471"/>
                  </a:cubicBezTo>
                  <a:cubicBezTo>
                    <a:pt x="13" y="509"/>
                    <a:pt x="0" y="546"/>
                    <a:pt x="0" y="584"/>
                  </a:cubicBezTo>
                  <a:cubicBezTo>
                    <a:pt x="0" y="735"/>
                    <a:pt x="63" y="886"/>
                    <a:pt x="176" y="986"/>
                  </a:cubicBezTo>
                  <a:cubicBezTo>
                    <a:pt x="226" y="1049"/>
                    <a:pt x="289" y="1087"/>
                    <a:pt x="365" y="1112"/>
                  </a:cubicBezTo>
                  <a:cubicBezTo>
                    <a:pt x="428" y="1150"/>
                    <a:pt x="503" y="1162"/>
                    <a:pt x="578" y="1162"/>
                  </a:cubicBezTo>
                  <a:cubicBezTo>
                    <a:pt x="654" y="1162"/>
                    <a:pt x="742" y="1137"/>
                    <a:pt x="805" y="1112"/>
                  </a:cubicBezTo>
                  <a:cubicBezTo>
                    <a:pt x="880" y="1087"/>
                    <a:pt x="943" y="1036"/>
                    <a:pt x="993" y="986"/>
                  </a:cubicBezTo>
                  <a:cubicBezTo>
                    <a:pt x="1106" y="873"/>
                    <a:pt x="1156" y="735"/>
                    <a:pt x="1156" y="584"/>
                  </a:cubicBezTo>
                  <a:cubicBezTo>
                    <a:pt x="1156" y="546"/>
                    <a:pt x="1156" y="496"/>
                    <a:pt x="1144" y="471"/>
                  </a:cubicBezTo>
                  <a:cubicBezTo>
                    <a:pt x="1144" y="433"/>
                    <a:pt x="1131" y="396"/>
                    <a:pt x="1119" y="358"/>
                  </a:cubicBezTo>
                  <a:cubicBezTo>
                    <a:pt x="1106" y="320"/>
                    <a:pt x="1081" y="295"/>
                    <a:pt x="1068" y="257"/>
                  </a:cubicBezTo>
                  <a:cubicBezTo>
                    <a:pt x="1043" y="232"/>
                    <a:pt x="1018" y="195"/>
                    <a:pt x="993" y="169"/>
                  </a:cubicBezTo>
                  <a:cubicBezTo>
                    <a:pt x="943" y="119"/>
                    <a:pt x="880" y="69"/>
                    <a:pt x="805" y="44"/>
                  </a:cubicBezTo>
                  <a:cubicBezTo>
                    <a:pt x="734" y="15"/>
                    <a:pt x="662" y="1"/>
                    <a:pt x="58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1"/>
            <p:cNvSpPr/>
            <p:nvPr/>
          </p:nvSpPr>
          <p:spPr>
            <a:xfrm>
              <a:off x="5945895" y="4297190"/>
              <a:ext cx="35066" cy="34823"/>
            </a:xfrm>
            <a:custGeom>
              <a:avLst/>
              <a:gdLst/>
              <a:ahLst/>
              <a:cxnLst/>
              <a:rect l="l" t="t" r="r" b="b"/>
              <a:pathLst>
                <a:path w="1157" h="1149" extrusionOk="0">
                  <a:moveTo>
                    <a:pt x="587" y="0"/>
                  </a:moveTo>
                  <a:cubicBezTo>
                    <a:pt x="436" y="0"/>
                    <a:pt x="286" y="59"/>
                    <a:pt x="176" y="169"/>
                  </a:cubicBezTo>
                  <a:cubicBezTo>
                    <a:pt x="126" y="219"/>
                    <a:pt x="76" y="282"/>
                    <a:pt x="51" y="357"/>
                  </a:cubicBezTo>
                  <a:cubicBezTo>
                    <a:pt x="25" y="420"/>
                    <a:pt x="0" y="496"/>
                    <a:pt x="0" y="571"/>
                  </a:cubicBezTo>
                  <a:cubicBezTo>
                    <a:pt x="0" y="722"/>
                    <a:pt x="63" y="873"/>
                    <a:pt x="176" y="986"/>
                  </a:cubicBezTo>
                  <a:cubicBezTo>
                    <a:pt x="277" y="1086"/>
                    <a:pt x="428" y="1149"/>
                    <a:pt x="578" y="1149"/>
                  </a:cubicBezTo>
                  <a:cubicBezTo>
                    <a:pt x="654" y="1149"/>
                    <a:pt x="729" y="1136"/>
                    <a:pt x="805" y="1111"/>
                  </a:cubicBezTo>
                  <a:cubicBezTo>
                    <a:pt x="867" y="1074"/>
                    <a:pt x="930" y="1036"/>
                    <a:pt x="993" y="986"/>
                  </a:cubicBezTo>
                  <a:cubicBezTo>
                    <a:pt x="1094" y="873"/>
                    <a:pt x="1156" y="722"/>
                    <a:pt x="1156" y="571"/>
                  </a:cubicBezTo>
                  <a:cubicBezTo>
                    <a:pt x="1156" y="420"/>
                    <a:pt x="1094" y="269"/>
                    <a:pt x="993" y="169"/>
                  </a:cubicBezTo>
                  <a:cubicBezTo>
                    <a:pt x="943" y="119"/>
                    <a:pt x="880" y="68"/>
                    <a:pt x="805" y="43"/>
                  </a:cubicBezTo>
                  <a:cubicBezTo>
                    <a:pt x="734" y="14"/>
                    <a:pt x="660" y="0"/>
                    <a:pt x="587"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1"/>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1"/>
            <p:cNvSpPr/>
            <p:nvPr/>
          </p:nvSpPr>
          <p:spPr>
            <a:xfrm>
              <a:off x="5944379" y="4645720"/>
              <a:ext cx="39612" cy="34763"/>
            </a:xfrm>
            <a:custGeom>
              <a:avLst/>
              <a:gdLst/>
              <a:ahLst/>
              <a:cxnLst/>
              <a:rect l="l" t="t" r="r" b="b"/>
              <a:pathLst>
                <a:path w="1307" h="1147" extrusionOk="0">
                  <a:moveTo>
                    <a:pt x="634" y="1"/>
                  </a:moveTo>
                  <a:cubicBezTo>
                    <a:pt x="490" y="1"/>
                    <a:pt x="343" y="55"/>
                    <a:pt x="226" y="167"/>
                  </a:cubicBezTo>
                  <a:cubicBezTo>
                    <a:pt x="176" y="217"/>
                    <a:pt x="126" y="280"/>
                    <a:pt x="101" y="355"/>
                  </a:cubicBezTo>
                  <a:cubicBezTo>
                    <a:pt x="0" y="569"/>
                    <a:pt x="50" y="820"/>
                    <a:pt x="226" y="984"/>
                  </a:cubicBezTo>
                  <a:cubicBezTo>
                    <a:pt x="327" y="1084"/>
                    <a:pt x="478" y="1147"/>
                    <a:pt x="628" y="1147"/>
                  </a:cubicBezTo>
                  <a:cubicBezTo>
                    <a:pt x="704" y="1147"/>
                    <a:pt x="779" y="1134"/>
                    <a:pt x="855" y="1109"/>
                  </a:cubicBezTo>
                  <a:cubicBezTo>
                    <a:pt x="1181" y="971"/>
                    <a:pt x="1307" y="556"/>
                    <a:pt x="1106" y="255"/>
                  </a:cubicBezTo>
                  <a:cubicBezTo>
                    <a:pt x="994" y="87"/>
                    <a:pt x="816" y="1"/>
                    <a:pt x="63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1"/>
            <p:cNvSpPr/>
            <p:nvPr/>
          </p:nvSpPr>
          <p:spPr>
            <a:xfrm>
              <a:off x="6643198" y="2903100"/>
              <a:ext cx="34702" cy="34702"/>
            </a:xfrm>
            <a:custGeom>
              <a:avLst/>
              <a:gdLst/>
              <a:ahLst/>
              <a:cxnLst/>
              <a:rect l="l" t="t" r="r" b="b"/>
              <a:pathLst>
                <a:path w="1145" h="1145" extrusionOk="0">
                  <a:moveTo>
                    <a:pt x="558" y="1"/>
                  </a:moveTo>
                  <a:cubicBezTo>
                    <a:pt x="412" y="1"/>
                    <a:pt x="273" y="55"/>
                    <a:pt x="164" y="164"/>
                  </a:cubicBezTo>
                  <a:cubicBezTo>
                    <a:pt x="114" y="214"/>
                    <a:pt x="63" y="277"/>
                    <a:pt x="38" y="352"/>
                  </a:cubicBezTo>
                  <a:cubicBezTo>
                    <a:pt x="13" y="428"/>
                    <a:pt x="1" y="503"/>
                    <a:pt x="1" y="579"/>
                  </a:cubicBezTo>
                  <a:cubicBezTo>
                    <a:pt x="1" y="885"/>
                    <a:pt x="240" y="1144"/>
                    <a:pt x="556" y="1144"/>
                  </a:cubicBezTo>
                  <a:cubicBezTo>
                    <a:pt x="564" y="1144"/>
                    <a:pt x="571" y="1144"/>
                    <a:pt x="579" y="1144"/>
                  </a:cubicBezTo>
                  <a:lnTo>
                    <a:pt x="566" y="1144"/>
                  </a:lnTo>
                  <a:cubicBezTo>
                    <a:pt x="893" y="1144"/>
                    <a:pt x="1144" y="893"/>
                    <a:pt x="1144" y="566"/>
                  </a:cubicBezTo>
                  <a:cubicBezTo>
                    <a:pt x="1144" y="491"/>
                    <a:pt x="1131" y="415"/>
                    <a:pt x="1106" y="352"/>
                  </a:cubicBezTo>
                  <a:cubicBezTo>
                    <a:pt x="1081" y="277"/>
                    <a:pt x="1031" y="214"/>
                    <a:pt x="981" y="164"/>
                  </a:cubicBezTo>
                  <a:cubicBezTo>
                    <a:pt x="956" y="139"/>
                    <a:pt x="918" y="114"/>
                    <a:pt x="893" y="88"/>
                  </a:cubicBezTo>
                  <a:cubicBezTo>
                    <a:pt x="855" y="76"/>
                    <a:pt x="830" y="51"/>
                    <a:pt x="792" y="38"/>
                  </a:cubicBezTo>
                  <a:cubicBezTo>
                    <a:pt x="754" y="26"/>
                    <a:pt x="717" y="13"/>
                    <a:pt x="679" y="13"/>
                  </a:cubicBezTo>
                  <a:cubicBezTo>
                    <a:pt x="639" y="5"/>
                    <a:pt x="598" y="1"/>
                    <a:pt x="55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
            <p:cNvSpPr/>
            <p:nvPr/>
          </p:nvSpPr>
          <p:spPr>
            <a:xfrm>
              <a:off x="6293971" y="2903191"/>
              <a:ext cx="35460" cy="34611"/>
            </a:xfrm>
            <a:custGeom>
              <a:avLst/>
              <a:gdLst/>
              <a:ahLst/>
              <a:cxnLst/>
              <a:rect l="l" t="t" r="r" b="b"/>
              <a:pathLst>
                <a:path w="1170" h="1142" extrusionOk="0">
                  <a:moveTo>
                    <a:pt x="597" y="1"/>
                  </a:moveTo>
                  <a:cubicBezTo>
                    <a:pt x="450" y="1"/>
                    <a:pt x="302" y="54"/>
                    <a:pt x="189" y="161"/>
                  </a:cubicBezTo>
                  <a:cubicBezTo>
                    <a:pt x="139" y="211"/>
                    <a:pt x="89" y="274"/>
                    <a:pt x="63" y="349"/>
                  </a:cubicBezTo>
                  <a:cubicBezTo>
                    <a:pt x="1" y="488"/>
                    <a:pt x="1" y="651"/>
                    <a:pt x="63" y="789"/>
                  </a:cubicBezTo>
                  <a:cubicBezTo>
                    <a:pt x="101" y="852"/>
                    <a:pt x="139" y="927"/>
                    <a:pt x="189" y="978"/>
                  </a:cubicBezTo>
                  <a:cubicBezTo>
                    <a:pt x="302" y="1078"/>
                    <a:pt x="440" y="1141"/>
                    <a:pt x="604" y="1141"/>
                  </a:cubicBezTo>
                  <a:cubicBezTo>
                    <a:pt x="755" y="1141"/>
                    <a:pt x="893" y="1078"/>
                    <a:pt x="1006" y="978"/>
                  </a:cubicBezTo>
                  <a:cubicBezTo>
                    <a:pt x="1056" y="927"/>
                    <a:pt x="1094" y="852"/>
                    <a:pt x="1132" y="789"/>
                  </a:cubicBezTo>
                  <a:cubicBezTo>
                    <a:pt x="1157" y="714"/>
                    <a:pt x="1169" y="638"/>
                    <a:pt x="1169" y="563"/>
                  </a:cubicBezTo>
                  <a:cubicBezTo>
                    <a:pt x="1169" y="412"/>
                    <a:pt x="1106" y="274"/>
                    <a:pt x="1006" y="161"/>
                  </a:cubicBezTo>
                  <a:cubicBezTo>
                    <a:pt x="893" y="54"/>
                    <a:pt x="745" y="1"/>
                    <a:pt x="59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
            <p:cNvSpPr/>
            <p:nvPr/>
          </p:nvSpPr>
          <p:spPr>
            <a:xfrm>
              <a:off x="6642804" y="3252054"/>
              <a:ext cx="35096" cy="34581"/>
            </a:xfrm>
            <a:custGeom>
              <a:avLst/>
              <a:gdLst/>
              <a:ahLst/>
              <a:cxnLst/>
              <a:rect l="l" t="t" r="r" b="b"/>
              <a:pathLst>
                <a:path w="1158" h="1141" extrusionOk="0">
                  <a:moveTo>
                    <a:pt x="581" y="0"/>
                  </a:moveTo>
                  <a:cubicBezTo>
                    <a:pt x="434" y="0"/>
                    <a:pt x="290" y="53"/>
                    <a:pt x="177" y="160"/>
                  </a:cubicBezTo>
                  <a:cubicBezTo>
                    <a:pt x="127" y="211"/>
                    <a:pt x="76" y="273"/>
                    <a:pt x="51" y="336"/>
                  </a:cubicBezTo>
                  <a:cubicBezTo>
                    <a:pt x="26" y="412"/>
                    <a:pt x="14" y="487"/>
                    <a:pt x="14" y="562"/>
                  </a:cubicBezTo>
                  <a:cubicBezTo>
                    <a:pt x="1" y="877"/>
                    <a:pt x="265" y="1140"/>
                    <a:pt x="592" y="1140"/>
                  </a:cubicBezTo>
                  <a:cubicBezTo>
                    <a:pt x="742" y="1140"/>
                    <a:pt x="881" y="1078"/>
                    <a:pt x="994" y="965"/>
                  </a:cubicBezTo>
                  <a:cubicBezTo>
                    <a:pt x="1019" y="939"/>
                    <a:pt x="1044" y="914"/>
                    <a:pt x="1069" y="877"/>
                  </a:cubicBezTo>
                  <a:cubicBezTo>
                    <a:pt x="1082" y="851"/>
                    <a:pt x="1094" y="814"/>
                    <a:pt x="1119" y="789"/>
                  </a:cubicBezTo>
                  <a:cubicBezTo>
                    <a:pt x="1132" y="751"/>
                    <a:pt x="1144" y="713"/>
                    <a:pt x="1144" y="676"/>
                  </a:cubicBezTo>
                  <a:cubicBezTo>
                    <a:pt x="1157" y="638"/>
                    <a:pt x="1157" y="600"/>
                    <a:pt x="1157" y="562"/>
                  </a:cubicBezTo>
                  <a:cubicBezTo>
                    <a:pt x="1157" y="487"/>
                    <a:pt x="1144" y="412"/>
                    <a:pt x="1119" y="336"/>
                  </a:cubicBezTo>
                  <a:cubicBezTo>
                    <a:pt x="1082" y="273"/>
                    <a:pt x="1044" y="211"/>
                    <a:pt x="994" y="160"/>
                  </a:cubicBezTo>
                  <a:cubicBezTo>
                    <a:pt x="874" y="53"/>
                    <a:pt x="727"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
            <p:cNvSpPr/>
            <p:nvPr/>
          </p:nvSpPr>
          <p:spPr>
            <a:xfrm>
              <a:off x="6643198" y="3600130"/>
              <a:ext cx="34702" cy="34975"/>
            </a:xfrm>
            <a:custGeom>
              <a:avLst/>
              <a:gdLst/>
              <a:ahLst/>
              <a:cxnLst/>
              <a:rect l="l" t="t" r="r" b="b"/>
              <a:pathLst>
                <a:path w="1145" h="1154" extrusionOk="0">
                  <a:moveTo>
                    <a:pt x="568" y="0"/>
                  </a:moveTo>
                  <a:cubicBezTo>
                    <a:pt x="421" y="0"/>
                    <a:pt x="277" y="54"/>
                    <a:pt x="164" y="161"/>
                  </a:cubicBezTo>
                  <a:cubicBezTo>
                    <a:pt x="63" y="274"/>
                    <a:pt x="1" y="424"/>
                    <a:pt x="1" y="575"/>
                  </a:cubicBezTo>
                  <a:cubicBezTo>
                    <a:pt x="1" y="651"/>
                    <a:pt x="13" y="726"/>
                    <a:pt x="38" y="789"/>
                  </a:cubicBezTo>
                  <a:cubicBezTo>
                    <a:pt x="126" y="1003"/>
                    <a:pt x="340" y="1153"/>
                    <a:pt x="579" y="1153"/>
                  </a:cubicBezTo>
                  <a:cubicBezTo>
                    <a:pt x="604" y="1153"/>
                    <a:pt x="641" y="1141"/>
                    <a:pt x="679" y="1141"/>
                  </a:cubicBezTo>
                  <a:cubicBezTo>
                    <a:pt x="717" y="1128"/>
                    <a:pt x="754" y="1116"/>
                    <a:pt x="792" y="1103"/>
                  </a:cubicBezTo>
                  <a:cubicBezTo>
                    <a:pt x="830" y="1090"/>
                    <a:pt x="855" y="1078"/>
                    <a:pt x="893" y="1053"/>
                  </a:cubicBezTo>
                  <a:cubicBezTo>
                    <a:pt x="918" y="1028"/>
                    <a:pt x="956" y="1003"/>
                    <a:pt x="981" y="977"/>
                  </a:cubicBezTo>
                  <a:cubicBezTo>
                    <a:pt x="1031" y="927"/>
                    <a:pt x="1069" y="864"/>
                    <a:pt x="1106" y="789"/>
                  </a:cubicBezTo>
                  <a:cubicBezTo>
                    <a:pt x="1131" y="726"/>
                    <a:pt x="1144" y="651"/>
                    <a:pt x="1144" y="575"/>
                  </a:cubicBezTo>
                  <a:cubicBezTo>
                    <a:pt x="1144" y="424"/>
                    <a:pt x="1081" y="274"/>
                    <a:pt x="981" y="161"/>
                  </a:cubicBezTo>
                  <a:cubicBezTo>
                    <a:pt x="861" y="54"/>
                    <a:pt x="714" y="0"/>
                    <a:pt x="56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
            <p:cNvSpPr/>
            <p:nvPr/>
          </p:nvSpPr>
          <p:spPr>
            <a:xfrm>
              <a:off x="6294728" y="3599857"/>
              <a:ext cx="36611" cy="35248"/>
            </a:xfrm>
            <a:custGeom>
              <a:avLst/>
              <a:gdLst/>
              <a:ahLst/>
              <a:cxnLst/>
              <a:rect l="l" t="t" r="r" b="b"/>
              <a:pathLst>
                <a:path w="1208" h="1163" extrusionOk="0">
                  <a:moveTo>
                    <a:pt x="581" y="0"/>
                  </a:moveTo>
                  <a:cubicBezTo>
                    <a:pt x="285" y="0"/>
                    <a:pt x="1" y="234"/>
                    <a:pt x="1" y="584"/>
                  </a:cubicBezTo>
                  <a:cubicBezTo>
                    <a:pt x="1" y="735"/>
                    <a:pt x="51" y="886"/>
                    <a:pt x="164" y="986"/>
                  </a:cubicBezTo>
                  <a:cubicBezTo>
                    <a:pt x="277" y="1099"/>
                    <a:pt x="415" y="1150"/>
                    <a:pt x="579" y="1162"/>
                  </a:cubicBezTo>
                  <a:cubicBezTo>
                    <a:pt x="730" y="1150"/>
                    <a:pt x="868" y="1099"/>
                    <a:pt x="981" y="986"/>
                  </a:cubicBezTo>
                  <a:cubicBezTo>
                    <a:pt x="1207" y="760"/>
                    <a:pt x="1207" y="396"/>
                    <a:pt x="981" y="170"/>
                  </a:cubicBezTo>
                  <a:cubicBezTo>
                    <a:pt x="864" y="53"/>
                    <a:pt x="721" y="0"/>
                    <a:pt x="581"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
            <p:cNvSpPr/>
            <p:nvPr/>
          </p:nvSpPr>
          <p:spPr>
            <a:xfrm>
              <a:off x="6294365" y="3252054"/>
              <a:ext cx="35066" cy="34581"/>
            </a:xfrm>
            <a:custGeom>
              <a:avLst/>
              <a:gdLst/>
              <a:ahLst/>
              <a:cxnLst/>
              <a:rect l="l" t="t" r="r" b="b"/>
              <a:pathLst>
                <a:path w="1157" h="1141" extrusionOk="0">
                  <a:moveTo>
                    <a:pt x="584" y="0"/>
                  </a:moveTo>
                  <a:cubicBezTo>
                    <a:pt x="437" y="0"/>
                    <a:pt x="289" y="53"/>
                    <a:pt x="176" y="160"/>
                  </a:cubicBezTo>
                  <a:cubicBezTo>
                    <a:pt x="63" y="261"/>
                    <a:pt x="13" y="412"/>
                    <a:pt x="13" y="562"/>
                  </a:cubicBezTo>
                  <a:cubicBezTo>
                    <a:pt x="0" y="877"/>
                    <a:pt x="264" y="1140"/>
                    <a:pt x="591" y="1140"/>
                  </a:cubicBezTo>
                  <a:cubicBezTo>
                    <a:pt x="742" y="1128"/>
                    <a:pt x="880" y="1078"/>
                    <a:pt x="993" y="965"/>
                  </a:cubicBezTo>
                  <a:cubicBezTo>
                    <a:pt x="1106" y="864"/>
                    <a:pt x="1156" y="713"/>
                    <a:pt x="1156" y="562"/>
                  </a:cubicBezTo>
                  <a:cubicBezTo>
                    <a:pt x="1156" y="525"/>
                    <a:pt x="1156" y="487"/>
                    <a:pt x="1144" y="449"/>
                  </a:cubicBezTo>
                  <a:cubicBezTo>
                    <a:pt x="1144" y="412"/>
                    <a:pt x="1131" y="374"/>
                    <a:pt x="1119" y="336"/>
                  </a:cubicBezTo>
                  <a:cubicBezTo>
                    <a:pt x="1106" y="299"/>
                    <a:pt x="1081" y="273"/>
                    <a:pt x="1068" y="248"/>
                  </a:cubicBezTo>
                  <a:cubicBezTo>
                    <a:pt x="1043" y="211"/>
                    <a:pt x="1018" y="185"/>
                    <a:pt x="993" y="160"/>
                  </a:cubicBezTo>
                  <a:cubicBezTo>
                    <a:pt x="880" y="53"/>
                    <a:pt x="732" y="0"/>
                    <a:pt x="58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1"/>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1"/>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1"/>
            <p:cNvSpPr/>
            <p:nvPr/>
          </p:nvSpPr>
          <p:spPr>
            <a:xfrm>
              <a:off x="6643198" y="3948963"/>
              <a:ext cx="34702" cy="34611"/>
            </a:xfrm>
            <a:custGeom>
              <a:avLst/>
              <a:gdLst/>
              <a:ahLst/>
              <a:cxnLst/>
              <a:rect l="l" t="t" r="r" b="b"/>
              <a:pathLst>
                <a:path w="1145" h="1142" extrusionOk="0">
                  <a:moveTo>
                    <a:pt x="568" y="1"/>
                  </a:moveTo>
                  <a:cubicBezTo>
                    <a:pt x="421" y="1"/>
                    <a:pt x="277" y="54"/>
                    <a:pt x="164" y="161"/>
                  </a:cubicBezTo>
                  <a:cubicBezTo>
                    <a:pt x="51" y="262"/>
                    <a:pt x="1" y="412"/>
                    <a:pt x="1" y="563"/>
                  </a:cubicBezTo>
                  <a:cubicBezTo>
                    <a:pt x="1" y="639"/>
                    <a:pt x="13" y="714"/>
                    <a:pt x="38" y="789"/>
                  </a:cubicBezTo>
                  <a:cubicBezTo>
                    <a:pt x="126" y="1003"/>
                    <a:pt x="340" y="1141"/>
                    <a:pt x="579" y="1141"/>
                  </a:cubicBezTo>
                  <a:cubicBezTo>
                    <a:pt x="604" y="1141"/>
                    <a:pt x="641" y="1141"/>
                    <a:pt x="679" y="1129"/>
                  </a:cubicBezTo>
                  <a:cubicBezTo>
                    <a:pt x="717" y="1129"/>
                    <a:pt x="754" y="1116"/>
                    <a:pt x="792" y="1091"/>
                  </a:cubicBezTo>
                  <a:cubicBezTo>
                    <a:pt x="830" y="1078"/>
                    <a:pt x="855" y="1066"/>
                    <a:pt x="893" y="1041"/>
                  </a:cubicBezTo>
                  <a:cubicBezTo>
                    <a:pt x="918" y="1028"/>
                    <a:pt x="956" y="1003"/>
                    <a:pt x="981" y="965"/>
                  </a:cubicBezTo>
                  <a:cubicBezTo>
                    <a:pt x="1031" y="915"/>
                    <a:pt x="1069" y="852"/>
                    <a:pt x="1106" y="789"/>
                  </a:cubicBezTo>
                  <a:cubicBezTo>
                    <a:pt x="1131" y="714"/>
                    <a:pt x="1144" y="639"/>
                    <a:pt x="1144" y="563"/>
                  </a:cubicBezTo>
                  <a:cubicBezTo>
                    <a:pt x="1144" y="525"/>
                    <a:pt x="1144" y="488"/>
                    <a:pt x="1131" y="450"/>
                  </a:cubicBezTo>
                  <a:cubicBezTo>
                    <a:pt x="1131" y="412"/>
                    <a:pt x="1119" y="375"/>
                    <a:pt x="1106" y="337"/>
                  </a:cubicBezTo>
                  <a:cubicBezTo>
                    <a:pt x="1081" y="312"/>
                    <a:pt x="1069" y="274"/>
                    <a:pt x="1056" y="249"/>
                  </a:cubicBezTo>
                  <a:cubicBezTo>
                    <a:pt x="1031" y="211"/>
                    <a:pt x="1006" y="186"/>
                    <a:pt x="981" y="161"/>
                  </a:cubicBezTo>
                  <a:cubicBezTo>
                    <a:pt x="861" y="54"/>
                    <a:pt x="714" y="1"/>
                    <a:pt x="56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
            <p:cNvSpPr/>
            <p:nvPr/>
          </p:nvSpPr>
          <p:spPr>
            <a:xfrm>
              <a:off x="6643198" y="4297069"/>
              <a:ext cx="34702" cy="34945"/>
            </a:xfrm>
            <a:custGeom>
              <a:avLst/>
              <a:gdLst/>
              <a:ahLst/>
              <a:cxnLst/>
              <a:rect l="l" t="t" r="r" b="b"/>
              <a:pathLst>
                <a:path w="1145" h="1153" extrusionOk="0">
                  <a:moveTo>
                    <a:pt x="566" y="0"/>
                  </a:moveTo>
                  <a:cubicBezTo>
                    <a:pt x="528" y="0"/>
                    <a:pt x="491" y="3"/>
                    <a:pt x="453" y="10"/>
                  </a:cubicBezTo>
                  <a:cubicBezTo>
                    <a:pt x="428" y="22"/>
                    <a:pt x="378" y="35"/>
                    <a:pt x="352" y="47"/>
                  </a:cubicBezTo>
                  <a:lnTo>
                    <a:pt x="252" y="97"/>
                  </a:lnTo>
                  <a:cubicBezTo>
                    <a:pt x="214" y="123"/>
                    <a:pt x="189" y="148"/>
                    <a:pt x="164" y="173"/>
                  </a:cubicBezTo>
                  <a:cubicBezTo>
                    <a:pt x="51" y="273"/>
                    <a:pt x="1" y="424"/>
                    <a:pt x="1" y="575"/>
                  </a:cubicBezTo>
                  <a:cubicBezTo>
                    <a:pt x="1" y="613"/>
                    <a:pt x="1" y="650"/>
                    <a:pt x="13" y="688"/>
                  </a:cubicBezTo>
                  <a:cubicBezTo>
                    <a:pt x="13" y="726"/>
                    <a:pt x="26" y="763"/>
                    <a:pt x="38" y="801"/>
                  </a:cubicBezTo>
                  <a:lnTo>
                    <a:pt x="89" y="902"/>
                  </a:lnTo>
                  <a:cubicBezTo>
                    <a:pt x="114" y="927"/>
                    <a:pt x="139" y="952"/>
                    <a:pt x="164" y="990"/>
                  </a:cubicBezTo>
                  <a:cubicBezTo>
                    <a:pt x="277" y="1090"/>
                    <a:pt x="415" y="1153"/>
                    <a:pt x="579" y="1153"/>
                  </a:cubicBezTo>
                  <a:cubicBezTo>
                    <a:pt x="604" y="1153"/>
                    <a:pt x="641" y="1153"/>
                    <a:pt x="679" y="1140"/>
                  </a:cubicBezTo>
                  <a:cubicBezTo>
                    <a:pt x="717" y="1128"/>
                    <a:pt x="754" y="1128"/>
                    <a:pt x="792" y="1115"/>
                  </a:cubicBezTo>
                  <a:cubicBezTo>
                    <a:pt x="830" y="1090"/>
                    <a:pt x="855" y="1078"/>
                    <a:pt x="893" y="1052"/>
                  </a:cubicBezTo>
                  <a:cubicBezTo>
                    <a:pt x="918" y="1040"/>
                    <a:pt x="956" y="1015"/>
                    <a:pt x="981" y="990"/>
                  </a:cubicBezTo>
                  <a:cubicBezTo>
                    <a:pt x="1006" y="952"/>
                    <a:pt x="1031" y="939"/>
                    <a:pt x="1056" y="902"/>
                  </a:cubicBezTo>
                  <a:cubicBezTo>
                    <a:pt x="1069" y="864"/>
                    <a:pt x="1094" y="839"/>
                    <a:pt x="1106" y="801"/>
                  </a:cubicBezTo>
                  <a:cubicBezTo>
                    <a:pt x="1119" y="763"/>
                    <a:pt x="1131" y="726"/>
                    <a:pt x="1144" y="688"/>
                  </a:cubicBezTo>
                  <a:cubicBezTo>
                    <a:pt x="1144" y="650"/>
                    <a:pt x="1144" y="613"/>
                    <a:pt x="1144" y="575"/>
                  </a:cubicBezTo>
                  <a:cubicBezTo>
                    <a:pt x="1144" y="424"/>
                    <a:pt x="1081" y="273"/>
                    <a:pt x="981" y="173"/>
                  </a:cubicBezTo>
                  <a:cubicBezTo>
                    <a:pt x="956" y="148"/>
                    <a:pt x="918" y="123"/>
                    <a:pt x="893" y="97"/>
                  </a:cubicBezTo>
                  <a:cubicBezTo>
                    <a:pt x="868" y="85"/>
                    <a:pt x="830" y="60"/>
                    <a:pt x="792" y="47"/>
                  </a:cubicBezTo>
                  <a:lnTo>
                    <a:pt x="679" y="10"/>
                  </a:lnTo>
                  <a:cubicBezTo>
                    <a:pt x="641" y="3"/>
                    <a:pt x="604" y="0"/>
                    <a:pt x="566"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
            <p:cNvSpPr/>
            <p:nvPr/>
          </p:nvSpPr>
          <p:spPr>
            <a:xfrm>
              <a:off x="6289031" y="4297432"/>
              <a:ext cx="40400" cy="34581"/>
            </a:xfrm>
            <a:custGeom>
              <a:avLst/>
              <a:gdLst/>
              <a:ahLst/>
              <a:cxnLst/>
              <a:rect l="l" t="t" r="r" b="b"/>
              <a:pathLst>
                <a:path w="1333" h="1141" extrusionOk="0">
                  <a:moveTo>
                    <a:pt x="760" y="1"/>
                  </a:moveTo>
                  <a:cubicBezTo>
                    <a:pt x="613" y="1"/>
                    <a:pt x="465" y="54"/>
                    <a:pt x="352" y="161"/>
                  </a:cubicBezTo>
                  <a:cubicBezTo>
                    <a:pt x="0" y="525"/>
                    <a:pt x="252" y="1141"/>
                    <a:pt x="767" y="1141"/>
                  </a:cubicBezTo>
                  <a:cubicBezTo>
                    <a:pt x="918" y="1141"/>
                    <a:pt x="1056" y="1078"/>
                    <a:pt x="1169" y="978"/>
                  </a:cubicBezTo>
                  <a:cubicBezTo>
                    <a:pt x="1282" y="865"/>
                    <a:pt x="1332" y="714"/>
                    <a:pt x="1332" y="563"/>
                  </a:cubicBezTo>
                  <a:cubicBezTo>
                    <a:pt x="1332" y="488"/>
                    <a:pt x="1320" y="412"/>
                    <a:pt x="1295" y="349"/>
                  </a:cubicBezTo>
                  <a:cubicBezTo>
                    <a:pt x="1257" y="274"/>
                    <a:pt x="1219" y="211"/>
                    <a:pt x="1169" y="161"/>
                  </a:cubicBezTo>
                  <a:cubicBezTo>
                    <a:pt x="1056" y="54"/>
                    <a:pt x="908" y="1"/>
                    <a:pt x="76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
            <p:cNvSpPr/>
            <p:nvPr/>
          </p:nvSpPr>
          <p:spPr>
            <a:xfrm>
              <a:off x="6294728" y="3948963"/>
              <a:ext cx="34702" cy="34611"/>
            </a:xfrm>
            <a:custGeom>
              <a:avLst/>
              <a:gdLst/>
              <a:ahLst/>
              <a:cxnLst/>
              <a:rect l="l" t="t" r="r" b="b"/>
              <a:pathLst>
                <a:path w="1145" h="1142" extrusionOk="0">
                  <a:moveTo>
                    <a:pt x="572" y="1"/>
                  </a:moveTo>
                  <a:cubicBezTo>
                    <a:pt x="425" y="1"/>
                    <a:pt x="277" y="54"/>
                    <a:pt x="164" y="161"/>
                  </a:cubicBezTo>
                  <a:cubicBezTo>
                    <a:pt x="51" y="262"/>
                    <a:pt x="1" y="412"/>
                    <a:pt x="1" y="563"/>
                  </a:cubicBezTo>
                  <a:cubicBezTo>
                    <a:pt x="1" y="714"/>
                    <a:pt x="51" y="865"/>
                    <a:pt x="164" y="965"/>
                  </a:cubicBezTo>
                  <a:cubicBezTo>
                    <a:pt x="277" y="1078"/>
                    <a:pt x="415" y="1141"/>
                    <a:pt x="579" y="1141"/>
                  </a:cubicBezTo>
                  <a:cubicBezTo>
                    <a:pt x="730" y="1141"/>
                    <a:pt x="868" y="1078"/>
                    <a:pt x="981" y="965"/>
                  </a:cubicBezTo>
                  <a:cubicBezTo>
                    <a:pt x="1006" y="940"/>
                    <a:pt x="1031" y="915"/>
                    <a:pt x="1044" y="877"/>
                  </a:cubicBezTo>
                  <a:cubicBezTo>
                    <a:pt x="1069" y="852"/>
                    <a:pt x="1094" y="814"/>
                    <a:pt x="1107" y="789"/>
                  </a:cubicBezTo>
                  <a:cubicBezTo>
                    <a:pt x="1119" y="752"/>
                    <a:pt x="1132" y="714"/>
                    <a:pt x="1132" y="676"/>
                  </a:cubicBezTo>
                  <a:cubicBezTo>
                    <a:pt x="1144" y="639"/>
                    <a:pt x="1144" y="601"/>
                    <a:pt x="1144" y="563"/>
                  </a:cubicBezTo>
                  <a:cubicBezTo>
                    <a:pt x="1144" y="412"/>
                    <a:pt x="1094" y="262"/>
                    <a:pt x="981" y="161"/>
                  </a:cubicBezTo>
                  <a:cubicBezTo>
                    <a:pt x="868" y="54"/>
                    <a:pt x="720" y="1"/>
                    <a:pt x="572"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
            <p:cNvSpPr/>
            <p:nvPr/>
          </p:nvSpPr>
          <p:spPr>
            <a:xfrm>
              <a:off x="6636864" y="4645447"/>
              <a:ext cx="42915" cy="35035"/>
            </a:xfrm>
            <a:custGeom>
              <a:avLst/>
              <a:gdLst/>
              <a:ahLst/>
              <a:cxnLst/>
              <a:rect l="l" t="t" r="r" b="b"/>
              <a:pathLst>
                <a:path w="1416" h="1156" extrusionOk="0">
                  <a:moveTo>
                    <a:pt x="769" y="0"/>
                  </a:moveTo>
                  <a:cubicBezTo>
                    <a:pt x="285" y="0"/>
                    <a:pt x="1" y="620"/>
                    <a:pt x="373" y="993"/>
                  </a:cubicBezTo>
                  <a:cubicBezTo>
                    <a:pt x="398" y="1018"/>
                    <a:pt x="436" y="1043"/>
                    <a:pt x="461" y="1068"/>
                  </a:cubicBezTo>
                  <a:cubicBezTo>
                    <a:pt x="486" y="1080"/>
                    <a:pt x="524" y="1106"/>
                    <a:pt x="561" y="1118"/>
                  </a:cubicBezTo>
                  <a:cubicBezTo>
                    <a:pt x="587" y="1131"/>
                    <a:pt x="624" y="1143"/>
                    <a:pt x="662" y="1143"/>
                  </a:cubicBezTo>
                  <a:cubicBezTo>
                    <a:pt x="700" y="1156"/>
                    <a:pt x="737" y="1156"/>
                    <a:pt x="788" y="1156"/>
                  </a:cubicBezTo>
                  <a:cubicBezTo>
                    <a:pt x="813" y="1156"/>
                    <a:pt x="850" y="1156"/>
                    <a:pt x="888" y="1143"/>
                  </a:cubicBezTo>
                  <a:cubicBezTo>
                    <a:pt x="926" y="1143"/>
                    <a:pt x="963" y="1131"/>
                    <a:pt x="1001" y="1118"/>
                  </a:cubicBezTo>
                  <a:cubicBezTo>
                    <a:pt x="1039" y="1106"/>
                    <a:pt x="1064" y="1080"/>
                    <a:pt x="1102" y="1068"/>
                  </a:cubicBezTo>
                  <a:cubicBezTo>
                    <a:pt x="1127" y="1043"/>
                    <a:pt x="1165" y="1018"/>
                    <a:pt x="1190" y="993"/>
                  </a:cubicBezTo>
                  <a:cubicBezTo>
                    <a:pt x="1416" y="766"/>
                    <a:pt x="1416" y="402"/>
                    <a:pt x="1190" y="176"/>
                  </a:cubicBezTo>
                  <a:cubicBezTo>
                    <a:pt x="1165" y="151"/>
                    <a:pt x="1127" y="125"/>
                    <a:pt x="1102" y="100"/>
                  </a:cubicBezTo>
                  <a:cubicBezTo>
                    <a:pt x="1064" y="75"/>
                    <a:pt x="1039" y="63"/>
                    <a:pt x="1001" y="50"/>
                  </a:cubicBezTo>
                  <a:cubicBezTo>
                    <a:pt x="963" y="37"/>
                    <a:pt x="926" y="25"/>
                    <a:pt x="888" y="12"/>
                  </a:cubicBezTo>
                  <a:cubicBezTo>
                    <a:pt x="847" y="4"/>
                    <a:pt x="807" y="0"/>
                    <a:pt x="76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
            <p:cNvSpPr/>
            <p:nvPr/>
          </p:nvSpPr>
          <p:spPr>
            <a:xfrm>
              <a:off x="6287152" y="4645174"/>
              <a:ext cx="42279" cy="35308"/>
            </a:xfrm>
            <a:custGeom>
              <a:avLst/>
              <a:gdLst/>
              <a:ahLst/>
              <a:cxnLst/>
              <a:rect l="l" t="t" r="r" b="b"/>
              <a:pathLst>
                <a:path w="1395" h="1165" extrusionOk="0">
                  <a:moveTo>
                    <a:pt x="826" y="1"/>
                  </a:moveTo>
                  <a:cubicBezTo>
                    <a:pt x="382" y="1"/>
                    <a:pt x="1" y="578"/>
                    <a:pt x="414" y="1002"/>
                  </a:cubicBezTo>
                  <a:cubicBezTo>
                    <a:pt x="527" y="1102"/>
                    <a:pt x="665" y="1165"/>
                    <a:pt x="829" y="1165"/>
                  </a:cubicBezTo>
                  <a:cubicBezTo>
                    <a:pt x="980" y="1165"/>
                    <a:pt x="1118" y="1102"/>
                    <a:pt x="1231" y="1002"/>
                  </a:cubicBezTo>
                  <a:cubicBezTo>
                    <a:pt x="1256" y="976"/>
                    <a:pt x="1281" y="939"/>
                    <a:pt x="1294" y="914"/>
                  </a:cubicBezTo>
                  <a:cubicBezTo>
                    <a:pt x="1344" y="851"/>
                    <a:pt x="1369" y="775"/>
                    <a:pt x="1382" y="700"/>
                  </a:cubicBezTo>
                  <a:cubicBezTo>
                    <a:pt x="1394" y="662"/>
                    <a:pt x="1394" y="625"/>
                    <a:pt x="1394" y="587"/>
                  </a:cubicBezTo>
                  <a:cubicBezTo>
                    <a:pt x="1394" y="436"/>
                    <a:pt x="1331" y="298"/>
                    <a:pt x="1231" y="185"/>
                  </a:cubicBezTo>
                  <a:cubicBezTo>
                    <a:pt x="1104" y="55"/>
                    <a:pt x="962" y="1"/>
                    <a:pt x="826"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1"/>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1"/>
            <p:cNvSpPr/>
            <p:nvPr/>
          </p:nvSpPr>
          <p:spPr>
            <a:xfrm>
              <a:off x="7340139"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1"/>
            <p:cNvSpPr/>
            <p:nvPr/>
          </p:nvSpPr>
          <p:spPr>
            <a:xfrm>
              <a:off x="6988305"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1"/>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1"/>
            <p:cNvSpPr/>
            <p:nvPr/>
          </p:nvSpPr>
          <p:spPr>
            <a:xfrm>
              <a:off x="7340139"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1"/>
            <p:cNvSpPr/>
            <p:nvPr/>
          </p:nvSpPr>
          <p:spPr>
            <a:xfrm>
              <a:off x="7340139"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1"/>
            <p:cNvSpPr/>
            <p:nvPr/>
          </p:nvSpPr>
          <p:spPr>
            <a:xfrm>
              <a:off x="6991669"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1"/>
            <p:cNvSpPr/>
            <p:nvPr/>
          </p:nvSpPr>
          <p:spPr>
            <a:xfrm>
              <a:off x="6991669"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1"/>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1"/>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1"/>
            <p:cNvSpPr/>
            <p:nvPr/>
          </p:nvSpPr>
          <p:spPr>
            <a:xfrm>
              <a:off x="7340139"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1"/>
            <p:cNvSpPr/>
            <p:nvPr/>
          </p:nvSpPr>
          <p:spPr>
            <a:xfrm>
              <a:off x="7340139"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1"/>
            <p:cNvSpPr/>
            <p:nvPr/>
          </p:nvSpPr>
          <p:spPr>
            <a:xfrm>
              <a:off x="6991669"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1"/>
            <p:cNvSpPr/>
            <p:nvPr/>
          </p:nvSpPr>
          <p:spPr>
            <a:xfrm>
              <a:off x="6991669"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1"/>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1"/>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1"/>
            <p:cNvSpPr/>
            <p:nvPr/>
          </p:nvSpPr>
          <p:spPr>
            <a:xfrm>
              <a:off x="7340139"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1"/>
            <p:cNvSpPr/>
            <p:nvPr/>
          </p:nvSpPr>
          <p:spPr>
            <a:xfrm>
              <a:off x="6990153"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1"/>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1"/>
            <p:cNvSpPr/>
            <p:nvPr/>
          </p:nvSpPr>
          <p:spPr>
            <a:xfrm>
              <a:off x="7688609"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1"/>
            <p:cNvSpPr/>
            <p:nvPr/>
          </p:nvSpPr>
          <p:spPr>
            <a:xfrm>
              <a:off x="7688609"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1"/>
            <p:cNvSpPr/>
            <p:nvPr/>
          </p:nvSpPr>
          <p:spPr>
            <a:xfrm>
              <a:off x="7688609"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
            <p:cNvSpPr/>
            <p:nvPr/>
          </p:nvSpPr>
          <p:spPr>
            <a:xfrm>
              <a:off x="7688609"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
            <p:cNvSpPr/>
            <p:nvPr/>
          </p:nvSpPr>
          <p:spPr>
            <a:xfrm>
              <a:off x="7688609"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
            <p:cNvSpPr/>
            <p:nvPr/>
          </p:nvSpPr>
          <p:spPr>
            <a:xfrm>
              <a:off x="7688609"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1"/>
            <p:cNvSpPr/>
            <p:nvPr/>
          </p:nvSpPr>
          <p:spPr>
            <a:xfrm>
              <a:off x="7704138" y="476421"/>
              <a:ext cx="706104" cy="706104"/>
            </a:xfrm>
            <a:custGeom>
              <a:avLst/>
              <a:gdLst/>
              <a:ahLst/>
              <a:cxnLst/>
              <a:rect l="l" t="t" r="r" b="b"/>
              <a:pathLst>
                <a:path w="23298" h="23298" extrusionOk="0">
                  <a:moveTo>
                    <a:pt x="23009" y="289"/>
                  </a:moveTo>
                  <a:lnTo>
                    <a:pt x="23009" y="23008"/>
                  </a:lnTo>
                  <a:lnTo>
                    <a:pt x="290" y="23008"/>
                  </a:lnTo>
                  <a:lnTo>
                    <a:pt x="290" y="289"/>
                  </a:lnTo>
                  <a:close/>
                  <a:moveTo>
                    <a:pt x="1" y="0"/>
                  </a:moveTo>
                  <a:lnTo>
                    <a:pt x="1" y="23297"/>
                  </a:lnTo>
                  <a:lnTo>
                    <a:pt x="23298" y="23297"/>
                  </a:lnTo>
                  <a:lnTo>
                    <a:pt x="23298" y="0"/>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1"/>
            <p:cNvSpPr/>
            <p:nvPr/>
          </p:nvSpPr>
          <p:spPr>
            <a:xfrm>
              <a:off x="7704138" y="1173329"/>
              <a:ext cx="706104" cy="705740"/>
            </a:xfrm>
            <a:custGeom>
              <a:avLst/>
              <a:gdLst/>
              <a:ahLst/>
              <a:cxnLst/>
              <a:rect l="l" t="t" r="r" b="b"/>
              <a:pathLst>
                <a:path w="23298" h="23286" extrusionOk="0">
                  <a:moveTo>
                    <a:pt x="23009" y="302"/>
                  </a:moveTo>
                  <a:lnTo>
                    <a:pt x="23009" y="22997"/>
                  </a:lnTo>
                  <a:lnTo>
                    <a:pt x="290" y="22997"/>
                  </a:lnTo>
                  <a:lnTo>
                    <a:pt x="290" y="302"/>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
            <p:cNvSpPr/>
            <p:nvPr/>
          </p:nvSpPr>
          <p:spPr>
            <a:xfrm>
              <a:off x="7704138" y="1870268"/>
              <a:ext cx="706104" cy="706104"/>
            </a:xfrm>
            <a:custGeom>
              <a:avLst/>
              <a:gdLst/>
              <a:ahLst/>
              <a:cxnLst/>
              <a:rect l="l" t="t" r="r" b="b"/>
              <a:pathLst>
                <a:path w="23298" h="23298" extrusionOk="0">
                  <a:moveTo>
                    <a:pt x="23009" y="290"/>
                  </a:moveTo>
                  <a:lnTo>
                    <a:pt x="23009" y="23009"/>
                  </a:lnTo>
                  <a:lnTo>
                    <a:pt x="290" y="23009"/>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1"/>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1"/>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
            <p:cNvSpPr/>
            <p:nvPr/>
          </p:nvSpPr>
          <p:spPr>
            <a:xfrm>
              <a:off x="8039667" y="463146"/>
              <a:ext cx="36581" cy="35005"/>
            </a:xfrm>
            <a:custGeom>
              <a:avLst/>
              <a:gdLst/>
              <a:ahLst/>
              <a:cxnLst/>
              <a:rect l="l" t="t" r="r" b="b"/>
              <a:pathLst>
                <a:path w="1207" h="1155" extrusionOk="0">
                  <a:moveTo>
                    <a:pt x="583" y="0"/>
                  </a:moveTo>
                  <a:cubicBezTo>
                    <a:pt x="432" y="0"/>
                    <a:pt x="288" y="63"/>
                    <a:pt x="176" y="174"/>
                  </a:cubicBezTo>
                  <a:cubicBezTo>
                    <a:pt x="113" y="225"/>
                    <a:pt x="76" y="287"/>
                    <a:pt x="50" y="363"/>
                  </a:cubicBezTo>
                  <a:cubicBezTo>
                    <a:pt x="13" y="426"/>
                    <a:pt x="0" y="501"/>
                    <a:pt x="0" y="576"/>
                  </a:cubicBezTo>
                  <a:cubicBezTo>
                    <a:pt x="0" y="727"/>
                    <a:pt x="63" y="878"/>
                    <a:pt x="176" y="991"/>
                  </a:cubicBezTo>
                  <a:cubicBezTo>
                    <a:pt x="277" y="1092"/>
                    <a:pt x="427" y="1154"/>
                    <a:pt x="578" y="1154"/>
                  </a:cubicBezTo>
                  <a:cubicBezTo>
                    <a:pt x="616" y="1154"/>
                    <a:pt x="654" y="1154"/>
                    <a:pt x="691" y="1142"/>
                  </a:cubicBezTo>
                  <a:cubicBezTo>
                    <a:pt x="729" y="1129"/>
                    <a:pt x="767" y="1117"/>
                    <a:pt x="804" y="1117"/>
                  </a:cubicBezTo>
                  <a:cubicBezTo>
                    <a:pt x="830" y="1092"/>
                    <a:pt x="867" y="1079"/>
                    <a:pt x="892" y="1054"/>
                  </a:cubicBezTo>
                  <a:cubicBezTo>
                    <a:pt x="930" y="1029"/>
                    <a:pt x="955" y="1004"/>
                    <a:pt x="993" y="979"/>
                  </a:cubicBezTo>
                  <a:cubicBezTo>
                    <a:pt x="1207" y="752"/>
                    <a:pt x="1207" y="388"/>
                    <a:pt x="993" y="162"/>
                  </a:cubicBezTo>
                  <a:cubicBezTo>
                    <a:pt x="955" y="137"/>
                    <a:pt x="930" y="124"/>
                    <a:pt x="892" y="99"/>
                  </a:cubicBezTo>
                  <a:cubicBezTo>
                    <a:pt x="867" y="74"/>
                    <a:pt x="830" y="61"/>
                    <a:pt x="804" y="49"/>
                  </a:cubicBezTo>
                  <a:cubicBezTo>
                    <a:pt x="767" y="24"/>
                    <a:pt x="729" y="11"/>
                    <a:pt x="691" y="11"/>
                  </a:cubicBezTo>
                  <a:cubicBezTo>
                    <a:pt x="655" y="4"/>
                    <a:pt x="619"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
            <p:cNvSpPr/>
            <p:nvPr/>
          </p:nvSpPr>
          <p:spPr>
            <a:xfrm>
              <a:off x="8039667" y="811767"/>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63" y="282"/>
                    <a:pt x="0" y="420"/>
                    <a:pt x="0" y="571"/>
                  </a:cubicBezTo>
                  <a:cubicBezTo>
                    <a:pt x="0" y="647"/>
                    <a:pt x="13" y="722"/>
                    <a:pt x="50" y="797"/>
                  </a:cubicBezTo>
                  <a:cubicBezTo>
                    <a:pt x="76" y="860"/>
                    <a:pt x="113" y="923"/>
                    <a:pt x="164" y="986"/>
                  </a:cubicBezTo>
                  <a:cubicBezTo>
                    <a:pt x="226" y="1036"/>
                    <a:pt x="289" y="1074"/>
                    <a:pt x="365" y="1112"/>
                  </a:cubicBezTo>
                  <a:cubicBezTo>
                    <a:pt x="427" y="1137"/>
                    <a:pt x="503" y="1149"/>
                    <a:pt x="578" y="1149"/>
                  </a:cubicBezTo>
                  <a:cubicBezTo>
                    <a:pt x="616" y="1149"/>
                    <a:pt x="654" y="1149"/>
                    <a:pt x="691" y="1137"/>
                  </a:cubicBezTo>
                  <a:cubicBezTo>
                    <a:pt x="729" y="1137"/>
                    <a:pt x="767" y="1124"/>
                    <a:pt x="804" y="1112"/>
                  </a:cubicBezTo>
                  <a:cubicBezTo>
                    <a:pt x="830" y="1099"/>
                    <a:pt x="867" y="1074"/>
                    <a:pt x="892" y="1049"/>
                  </a:cubicBezTo>
                  <a:cubicBezTo>
                    <a:pt x="930" y="1036"/>
                    <a:pt x="955" y="1011"/>
                    <a:pt x="993" y="986"/>
                  </a:cubicBezTo>
                  <a:cubicBezTo>
                    <a:pt x="1093" y="873"/>
                    <a:pt x="1156" y="722"/>
                    <a:pt x="1156" y="571"/>
                  </a:cubicBezTo>
                  <a:cubicBezTo>
                    <a:pt x="1156" y="420"/>
                    <a:pt x="1093" y="282"/>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
            <p:cNvSpPr/>
            <p:nvPr/>
          </p:nvSpPr>
          <p:spPr>
            <a:xfrm>
              <a:off x="7691197" y="811616"/>
              <a:ext cx="35066" cy="35005"/>
            </a:xfrm>
            <a:custGeom>
              <a:avLst/>
              <a:gdLst/>
              <a:ahLst/>
              <a:cxnLst/>
              <a:rect l="l" t="t" r="r" b="b"/>
              <a:pathLst>
                <a:path w="1157" h="1155" extrusionOk="0">
                  <a:moveTo>
                    <a:pt x="582" y="0"/>
                  </a:moveTo>
                  <a:cubicBezTo>
                    <a:pt x="429" y="0"/>
                    <a:pt x="278" y="62"/>
                    <a:pt x="176" y="174"/>
                  </a:cubicBezTo>
                  <a:cubicBezTo>
                    <a:pt x="113" y="224"/>
                    <a:pt x="76" y="287"/>
                    <a:pt x="38" y="363"/>
                  </a:cubicBezTo>
                  <a:cubicBezTo>
                    <a:pt x="13" y="425"/>
                    <a:pt x="0" y="501"/>
                    <a:pt x="0" y="576"/>
                  </a:cubicBezTo>
                  <a:cubicBezTo>
                    <a:pt x="0" y="903"/>
                    <a:pt x="264" y="1154"/>
                    <a:pt x="578" y="1154"/>
                  </a:cubicBezTo>
                  <a:cubicBezTo>
                    <a:pt x="616" y="1154"/>
                    <a:pt x="654" y="1154"/>
                    <a:pt x="692" y="1142"/>
                  </a:cubicBezTo>
                  <a:cubicBezTo>
                    <a:pt x="729" y="1142"/>
                    <a:pt x="767" y="1129"/>
                    <a:pt x="792" y="1104"/>
                  </a:cubicBezTo>
                  <a:cubicBezTo>
                    <a:pt x="830" y="1091"/>
                    <a:pt x="867" y="1079"/>
                    <a:pt x="893" y="1054"/>
                  </a:cubicBezTo>
                  <a:lnTo>
                    <a:pt x="981" y="991"/>
                  </a:lnTo>
                  <a:cubicBezTo>
                    <a:pt x="1094" y="878"/>
                    <a:pt x="1144" y="727"/>
                    <a:pt x="1144" y="576"/>
                  </a:cubicBezTo>
                  <a:cubicBezTo>
                    <a:pt x="1156" y="501"/>
                    <a:pt x="1144" y="425"/>
                    <a:pt x="1106" y="363"/>
                  </a:cubicBezTo>
                  <a:cubicBezTo>
                    <a:pt x="1081" y="287"/>
                    <a:pt x="1043" y="224"/>
                    <a:pt x="981" y="174"/>
                  </a:cubicBezTo>
                  <a:cubicBezTo>
                    <a:pt x="955" y="149"/>
                    <a:pt x="930" y="124"/>
                    <a:pt x="893" y="99"/>
                  </a:cubicBezTo>
                  <a:cubicBezTo>
                    <a:pt x="867" y="74"/>
                    <a:pt x="830" y="61"/>
                    <a:pt x="792" y="49"/>
                  </a:cubicBezTo>
                  <a:cubicBezTo>
                    <a:pt x="754" y="36"/>
                    <a:pt x="729" y="23"/>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
            <p:cNvSpPr/>
            <p:nvPr/>
          </p:nvSpPr>
          <p:spPr>
            <a:xfrm>
              <a:off x="7691197" y="463146"/>
              <a:ext cx="35066" cy="35005"/>
            </a:xfrm>
            <a:custGeom>
              <a:avLst/>
              <a:gdLst/>
              <a:ahLst/>
              <a:cxnLst/>
              <a:rect l="l" t="t" r="r" b="b"/>
              <a:pathLst>
                <a:path w="1157" h="1155" extrusionOk="0">
                  <a:moveTo>
                    <a:pt x="582" y="0"/>
                  </a:moveTo>
                  <a:cubicBezTo>
                    <a:pt x="429" y="0"/>
                    <a:pt x="278" y="63"/>
                    <a:pt x="176" y="174"/>
                  </a:cubicBezTo>
                  <a:cubicBezTo>
                    <a:pt x="63" y="275"/>
                    <a:pt x="0" y="426"/>
                    <a:pt x="0" y="576"/>
                  </a:cubicBezTo>
                  <a:cubicBezTo>
                    <a:pt x="0" y="727"/>
                    <a:pt x="63" y="878"/>
                    <a:pt x="176" y="991"/>
                  </a:cubicBezTo>
                  <a:cubicBezTo>
                    <a:pt x="277" y="1092"/>
                    <a:pt x="428" y="1154"/>
                    <a:pt x="578" y="1154"/>
                  </a:cubicBezTo>
                  <a:cubicBezTo>
                    <a:pt x="616" y="1154"/>
                    <a:pt x="654" y="1154"/>
                    <a:pt x="692" y="1142"/>
                  </a:cubicBezTo>
                  <a:cubicBezTo>
                    <a:pt x="729" y="1129"/>
                    <a:pt x="767" y="1117"/>
                    <a:pt x="792" y="1104"/>
                  </a:cubicBezTo>
                  <a:cubicBezTo>
                    <a:pt x="830" y="1092"/>
                    <a:pt x="867" y="1079"/>
                    <a:pt x="893" y="1054"/>
                  </a:cubicBezTo>
                  <a:cubicBezTo>
                    <a:pt x="930" y="1029"/>
                    <a:pt x="955" y="1004"/>
                    <a:pt x="981" y="979"/>
                  </a:cubicBezTo>
                  <a:cubicBezTo>
                    <a:pt x="1094" y="878"/>
                    <a:pt x="1144" y="727"/>
                    <a:pt x="1144" y="576"/>
                  </a:cubicBezTo>
                  <a:cubicBezTo>
                    <a:pt x="1156" y="501"/>
                    <a:pt x="1144" y="426"/>
                    <a:pt x="1106" y="350"/>
                  </a:cubicBezTo>
                  <a:cubicBezTo>
                    <a:pt x="1081" y="287"/>
                    <a:pt x="1031" y="225"/>
                    <a:pt x="981" y="162"/>
                  </a:cubicBezTo>
                  <a:lnTo>
                    <a:pt x="893" y="99"/>
                  </a:lnTo>
                  <a:cubicBezTo>
                    <a:pt x="830" y="61"/>
                    <a:pt x="767" y="24"/>
                    <a:pt x="692" y="11"/>
                  </a:cubicBezTo>
                  <a:cubicBezTo>
                    <a:pt x="655" y="4"/>
                    <a:pt x="619" y="0"/>
                    <a:pt x="582"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1"/>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1"/>
            <p:cNvSpPr/>
            <p:nvPr/>
          </p:nvSpPr>
          <p:spPr>
            <a:xfrm>
              <a:off x="8039667" y="1160237"/>
              <a:ext cx="40764" cy="34854"/>
            </a:xfrm>
            <a:custGeom>
              <a:avLst/>
              <a:gdLst/>
              <a:ahLst/>
              <a:cxnLst/>
              <a:rect l="l" t="t" r="r" b="b"/>
              <a:pathLst>
                <a:path w="1345"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1093" y="1149"/>
                    <a:pt x="1345" y="533"/>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1"/>
            <p:cNvSpPr/>
            <p:nvPr/>
          </p:nvSpPr>
          <p:spPr>
            <a:xfrm>
              <a:off x="8039667" y="1508979"/>
              <a:ext cx="36581" cy="34581"/>
            </a:xfrm>
            <a:custGeom>
              <a:avLst/>
              <a:gdLst/>
              <a:ahLst/>
              <a:cxnLst/>
              <a:rect l="l" t="t" r="r" b="b"/>
              <a:pathLst>
                <a:path w="1207" h="1141" extrusionOk="0">
                  <a:moveTo>
                    <a:pt x="594" y="1"/>
                  </a:moveTo>
                  <a:cubicBezTo>
                    <a:pt x="517" y="1"/>
                    <a:pt x="439" y="16"/>
                    <a:pt x="365" y="47"/>
                  </a:cubicBezTo>
                  <a:cubicBezTo>
                    <a:pt x="289" y="72"/>
                    <a:pt x="226" y="110"/>
                    <a:pt x="164" y="160"/>
                  </a:cubicBezTo>
                  <a:cubicBezTo>
                    <a:pt x="113" y="223"/>
                    <a:pt x="76" y="286"/>
                    <a:pt x="50" y="348"/>
                  </a:cubicBezTo>
                  <a:cubicBezTo>
                    <a:pt x="13" y="424"/>
                    <a:pt x="0" y="499"/>
                    <a:pt x="0" y="575"/>
                  </a:cubicBezTo>
                  <a:cubicBezTo>
                    <a:pt x="0" y="881"/>
                    <a:pt x="252" y="1140"/>
                    <a:pt x="557" y="1140"/>
                  </a:cubicBezTo>
                  <a:cubicBezTo>
                    <a:pt x="564" y="1140"/>
                    <a:pt x="571" y="1140"/>
                    <a:pt x="578" y="1140"/>
                  </a:cubicBezTo>
                  <a:lnTo>
                    <a:pt x="691" y="1140"/>
                  </a:lnTo>
                  <a:cubicBezTo>
                    <a:pt x="729" y="1127"/>
                    <a:pt x="767" y="1115"/>
                    <a:pt x="804" y="1102"/>
                  </a:cubicBezTo>
                  <a:cubicBezTo>
                    <a:pt x="830" y="1090"/>
                    <a:pt x="867" y="1065"/>
                    <a:pt x="892" y="1052"/>
                  </a:cubicBezTo>
                  <a:cubicBezTo>
                    <a:pt x="930" y="1027"/>
                    <a:pt x="955" y="1002"/>
                    <a:pt x="993" y="977"/>
                  </a:cubicBezTo>
                  <a:cubicBezTo>
                    <a:pt x="1207" y="750"/>
                    <a:pt x="1207" y="386"/>
                    <a:pt x="993" y="160"/>
                  </a:cubicBezTo>
                  <a:cubicBezTo>
                    <a:pt x="879" y="54"/>
                    <a:pt x="738" y="1"/>
                    <a:pt x="594"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
            <p:cNvSpPr/>
            <p:nvPr/>
          </p:nvSpPr>
          <p:spPr>
            <a:xfrm>
              <a:off x="7691197" y="1508737"/>
              <a:ext cx="35066" cy="34975"/>
            </a:xfrm>
            <a:custGeom>
              <a:avLst/>
              <a:gdLst/>
              <a:ahLst/>
              <a:cxnLst/>
              <a:rect l="l" t="t" r="r" b="b"/>
              <a:pathLst>
                <a:path w="1157" h="1154" extrusionOk="0">
                  <a:moveTo>
                    <a:pt x="567" y="1"/>
                  </a:moveTo>
                  <a:cubicBezTo>
                    <a:pt x="496" y="1"/>
                    <a:pt x="423" y="14"/>
                    <a:pt x="352" y="42"/>
                  </a:cubicBezTo>
                  <a:cubicBezTo>
                    <a:pt x="289" y="80"/>
                    <a:pt x="227" y="118"/>
                    <a:pt x="176" y="168"/>
                  </a:cubicBezTo>
                  <a:cubicBezTo>
                    <a:pt x="63" y="281"/>
                    <a:pt x="0" y="419"/>
                    <a:pt x="0" y="583"/>
                  </a:cubicBezTo>
                  <a:cubicBezTo>
                    <a:pt x="0" y="620"/>
                    <a:pt x="0" y="658"/>
                    <a:pt x="13" y="696"/>
                  </a:cubicBezTo>
                  <a:cubicBezTo>
                    <a:pt x="13" y="733"/>
                    <a:pt x="26" y="758"/>
                    <a:pt x="38" y="796"/>
                  </a:cubicBezTo>
                  <a:cubicBezTo>
                    <a:pt x="63" y="834"/>
                    <a:pt x="76" y="872"/>
                    <a:pt x="101" y="897"/>
                  </a:cubicBezTo>
                  <a:cubicBezTo>
                    <a:pt x="126" y="934"/>
                    <a:pt x="139" y="960"/>
                    <a:pt x="176" y="985"/>
                  </a:cubicBezTo>
                  <a:cubicBezTo>
                    <a:pt x="227" y="1035"/>
                    <a:pt x="289" y="1085"/>
                    <a:pt x="352" y="1110"/>
                  </a:cubicBezTo>
                  <a:cubicBezTo>
                    <a:pt x="414" y="1131"/>
                    <a:pt x="475" y="1151"/>
                    <a:pt x="537" y="1151"/>
                  </a:cubicBezTo>
                  <a:cubicBezTo>
                    <a:pt x="551" y="1151"/>
                    <a:pt x="565" y="1150"/>
                    <a:pt x="578" y="1148"/>
                  </a:cubicBezTo>
                  <a:cubicBezTo>
                    <a:pt x="591" y="1152"/>
                    <a:pt x="604" y="1154"/>
                    <a:pt x="616" y="1154"/>
                  </a:cubicBezTo>
                  <a:cubicBezTo>
                    <a:pt x="641" y="1154"/>
                    <a:pt x="666" y="1148"/>
                    <a:pt x="692" y="1148"/>
                  </a:cubicBezTo>
                  <a:cubicBezTo>
                    <a:pt x="729" y="1135"/>
                    <a:pt x="767" y="1123"/>
                    <a:pt x="792" y="1110"/>
                  </a:cubicBezTo>
                  <a:cubicBezTo>
                    <a:pt x="830" y="1098"/>
                    <a:pt x="867" y="1073"/>
                    <a:pt x="893" y="1060"/>
                  </a:cubicBezTo>
                  <a:cubicBezTo>
                    <a:pt x="930" y="1035"/>
                    <a:pt x="955" y="1010"/>
                    <a:pt x="981" y="985"/>
                  </a:cubicBezTo>
                  <a:cubicBezTo>
                    <a:pt x="1006" y="960"/>
                    <a:pt x="1031" y="934"/>
                    <a:pt x="1056" y="897"/>
                  </a:cubicBezTo>
                  <a:cubicBezTo>
                    <a:pt x="1068" y="872"/>
                    <a:pt x="1094" y="834"/>
                    <a:pt x="1106" y="796"/>
                  </a:cubicBezTo>
                  <a:cubicBezTo>
                    <a:pt x="1119" y="758"/>
                    <a:pt x="1131" y="733"/>
                    <a:pt x="1144" y="696"/>
                  </a:cubicBezTo>
                  <a:cubicBezTo>
                    <a:pt x="1144" y="658"/>
                    <a:pt x="1156" y="620"/>
                    <a:pt x="1144" y="583"/>
                  </a:cubicBezTo>
                  <a:cubicBezTo>
                    <a:pt x="1154" y="246"/>
                    <a:pt x="875" y="1"/>
                    <a:pt x="567"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1"/>
            <p:cNvSpPr/>
            <p:nvPr/>
          </p:nvSpPr>
          <p:spPr>
            <a:xfrm>
              <a:off x="7691197" y="1160237"/>
              <a:ext cx="35066" cy="35217"/>
            </a:xfrm>
            <a:custGeom>
              <a:avLst/>
              <a:gdLst/>
              <a:ahLst/>
              <a:cxnLst/>
              <a:rect l="l" t="t" r="r" b="b"/>
              <a:pathLst>
                <a:path w="1157" h="1162" extrusionOk="0">
                  <a:moveTo>
                    <a:pt x="570" y="1"/>
                  </a:moveTo>
                  <a:cubicBezTo>
                    <a:pt x="496" y="1"/>
                    <a:pt x="422" y="15"/>
                    <a:pt x="352" y="43"/>
                  </a:cubicBezTo>
                  <a:cubicBezTo>
                    <a:pt x="289" y="68"/>
                    <a:pt x="227" y="119"/>
                    <a:pt x="176" y="169"/>
                  </a:cubicBezTo>
                  <a:cubicBezTo>
                    <a:pt x="63" y="282"/>
                    <a:pt x="0" y="420"/>
                    <a:pt x="0" y="571"/>
                  </a:cubicBezTo>
                  <a:cubicBezTo>
                    <a:pt x="0" y="609"/>
                    <a:pt x="0" y="647"/>
                    <a:pt x="13" y="684"/>
                  </a:cubicBezTo>
                  <a:cubicBezTo>
                    <a:pt x="13" y="722"/>
                    <a:pt x="26" y="760"/>
                    <a:pt x="38" y="797"/>
                  </a:cubicBezTo>
                  <a:cubicBezTo>
                    <a:pt x="51" y="835"/>
                    <a:pt x="76" y="873"/>
                    <a:pt x="101" y="898"/>
                  </a:cubicBezTo>
                  <a:cubicBezTo>
                    <a:pt x="126" y="923"/>
                    <a:pt x="139" y="961"/>
                    <a:pt x="176" y="986"/>
                  </a:cubicBezTo>
                  <a:cubicBezTo>
                    <a:pt x="227" y="1036"/>
                    <a:pt x="289" y="1074"/>
                    <a:pt x="352" y="1111"/>
                  </a:cubicBezTo>
                  <a:cubicBezTo>
                    <a:pt x="428" y="1137"/>
                    <a:pt x="503" y="1149"/>
                    <a:pt x="578" y="1162"/>
                  </a:cubicBezTo>
                  <a:cubicBezTo>
                    <a:pt x="616" y="1149"/>
                    <a:pt x="654" y="1149"/>
                    <a:pt x="692" y="1149"/>
                  </a:cubicBezTo>
                  <a:lnTo>
                    <a:pt x="792" y="1111"/>
                  </a:lnTo>
                  <a:cubicBezTo>
                    <a:pt x="830" y="1099"/>
                    <a:pt x="867" y="1086"/>
                    <a:pt x="893" y="1061"/>
                  </a:cubicBezTo>
                  <a:cubicBezTo>
                    <a:pt x="930" y="1036"/>
                    <a:pt x="955" y="1011"/>
                    <a:pt x="981" y="986"/>
                  </a:cubicBezTo>
                  <a:cubicBezTo>
                    <a:pt x="1006" y="961"/>
                    <a:pt x="1031" y="923"/>
                    <a:pt x="1056" y="898"/>
                  </a:cubicBezTo>
                  <a:cubicBezTo>
                    <a:pt x="1068" y="860"/>
                    <a:pt x="1094" y="835"/>
                    <a:pt x="1106" y="797"/>
                  </a:cubicBezTo>
                  <a:cubicBezTo>
                    <a:pt x="1119" y="760"/>
                    <a:pt x="1131" y="722"/>
                    <a:pt x="1144" y="684"/>
                  </a:cubicBezTo>
                  <a:cubicBezTo>
                    <a:pt x="1144" y="647"/>
                    <a:pt x="1156" y="609"/>
                    <a:pt x="1144" y="571"/>
                  </a:cubicBezTo>
                  <a:cubicBezTo>
                    <a:pt x="1144" y="420"/>
                    <a:pt x="1094" y="282"/>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1"/>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1"/>
            <p:cNvSpPr/>
            <p:nvPr/>
          </p:nvSpPr>
          <p:spPr>
            <a:xfrm>
              <a:off x="8039667" y="1857206"/>
              <a:ext cx="35066" cy="35187"/>
            </a:xfrm>
            <a:custGeom>
              <a:avLst/>
              <a:gdLst/>
              <a:ahLst/>
              <a:cxnLst/>
              <a:rect l="l" t="t" r="r" b="b"/>
              <a:pathLst>
                <a:path w="1157" h="1161" extrusionOk="0">
                  <a:moveTo>
                    <a:pt x="579" y="0"/>
                  </a:moveTo>
                  <a:cubicBezTo>
                    <a:pt x="508" y="0"/>
                    <a:pt x="436" y="14"/>
                    <a:pt x="365" y="42"/>
                  </a:cubicBezTo>
                  <a:cubicBezTo>
                    <a:pt x="289" y="80"/>
                    <a:pt x="226" y="117"/>
                    <a:pt x="164" y="168"/>
                  </a:cubicBezTo>
                  <a:cubicBezTo>
                    <a:pt x="63" y="281"/>
                    <a:pt x="0" y="432"/>
                    <a:pt x="0" y="582"/>
                  </a:cubicBezTo>
                  <a:cubicBezTo>
                    <a:pt x="0" y="658"/>
                    <a:pt x="13" y="733"/>
                    <a:pt x="50" y="796"/>
                  </a:cubicBezTo>
                  <a:cubicBezTo>
                    <a:pt x="76" y="871"/>
                    <a:pt x="113" y="934"/>
                    <a:pt x="164" y="997"/>
                  </a:cubicBezTo>
                  <a:cubicBezTo>
                    <a:pt x="226" y="1047"/>
                    <a:pt x="289" y="1085"/>
                    <a:pt x="365" y="1110"/>
                  </a:cubicBezTo>
                  <a:cubicBezTo>
                    <a:pt x="427" y="1135"/>
                    <a:pt x="503" y="1160"/>
                    <a:pt x="578" y="1160"/>
                  </a:cubicBezTo>
                  <a:cubicBezTo>
                    <a:pt x="616" y="1160"/>
                    <a:pt x="654" y="1148"/>
                    <a:pt x="691" y="1148"/>
                  </a:cubicBezTo>
                  <a:lnTo>
                    <a:pt x="804" y="1110"/>
                  </a:lnTo>
                  <a:cubicBezTo>
                    <a:pt x="830" y="1098"/>
                    <a:pt x="867" y="1085"/>
                    <a:pt x="892" y="1060"/>
                  </a:cubicBezTo>
                  <a:cubicBezTo>
                    <a:pt x="930" y="1035"/>
                    <a:pt x="955" y="1010"/>
                    <a:pt x="993" y="997"/>
                  </a:cubicBezTo>
                  <a:cubicBezTo>
                    <a:pt x="1043" y="934"/>
                    <a:pt x="1081" y="871"/>
                    <a:pt x="1106" y="796"/>
                  </a:cubicBezTo>
                  <a:cubicBezTo>
                    <a:pt x="1144" y="733"/>
                    <a:pt x="1156" y="658"/>
                    <a:pt x="1156" y="582"/>
                  </a:cubicBezTo>
                  <a:cubicBezTo>
                    <a:pt x="1156" y="246"/>
                    <a:pt x="883"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1"/>
            <p:cNvSpPr/>
            <p:nvPr/>
          </p:nvSpPr>
          <p:spPr>
            <a:xfrm>
              <a:off x="8039667" y="2205797"/>
              <a:ext cx="35066" cy="35066"/>
            </a:xfrm>
            <a:custGeom>
              <a:avLst/>
              <a:gdLst/>
              <a:ahLst/>
              <a:cxnLst/>
              <a:rect l="l" t="t" r="r" b="b"/>
              <a:pathLst>
                <a:path w="1157" h="1157" extrusionOk="0">
                  <a:moveTo>
                    <a:pt x="579" y="0"/>
                  </a:moveTo>
                  <a:cubicBezTo>
                    <a:pt x="504" y="0"/>
                    <a:pt x="432" y="17"/>
                    <a:pt x="365" y="50"/>
                  </a:cubicBezTo>
                  <a:cubicBezTo>
                    <a:pt x="289" y="76"/>
                    <a:pt x="226" y="113"/>
                    <a:pt x="164" y="176"/>
                  </a:cubicBezTo>
                  <a:cubicBezTo>
                    <a:pt x="113" y="226"/>
                    <a:pt x="76" y="289"/>
                    <a:pt x="50" y="365"/>
                  </a:cubicBezTo>
                  <a:cubicBezTo>
                    <a:pt x="13" y="427"/>
                    <a:pt x="0" y="503"/>
                    <a:pt x="0" y="578"/>
                  </a:cubicBezTo>
                  <a:cubicBezTo>
                    <a:pt x="0" y="729"/>
                    <a:pt x="63" y="880"/>
                    <a:pt x="164" y="980"/>
                  </a:cubicBezTo>
                  <a:cubicBezTo>
                    <a:pt x="226" y="1043"/>
                    <a:pt x="289" y="1081"/>
                    <a:pt x="365" y="1119"/>
                  </a:cubicBezTo>
                  <a:cubicBezTo>
                    <a:pt x="427" y="1144"/>
                    <a:pt x="503" y="1156"/>
                    <a:pt x="578" y="1156"/>
                  </a:cubicBezTo>
                  <a:cubicBezTo>
                    <a:pt x="729" y="1156"/>
                    <a:pt x="880" y="1093"/>
                    <a:pt x="993" y="980"/>
                  </a:cubicBezTo>
                  <a:cubicBezTo>
                    <a:pt x="1093" y="880"/>
                    <a:pt x="1156" y="729"/>
                    <a:pt x="1156" y="578"/>
                  </a:cubicBezTo>
                  <a:cubicBezTo>
                    <a:pt x="1156" y="427"/>
                    <a:pt x="1093" y="277"/>
                    <a:pt x="993" y="176"/>
                  </a:cubicBezTo>
                  <a:cubicBezTo>
                    <a:pt x="955" y="151"/>
                    <a:pt x="930" y="126"/>
                    <a:pt x="892" y="101"/>
                  </a:cubicBezTo>
                  <a:cubicBezTo>
                    <a:pt x="867" y="76"/>
                    <a:pt x="830" y="63"/>
                    <a:pt x="804" y="50"/>
                  </a:cubicBezTo>
                  <a:lnTo>
                    <a:pt x="691" y="13"/>
                  </a:lnTo>
                  <a:cubicBezTo>
                    <a:pt x="654" y="4"/>
                    <a:pt x="616" y="0"/>
                    <a:pt x="579"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1"/>
            <p:cNvSpPr/>
            <p:nvPr/>
          </p:nvSpPr>
          <p:spPr>
            <a:xfrm>
              <a:off x="7691197" y="2205797"/>
              <a:ext cx="35066" cy="35066"/>
            </a:xfrm>
            <a:custGeom>
              <a:avLst/>
              <a:gdLst/>
              <a:ahLst/>
              <a:cxnLst/>
              <a:rect l="l" t="t" r="r" b="b"/>
              <a:pathLst>
                <a:path w="1157" h="1157" extrusionOk="0">
                  <a:moveTo>
                    <a:pt x="578" y="0"/>
                  </a:moveTo>
                  <a:cubicBezTo>
                    <a:pt x="503" y="0"/>
                    <a:pt x="428" y="17"/>
                    <a:pt x="352" y="50"/>
                  </a:cubicBezTo>
                  <a:cubicBezTo>
                    <a:pt x="289" y="76"/>
                    <a:pt x="227" y="113"/>
                    <a:pt x="176" y="176"/>
                  </a:cubicBezTo>
                  <a:cubicBezTo>
                    <a:pt x="139" y="201"/>
                    <a:pt x="113" y="226"/>
                    <a:pt x="101" y="264"/>
                  </a:cubicBezTo>
                  <a:cubicBezTo>
                    <a:pt x="76" y="289"/>
                    <a:pt x="51" y="327"/>
                    <a:pt x="38" y="365"/>
                  </a:cubicBezTo>
                  <a:cubicBezTo>
                    <a:pt x="26" y="390"/>
                    <a:pt x="13" y="427"/>
                    <a:pt x="13" y="465"/>
                  </a:cubicBezTo>
                  <a:cubicBezTo>
                    <a:pt x="0" y="503"/>
                    <a:pt x="0" y="541"/>
                    <a:pt x="0" y="578"/>
                  </a:cubicBezTo>
                  <a:cubicBezTo>
                    <a:pt x="0" y="804"/>
                    <a:pt x="139" y="1018"/>
                    <a:pt x="352" y="1119"/>
                  </a:cubicBezTo>
                  <a:cubicBezTo>
                    <a:pt x="428" y="1144"/>
                    <a:pt x="503" y="1156"/>
                    <a:pt x="578" y="1156"/>
                  </a:cubicBezTo>
                  <a:cubicBezTo>
                    <a:pt x="893" y="1156"/>
                    <a:pt x="1156" y="892"/>
                    <a:pt x="1156" y="578"/>
                  </a:cubicBezTo>
                  <a:cubicBezTo>
                    <a:pt x="1156" y="541"/>
                    <a:pt x="1144" y="503"/>
                    <a:pt x="1144" y="465"/>
                  </a:cubicBezTo>
                  <a:cubicBezTo>
                    <a:pt x="1131" y="427"/>
                    <a:pt x="1119" y="390"/>
                    <a:pt x="1106" y="365"/>
                  </a:cubicBezTo>
                  <a:cubicBezTo>
                    <a:pt x="1094" y="327"/>
                    <a:pt x="1068" y="289"/>
                    <a:pt x="1056" y="264"/>
                  </a:cubicBezTo>
                  <a:cubicBezTo>
                    <a:pt x="1031" y="226"/>
                    <a:pt x="1018" y="201"/>
                    <a:pt x="981" y="176"/>
                  </a:cubicBezTo>
                  <a:cubicBezTo>
                    <a:pt x="955" y="151"/>
                    <a:pt x="930" y="113"/>
                    <a:pt x="893" y="101"/>
                  </a:cubicBezTo>
                  <a:cubicBezTo>
                    <a:pt x="867" y="88"/>
                    <a:pt x="830" y="63"/>
                    <a:pt x="792" y="50"/>
                  </a:cubicBezTo>
                  <a:lnTo>
                    <a:pt x="692" y="13"/>
                  </a:lnTo>
                  <a:cubicBezTo>
                    <a:pt x="654" y="4"/>
                    <a:pt x="616" y="0"/>
                    <a:pt x="57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
            <p:cNvSpPr/>
            <p:nvPr/>
          </p:nvSpPr>
          <p:spPr>
            <a:xfrm>
              <a:off x="7691197" y="1857418"/>
              <a:ext cx="35066" cy="34975"/>
            </a:xfrm>
            <a:custGeom>
              <a:avLst/>
              <a:gdLst/>
              <a:ahLst/>
              <a:cxnLst/>
              <a:rect l="l" t="t" r="r" b="b"/>
              <a:pathLst>
                <a:path w="1157" h="1154" extrusionOk="0">
                  <a:moveTo>
                    <a:pt x="558" y="0"/>
                  </a:moveTo>
                  <a:cubicBezTo>
                    <a:pt x="488" y="0"/>
                    <a:pt x="418" y="12"/>
                    <a:pt x="352" y="35"/>
                  </a:cubicBezTo>
                  <a:cubicBezTo>
                    <a:pt x="289" y="73"/>
                    <a:pt x="227" y="110"/>
                    <a:pt x="176" y="161"/>
                  </a:cubicBezTo>
                  <a:cubicBezTo>
                    <a:pt x="139" y="198"/>
                    <a:pt x="126" y="224"/>
                    <a:pt x="101" y="249"/>
                  </a:cubicBezTo>
                  <a:cubicBezTo>
                    <a:pt x="76" y="286"/>
                    <a:pt x="63" y="312"/>
                    <a:pt x="38" y="349"/>
                  </a:cubicBezTo>
                  <a:cubicBezTo>
                    <a:pt x="26" y="387"/>
                    <a:pt x="13" y="425"/>
                    <a:pt x="13" y="462"/>
                  </a:cubicBezTo>
                  <a:cubicBezTo>
                    <a:pt x="0" y="500"/>
                    <a:pt x="0" y="538"/>
                    <a:pt x="0" y="575"/>
                  </a:cubicBezTo>
                  <a:cubicBezTo>
                    <a:pt x="0" y="726"/>
                    <a:pt x="63" y="877"/>
                    <a:pt x="176" y="978"/>
                  </a:cubicBezTo>
                  <a:cubicBezTo>
                    <a:pt x="227" y="1028"/>
                    <a:pt x="289" y="1078"/>
                    <a:pt x="352" y="1103"/>
                  </a:cubicBezTo>
                  <a:cubicBezTo>
                    <a:pt x="428" y="1128"/>
                    <a:pt x="503" y="1153"/>
                    <a:pt x="578" y="1153"/>
                  </a:cubicBezTo>
                  <a:cubicBezTo>
                    <a:pt x="729" y="1153"/>
                    <a:pt x="880" y="1091"/>
                    <a:pt x="981" y="978"/>
                  </a:cubicBezTo>
                  <a:cubicBezTo>
                    <a:pt x="1094" y="877"/>
                    <a:pt x="1156" y="726"/>
                    <a:pt x="1144" y="575"/>
                  </a:cubicBezTo>
                  <a:cubicBezTo>
                    <a:pt x="1156" y="538"/>
                    <a:pt x="1144" y="500"/>
                    <a:pt x="1144" y="462"/>
                  </a:cubicBezTo>
                  <a:cubicBezTo>
                    <a:pt x="1131" y="425"/>
                    <a:pt x="1119" y="387"/>
                    <a:pt x="1106" y="349"/>
                  </a:cubicBezTo>
                  <a:cubicBezTo>
                    <a:pt x="1094" y="312"/>
                    <a:pt x="1068" y="286"/>
                    <a:pt x="1056" y="249"/>
                  </a:cubicBezTo>
                  <a:cubicBezTo>
                    <a:pt x="1031" y="224"/>
                    <a:pt x="1006" y="186"/>
                    <a:pt x="981" y="161"/>
                  </a:cubicBezTo>
                  <a:cubicBezTo>
                    <a:pt x="868" y="57"/>
                    <a:pt x="713" y="0"/>
                    <a:pt x="55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1"/>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1"/>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
            <p:cNvSpPr/>
            <p:nvPr/>
          </p:nvSpPr>
          <p:spPr>
            <a:xfrm>
              <a:off x="8039667" y="2554479"/>
              <a:ext cx="36581" cy="34854"/>
            </a:xfrm>
            <a:custGeom>
              <a:avLst/>
              <a:gdLst/>
              <a:ahLst/>
              <a:cxnLst/>
              <a:rect l="l" t="t" r="r" b="b"/>
              <a:pathLst>
                <a:path w="1207" h="1150" extrusionOk="0">
                  <a:moveTo>
                    <a:pt x="580" y="1"/>
                  </a:moveTo>
                  <a:cubicBezTo>
                    <a:pt x="507" y="1"/>
                    <a:pt x="435" y="15"/>
                    <a:pt x="365" y="43"/>
                  </a:cubicBezTo>
                  <a:cubicBezTo>
                    <a:pt x="289" y="68"/>
                    <a:pt x="226" y="119"/>
                    <a:pt x="164" y="169"/>
                  </a:cubicBezTo>
                  <a:cubicBezTo>
                    <a:pt x="113" y="219"/>
                    <a:pt x="76" y="282"/>
                    <a:pt x="50" y="358"/>
                  </a:cubicBezTo>
                  <a:cubicBezTo>
                    <a:pt x="13" y="420"/>
                    <a:pt x="0" y="496"/>
                    <a:pt x="0" y="571"/>
                  </a:cubicBezTo>
                  <a:cubicBezTo>
                    <a:pt x="0" y="898"/>
                    <a:pt x="264" y="1149"/>
                    <a:pt x="578" y="1149"/>
                  </a:cubicBezTo>
                  <a:cubicBezTo>
                    <a:pt x="616" y="1149"/>
                    <a:pt x="654" y="1149"/>
                    <a:pt x="691" y="1137"/>
                  </a:cubicBezTo>
                  <a:cubicBezTo>
                    <a:pt x="729" y="1137"/>
                    <a:pt x="767" y="1124"/>
                    <a:pt x="804" y="1099"/>
                  </a:cubicBezTo>
                  <a:cubicBezTo>
                    <a:pt x="830" y="1099"/>
                    <a:pt x="867" y="1074"/>
                    <a:pt x="892" y="1049"/>
                  </a:cubicBezTo>
                  <a:cubicBezTo>
                    <a:pt x="930" y="1024"/>
                    <a:pt x="955" y="1011"/>
                    <a:pt x="993" y="986"/>
                  </a:cubicBezTo>
                  <a:cubicBezTo>
                    <a:pt x="1207" y="760"/>
                    <a:pt x="1207" y="395"/>
                    <a:pt x="993" y="169"/>
                  </a:cubicBezTo>
                  <a:cubicBezTo>
                    <a:pt x="875" y="59"/>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1"/>
            <p:cNvSpPr/>
            <p:nvPr/>
          </p:nvSpPr>
          <p:spPr>
            <a:xfrm>
              <a:off x="7689681" y="2554266"/>
              <a:ext cx="36581" cy="35066"/>
            </a:xfrm>
            <a:custGeom>
              <a:avLst/>
              <a:gdLst/>
              <a:ahLst/>
              <a:cxnLst/>
              <a:rect l="l" t="t" r="r" b="b"/>
              <a:pathLst>
                <a:path w="1207" h="1157" extrusionOk="0">
                  <a:moveTo>
                    <a:pt x="628" y="0"/>
                  </a:moveTo>
                  <a:cubicBezTo>
                    <a:pt x="553" y="0"/>
                    <a:pt x="478" y="17"/>
                    <a:pt x="402" y="50"/>
                  </a:cubicBezTo>
                  <a:cubicBezTo>
                    <a:pt x="339" y="75"/>
                    <a:pt x="277" y="113"/>
                    <a:pt x="226" y="176"/>
                  </a:cubicBezTo>
                  <a:cubicBezTo>
                    <a:pt x="163" y="226"/>
                    <a:pt x="126" y="289"/>
                    <a:pt x="88" y="365"/>
                  </a:cubicBezTo>
                  <a:cubicBezTo>
                    <a:pt x="0" y="578"/>
                    <a:pt x="50" y="829"/>
                    <a:pt x="226" y="993"/>
                  </a:cubicBezTo>
                  <a:cubicBezTo>
                    <a:pt x="277" y="1043"/>
                    <a:pt x="339" y="1081"/>
                    <a:pt x="402" y="1106"/>
                  </a:cubicBezTo>
                  <a:cubicBezTo>
                    <a:pt x="478" y="1144"/>
                    <a:pt x="553" y="1156"/>
                    <a:pt x="628" y="1156"/>
                  </a:cubicBezTo>
                  <a:cubicBezTo>
                    <a:pt x="666" y="1156"/>
                    <a:pt x="704" y="1156"/>
                    <a:pt x="742" y="1144"/>
                  </a:cubicBezTo>
                  <a:cubicBezTo>
                    <a:pt x="779" y="1131"/>
                    <a:pt x="817" y="1131"/>
                    <a:pt x="842" y="1106"/>
                  </a:cubicBezTo>
                  <a:cubicBezTo>
                    <a:pt x="880" y="1093"/>
                    <a:pt x="917" y="1081"/>
                    <a:pt x="943" y="1056"/>
                  </a:cubicBezTo>
                  <a:lnTo>
                    <a:pt x="1031" y="993"/>
                  </a:lnTo>
                  <a:cubicBezTo>
                    <a:pt x="1144" y="880"/>
                    <a:pt x="1206" y="729"/>
                    <a:pt x="1194" y="578"/>
                  </a:cubicBezTo>
                  <a:cubicBezTo>
                    <a:pt x="1206" y="503"/>
                    <a:pt x="1194" y="427"/>
                    <a:pt x="1156" y="365"/>
                  </a:cubicBezTo>
                  <a:cubicBezTo>
                    <a:pt x="1131" y="289"/>
                    <a:pt x="1093" y="226"/>
                    <a:pt x="1031" y="176"/>
                  </a:cubicBezTo>
                  <a:cubicBezTo>
                    <a:pt x="1005" y="151"/>
                    <a:pt x="980" y="126"/>
                    <a:pt x="943" y="101"/>
                  </a:cubicBezTo>
                  <a:cubicBezTo>
                    <a:pt x="880" y="63"/>
                    <a:pt x="817" y="38"/>
                    <a:pt x="742" y="13"/>
                  </a:cubicBezTo>
                  <a:cubicBezTo>
                    <a:pt x="704" y="4"/>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1"/>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1"/>
            <p:cNvSpPr/>
            <p:nvPr/>
          </p:nvSpPr>
          <p:spPr>
            <a:xfrm>
              <a:off x="8388137" y="812010"/>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74"/>
                    <a:pt x="63" y="312"/>
                    <a:pt x="50" y="350"/>
                  </a:cubicBezTo>
                  <a:cubicBezTo>
                    <a:pt x="38" y="387"/>
                    <a:pt x="25" y="412"/>
                    <a:pt x="25" y="450"/>
                  </a:cubicBezTo>
                  <a:cubicBezTo>
                    <a:pt x="13" y="488"/>
                    <a:pt x="0" y="526"/>
                    <a:pt x="13" y="563"/>
                  </a:cubicBezTo>
                  <a:cubicBezTo>
                    <a:pt x="0" y="890"/>
                    <a:pt x="264" y="1141"/>
                    <a:pt x="591" y="1141"/>
                  </a:cubicBezTo>
                  <a:cubicBezTo>
                    <a:pt x="905" y="1141"/>
                    <a:pt x="1156" y="890"/>
                    <a:pt x="1156" y="563"/>
                  </a:cubicBezTo>
                  <a:cubicBezTo>
                    <a:pt x="1156" y="412"/>
                    <a:pt x="1093" y="262"/>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1"/>
            <p:cNvSpPr/>
            <p:nvPr/>
          </p:nvSpPr>
          <p:spPr>
            <a:xfrm>
              <a:off x="8388137" y="463571"/>
              <a:ext cx="35066" cy="34581"/>
            </a:xfrm>
            <a:custGeom>
              <a:avLst/>
              <a:gdLst/>
              <a:ahLst/>
              <a:cxnLst/>
              <a:rect l="l" t="t" r="r" b="b"/>
              <a:pathLst>
                <a:path w="1157" h="1141" extrusionOk="0">
                  <a:moveTo>
                    <a:pt x="580" y="0"/>
                  </a:moveTo>
                  <a:cubicBezTo>
                    <a:pt x="434" y="0"/>
                    <a:pt x="289" y="53"/>
                    <a:pt x="176" y="160"/>
                  </a:cubicBezTo>
                  <a:cubicBezTo>
                    <a:pt x="63" y="261"/>
                    <a:pt x="13" y="412"/>
                    <a:pt x="13" y="562"/>
                  </a:cubicBezTo>
                  <a:cubicBezTo>
                    <a:pt x="0" y="600"/>
                    <a:pt x="13" y="638"/>
                    <a:pt x="25" y="676"/>
                  </a:cubicBezTo>
                  <a:cubicBezTo>
                    <a:pt x="25" y="713"/>
                    <a:pt x="38" y="751"/>
                    <a:pt x="50" y="776"/>
                  </a:cubicBezTo>
                  <a:cubicBezTo>
                    <a:pt x="63" y="814"/>
                    <a:pt x="75" y="851"/>
                    <a:pt x="101" y="889"/>
                  </a:cubicBezTo>
                  <a:cubicBezTo>
                    <a:pt x="126" y="914"/>
                    <a:pt x="151" y="939"/>
                    <a:pt x="176" y="977"/>
                  </a:cubicBezTo>
                  <a:cubicBezTo>
                    <a:pt x="276" y="1078"/>
                    <a:pt x="427" y="1140"/>
                    <a:pt x="591" y="1140"/>
                  </a:cubicBezTo>
                  <a:cubicBezTo>
                    <a:pt x="741" y="1140"/>
                    <a:pt x="880" y="1078"/>
                    <a:pt x="993" y="977"/>
                  </a:cubicBezTo>
                  <a:cubicBezTo>
                    <a:pt x="1093" y="864"/>
                    <a:pt x="1156" y="713"/>
                    <a:pt x="1156" y="562"/>
                  </a:cubicBezTo>
                  <a:cubicBezTo>
                    <a:pt x="1156" y="412"/>
                    <a:pt x="1093" y="261"/>
                    <a:pt x="993" y="160"/>
                  </a:cubicBezTo>
                  <a:cubicBezTo>
                    <a:pt x="873" y="53"/>
                    <a:pt x="726"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1"/>
            <p:cNvSpPr/>
            <p:nvPr/>
          </p:nvSpPr>
          <p:spPr>
            <a:xfrm>
              <a:off x="8388137" y="1508858"/>
              <a:ext cx="35066" cy="34854"/>
            </a:xfrm>
            <a:custGeom>
              <a:avLst/>
              <a:gdLst/>
              <a:ahLst/>
              <a:cxnLst/>
              <a:rect l="l" t="t" r="r" b="b"/>
              <a:pathLst>
                <a:path w="1157" h="1150" extrusionOk="0">
                  <a:moveTo>
                    <a:pt x="579" y="1"/>
                  </a:moveTo>
                  <a:cubicBezTo>
                    <a:pt x="507" y="1"/>
                    <a:pt x="434" y="14"/>
                    <a:pt x="364" y="38"/>
                  </a:cubicBezTo>
                  <a:cubicBezTo>
                    <a:pt x="289" y="76"/>
                    <a:pt x="226" y="114"/>
                    <a:pt x="176" y="164"/>
                  </a:cubicBezTo>
                  <a:cubicBezTo>
                    <a:pt x="63" y="277"/>
                    <a:pt x="13" y="415"/>
                    <a:pt x="13" y="579"/>
                  </a:cubicBezTo>
                  <a:cubicBezTo>
                    <a:pt x="0" y="616"/>
                    <a:pt x="13" y="654"/>
                    <a:pt x="25" y="692"/>
                  </a:cubicBezTo>
                  <a:cubicBezTo>
                    <a:pt x="25" y="729"/>
                    <a:pt x="38" y="754"/>
                    <a:pt x="50" y="792"/>
                  </a:cubicBezTo>
                  <a:cubicBezTo>
                    <a:pt x="63" y="830"/>
                    <a:pt x="88" y="868"/>
                    <a:pt x="101" y="893"/>
                  </a:cubicBezTo>
                  <a:cubicBezTo>
                    <a:pt x="126" y="930"/>
                    <a:pt x="151" y="956"/>
                    <a:pt x="176" y="981"/>
                  </a:cubicBezTo>
                  <a:cubicBezTo>
                    <a:pt x="289" y="1094"/>
                    <a:pt x="427" y="1144"/>
                    <a:pt x="591" y="1144"/>
                  </a:cubicBezTo>
                  <a:cubicBezTo>
                    <a:pt x="599" y="1148"/>
                    <a:pt x="609" y="1150"/>
                    <a:pt x="619" y="1150"/>
                  </a:cubicBezTo>
                  <a:cubicBezTo>
                    <a:pt x="641" y="1150"/>
                    <a:pt x="666" y="1144"/>
                    <a:pt x="691" y="1144"/>
                  </a:cubicBezTo>
                  <a:cubicBezTo>
                    <a:pt x="729" y="1131"/>
                    <a:pt x="767" y="1119"/>
                    <a:pt x="804" y="1106"/>
                  </a:cubicBezTo>
                  <a:cubicBezTo>
                    <a:pt x="842" y="1094"/>
                    <a:pt x="867" y="1069"/>
                    <a:pt x="905" y="1056"/>
                  </a:cubicBezTo>
                  <a:cubicBezTo>
                    <a:pt x="930" y="1031"/>
                    <a:pt x="968" y="1006"/>
                    <a:pt x="993" y="981"/>
                  </a:cubicBezTo>
                  <a:cubicBezTo>
                    <a:pt x="1018" y="956"/>
                    <a:pt x="1043" y="930"/>
                    <a:pt x="1068" y="893"/>
                  </a:cubicBezTo>
                  <a:lnTo>
                    <a:pt x="1118" y="792"/>
                  </a:lnTo>
                  <a:cubicBezTo>
                    <a:pt x="1131" y="754"/>
                    <a:pt x="1131" y="729"/>
                    <a:pt x="1144" y="692"/>
                  </a:cubicBezTo>
                  <a:cubicBezTo>
                    <a:pt x="1156" y="654"/>
                    <a:pt x="1156" y="616"/>
                    <a:pt x="1156" y="579"/>
                  </a:cubicBezTo>
                  <a:cubicBezTo>
                    <a:pt x="1156" y="415"/>
                    <a:pt x="1093" y="277"/>
                    <a:pt x="993" y="164"/>
                  </a:cubicBezTo>
                  <a:cubicBezTo>
                    <a:pt x="874" y="54"/>
                    <a:pt x="728"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1"/>
            <p:cNvSpPr/>
            <p:nvPr/>
          </p:nvSpPr>
          <p:spPr>
            <a:xfrm>
              <a:off x="8388137" y="1160479"/>
              <a:ext cx="36945" cy="34611"/>
            </a:xfrm>
            <a:custGeom>
              <a:avLst/>
              <a:gdLst/>
              <a:ahLst/>
              <a:cxnLst/>
              <a:rect l="l" t="t" r="r" b="b"/>
              <a:pathLst>
                <a:path w="1219" h="1142" extrusionOk="0">
                  <a:moveTo>
                    <a:pt x="580" y="1"/>
                  </a:moveTo>
                  <a:cubicBezTo>
                    <a:pt x="434" y="1"/>
                    <a:pt x="289" y="54"/>
                    <a:pt x="176" y="161"/>
                  </a:cubicBezTo>
                  <a:cubicBezTo>
                    <a:pt x="63" y="274"/>
                    <a:pt x="13" y="412"/>
                    <a:pt x="13" y="563"/>
                  </a:cubicBezTo>
                  <a:cubicBezTo>
                    <a:pt x="0" y="601"/>
                    <a:pt x="13" y="639"/>
                    <a:pt x="25" y="676"/>
                  </a:cubicBezTo>
                  <a:cubicBezTo>
                    <a:pt x="25" y="714"/>
                    <a:pt x="38" y="752"/>
                    <a:pt x="50" y="789"/>
                  </a:cubicBezTo>
                  <a:cubicBezTo>
                    <a:pt x="63" y="827"/>
                    <a:pt x="88" y="852"/>
                    <a:pt x="101" y="890"/>
                  </a:cubicBezTo>
                  <a:cubicBezTo>
                    <a:pt x="126" y="915"/>
                    <a:pt x="151" y="953"/>
                    <a:pt x="176" y="978"/>
                  </a:cubicBezTo>
                  <a:cubicBezTo>
                    <a:pt x="276" y="1078"/>
                    <a:pt x="427" y="1141"/>
                    <a:pt x="591" y="1141"/>
                  </a:cubicBezTo>
                  <a:cubicBezTo>
                    <a:pt x="741" y="1141"/>
                    <a:pt x="880" y="1078"/>
                    <a:pt x="993" y="978"/>
                  </a:cubicBezTo>
                  <a:cubicBezTo>
                    <a:pt x="1219" y="752"/>
                    <a:pt x="1219" y="387"/>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1"/>
            <p:cNvSpPr/>
            <p:nvPr/>
          </p:nvSpPr>
          <p:spPr>
            <a:xfrm>
              <a:off x="8388137" y="2206251"/>
              <a:ext cx="36945" cy="34611"/>
            </a:xfrm>
            <a:custGeom>
              <a:avLst/>
              <a:gdLst/>
              <a:ahLst/>
              <a:cxnLst/>
              <a:rect l="l" t="t" r="r" b="b"/>
              <a:pathLst>
                <a:path w="1219"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cubicBezTo>
                    <a:pt x="63" y="827"/>
                    <a:pt x="88" y="852"/>
                    <a:pt x="101" y="890"/>
                  </a:cubicBezTo>
                  <a:cubicBezTo>
                    <a:pt x="126" y="915"/>
                    <a:pt x="151" y="940"/>
                    <a:pt x="176" y="965"/>
                  </a:cubicBezTo>
                  <a:cubicBezTo>
                    <a:pt x="289" y="1078"/>
                    <a:pt x="427" y="1141"/>
                    <a:pt x="591" y="1141"/>
                  </a:cubicBezTo>
                  <a:cubicBezTo>
                    <a:pt x="616" y="1141"/>
                    <a:pt x="653" y="1141"/>
                    <a:pt x="691" y="1129"/>
                  </a:cubicBezTo>
                  <a:cubicBezTo>
                    <a:pt x="729" y="1116"/>
                    <a:pt x="767" y="1104"/>
                    <a:pt x="804" y="1091"/>
                  </a:cubicBezTo>
                  <a:cubicBezTo>
                    <a:pt x="842" y="1078"/>
                    <a:pt x="867" y="1066"/>
                    <a:pt x="905" y="1041"/>
                  </a:cubicBezTo>
                  <a:cubicBezTo>
                    <a:pt x="930" y="1028"/>
                    <a:pt x="968" y="1003"/>
                    <a:pt x="993" y="965"/>
                  </a:cubicBezTo>
                  <a:cubicBezTo>
                    <a:pt x="1219" y="752"/>
                    <a:pt x="1219" y="375"/>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1"/>
            <p:cNvSpPr/>
            <p:nvPr/>
          </p:nvSpPr>
          <p:spPr>
            <a:xfrm>
              <a:off x="8388137" y="1857691"/>
              <a:ext cx="35066" cy="34702"/>
            </a:xfrm>
            <a:custGeom>
              <a:avLst/>
              <a:gdLst/>
              <a:ahLst/>
              <a:cxnLst/>
              <a:rect l="l" t="t" r="r" b="b"/>
              <a:pathLst>
                <a:path w="1157" h="1145" extrusionOk="0">
                  <a:moveTo>
                    <a:pt x="580" y="1"/>
                  </a:moveTo>
                  <a:cubicBezTo>
                    <a:pt x="434" y="1"/>
                    <a:pt x="289" y="51"/>
                    <a:pt x="176" y="152"/>
                  </a:cubicBezTo>
                  <a:cubicBezTo>
                    <a:pt x="63" y="265"/>
                    <a:pt x="13" y="416"/>
                    <a:pt x="13" y="566"/>
                  </a:cubicBezTo>
                  <a:cubicBezTo>
                    <a:pt x="0" y="604"/>
                    <a:pt x="13" y="642"/>
                    <a:pt x="25" y="680"/>
                  </a:cubicBezTo>
                  <a:cubicBezTo>
                    <a:pt x="25" y="717"/>
                    <a:pt x="38" y="755"/>
                    <a:pt x="50" y="780"/>
                  </a:cubicBezTo>
                  <a:lnTo>
                    <a:pt x="101" y="881"/>
                  </a:lnTo>
                  <a:cubicBezTo>
                    <a:pt x="126" y="918"/>
                    <a:pt x="151" y="943"/>
                    <a:pt x="176" y="969"/>
                  </a:cubicBezTo>
                  <a:cubicBezTo>
                    <a:pt x="276" y="1082"/>
                    <a:pt x="427" y="1144"/>
                    <a:pt x="591" y="1144"/>
                  </a:cubicBezTo>
                  <a:cubicBezTo>
                    <a:pt x="892" y="1132"/>
                    <a:pt x="1156" y="881"/>
                    <a:pt x="1156" y="566"/>
                  </a:cubicBezTo>
                  <a:cubicBezTo>
                    <a:pt x="1156" y="416"/>
                    <a:pt x="1093" y="265"/>
                    <a:pt x="993" y="152"/>
                  </a:cubicBezTo>
                  <a:cubicBezTo>
                    <a:pt x="873" y="51"/>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
            <p:cNvSpPr/>
            <p:nvPr/>
          </p:nvSpPr>
          <p:spPr>
            <a:xfrm>
              <a:off x="8388137" y="2554721"/>
              <a:ext cx="35066" cy="34611"/>
            </a:xfrm>
            <a:custGeom>
              <a:avLst/>
              <a:gdLst/>
              <a:ahLst/>
              <a:cxnLst/>
              <a:rect l="l" t="t" r="r" b="b"/>
              <a:pathLst>
                <a:path w="1157" h="1142" extrusionOk="0">
                  <a:moveTo>
                    <a:pt x="580" y="1"/>
                  </a:moveTo>
                  <a:cubicBezTo>
                    <a:pt x="434" y="1"/>
                    <a:pt x="289" y="54"/>
                    <a:pt x="176" y="161"/>
                  </a:cubicBezTo>
                  <a:cubicBezTo>
                    <a:pt x="126" y="211"/>
                    <a:pt x="75" y="274"/>
                    <a:pt x="50" y="350"/>
                  </a:cubicBezTo>
                  <a:cubicBezTo>
                    <a:pt x="0" y="488"/>
                    <a:pt x="0" y="639"/>
                    <a:pt x="50" y="789"/>
                  </a:cubicBezTo>
                  <a:cubicBezTo>
                    <a:pt x="75" y="852"/>
                    <a:pt x="126" y="915"/>
                    <a:pt x="176" y="978"/>
                  </a:cubicBezTo>
                  <a:cubicBezTo>
                    <a:pt x="289" y="1078"/>
                    <a:pt x="427" y="1141"/>
                    <a:pt x="591" y="1141"/>
                  </a:cubicBezTo>
                  <a:cubicBezTo>
                    <a:pt x="729" y="1141"/>
                    <a:pt x="880" y="1078"/>
                    <a:pt x="993" y="978"/>
                  </a:cubicBezTo>
                  <a:cubicBezTo>
                    <a:pt x="1043" y="915"/>
                    <a:pt x="1081" y="852"/>
                    <a:pt x="1118" y="789"/>
                  </a:cubicBezTo>
                  <a:cubicBezTo>
                    <a:pt x="1144" y="714"/>
                    <a:pt x="1156" y="639"/>
                    <a:pt x="1156" y="563"/>
                  </a:cubicBezTo>
                  <a:cubicBezTo>
                    <a:pt x="1156" y="488"/>
                    <a:pt x="1144" y="412"/>
                    <a:pt x="1118" y="350"/>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
            <p:cNvSpPr/>
            <p:nvPr/>
          </p:nvSpPr>
          <p:spPr>
            <a:xfrm>
              <a:off x="7704138" y="2567571"/>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
            <p:cNvSpPr/>
            <p:nvPr/>
          </p:nvSpPr>
          <p:spPr>
            <a:xfrm>
              <a:off x="7704138" y="3264510"/>
              <a:ext cx="706104" cy="706104"/>
            </a:xfrm>
            <a:custGeom>
              <a:avLst/>
              <a:gdLst/>
              <a:ahLst/>
              <a:cxnLst/>
              <a:rect l="l" t="t" r="r" b="b"/>
              <a:pathLst>
                <a:path w="23298" h="23298" extrusionOk="0">
                  <a:moveTo>
                    <a:pt x="23009" y="290"/>
                  </a:moveTo>
                  <a:lnTo>
                    <a:pt x="23009" y="22996"/>
                  </a:lnTo>
                  <a:lnTo>
                    <a:pt x="290" y="22996"/>
                  </a:lnTo>
                  <a:lnTo>
                    <a:pt x="290" y="290"/>
                  </a:lnTo>
                  <a:close/>
                  <a:moveTo>
                    <a:pt x="1" y="1"/>
                  </a:moveTo>
                  <a:lnTo>
                    <a:pt x="1" y="23298"/>
                  </a:lnTo>
                  <a:lnTo>
                    <a:pt x="23298" y="23298"/>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1"/>
            <p:cNvSpPr/>
            <p:nvPr/>
          </p:nvSpPr>
          <p:spPr>
            <a:xfrm>
              <a:off x="7704138" y="3961813"/>
              <a:ext cx="706104" cy="705740"/>
            </a:xfrm>
            <a:custGeom>
              <a:avLst/>
              <a:gdLst/>
              <a:ahLst/>
              <a:cxnLst/>
              <a:rect l="l" t="t" r="r" b="b"/>
              <a:pathLst>
                <a:path w="23298" h="23286" extrusionOk="0">
                  <a:moveTo>
                    <a:pt x="23009" y="290"/>
                  </a:moveTo>
                  <a:lnTo>
                    <a:pt x="23009" y="22997"/>
                  </a:lnTo>
                  <a:lnTo>
                    <a:pt x="290" y="22997"/>
                  </a:lnTo>
                  <a:lnTo>
                    <a:pt x="290" y="290"/>
                  </a:lnTo>
                  <a:close/>
                  <a:moveTo>
                    <a:pt x="1" y="1"/>
                  </a:moveTo>
                  <a:lnTo>
                    <a:pt x="1" y="23286"/>
                  </a:lnTo>
                  <a:lnTo>
                    <a:pt x="23298" y="23286"/>
                  </a:lnTo>
                  <a:lnTo>
                    <a:pt x="23298" y="1"/>
                  </a:ln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1"/>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
            <p:cNvSpPr/>
            <p:nvPr/>
          </p:nvSpPr>
          <p:spPr>
            <a:xfrm>
              <a:off x="8039667" y="2902948"/>
              <a:ext cx="35066" cy="34854"/>
            </a:xfrm>
            <a:custGeom>
              <a:avLst/>
              <a:gdLst/>
              <a:ahLst/>
              <a:cxnLst/>
              <a:rect l="l" t="t" r="r" b="b"/>
              <a:pathLst>
                <a:path w="1157" h="1150" extrusionOk="0">
                  <a:moveTo>
                    <a:pt x="580" y="0"/>
                  </a:moveTo>
                  <a:cubicBezTo>
                    <a:pt x="507" y="0"/>
                    <a:pt x="435" y="14"/>
                    <a:pt x="365" y="43"/>
                  </a:cubicBezTo>
                  <a:cubicBezTo>
                    <a:pt x="289" y="68"/>
                    <a:pt x="226" y="119"/>
                    <a:pt x="164" y="169"/>
                  </a:cubicBezTo>
                  <a:cubicBezTo>
                    <a:pt x="63" y="282"/>
                    <a:pt x="0" y="420"/>
                    <a:pt x="0" y="584"/>
                  </a:cubicBezTo>
                  <a:cubicBezTo>
                    <a:pt x="0" y="646"/>
                    <a:pt x="13" y="722"/>
                    <a:pt x="50" y="797"/>
                  </a:cubicBezTo>
                  <a:cubicBezTo>
                    <a:pt x="76" y="860"/>
                    <a:pt x="113" y="935"/>
                    <a:pt x="164" y="986"/>
                  </a:cubicBezTo>
                  <a:cubicBezTo>
                    <a:pt x="226" y="1036"/>
                    <a:pt x="289" y="1086"/>
                    <a:pt x="365" y="1111"/>
                  </a:cubicBezTo>
                  <a:cubicBezTo>
                    <a:pt x="427" y="1136"/>
                    <a:pt x="503" y="1149"/>
                    <a:pt x="578" y="1149"/>
                  </a:cubicBezTo>
                  <a:cubicBezTo>
                    <a:pt x="616" y="1149"/>
                    <a:pt x="654" y="1149"/>
                    <a:pt x="691" y="1136"/>
                  </a:cubicBezTo>
                  <a:cubicBezTo>
                    <a:pt x="729" y="1136"/>
                    <a:pt x="767" y="1124"/>
                    <a:pt x="804" y="1111"/>
                  </a:cubicBezTo>
                  <a:cubicBezTo>
                    <a:pt x="830" y="1099"/>
                    <a:pt x="867" y="1074"/>
                    <a:pt x="892" y="1061"/>
                  </a:cubicBezTo>
                  <a:cubicBezTo>
                    <a:pt x="930" y="1036"/>
                    <a:pt x="955" y="1011"/>
                    <a:pt x="993" y="986"/>
                  </a:cubicBezTo>
                  <a:cubicBezTo>
                    <a:pt x="1093" y="873"/>
                    <a:pt x="1156" y="734"/>
                    <a:pt x="1156" y="584"/>
                  </a:cubicBezTo>
                  <a:cubicBezTo>
                    <a:pt x="1156" y="420"/>
                    <a:pt x="1093" y="282"/>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
            <p:cNvSpPr/>
            <p:nvPr/>
          </p:nvSpPr>
          <p:spPr>
            <a:xfrm>
              <a:off x="7687833" y="2902948"/>
              <a:ext cx="38430" cy="34854"/>
            </a:xfrm>
            <a:custGeom>
              <a:avLst/>
              <a:gdLst/>
              <a:ahLst/>
              <a:cxnLst/>
              <a:rect l="l" t="t" r="r" b="b"/>
              <a:pathLst>
                <a:path w="1268" h="1150" extrusionOk="0">
                  <a:moveTo>
                    <a:pt x="671" y="1"/>
                  </a:moveTo>
                  <a:cubicBezTo>
                    <a:pt x="525" y="1"/>
                    <a:pt x="384" y="63"/>
                    <a:pt x="287" y="169"/>
                  </a:cubicBezTo>
                  <a:cubicBezTo>
                    <a:pt x="224" y="219"/>
                    <a:pt x="187" y="282"/>
                    <a:pt x="149" y="357"/>
                  </a:cubicBezTo>
                  <a:cubicBezTo>
                    <a:pt x="0" y="729"/>
                    <a:pt x="267" y="1149"/>
                    <a:pt x="672" y="1149"/>
                  </a:cubicBezTo>
                  <a:cubicBezTo>
                    <a:pt x="677" y="1149"/>
                    <a:pt x="683" y="1149"/>
                    <a:pt x="689" y="1149"/>
                  </a:cubicBezTo>
                  <a:cubicBezTo>
                    <a:pt x="727" y="1149"/>
                    <a:pt x="765" y="1149"/>
                    <a:pt x="803" y="1136"/>
                  </a:cubicBezTo>
                  <a:cubicBezTo>
                    <a:pt x="878" y="1124"/>
                    <a:pt x="941" y="1086"/>
                    <a:pt x="1004" y="1048"/>
                  </a:cubicBezTo>
                  <a:lnTo>
                    <a:pt x="1092" y="986"/>
                  </a:lnTo>
                  <a:cubicBezTo>
                    <a:pt x="1205" y="873"/>
                    <a:pt x="1267" y="734"/>
                    <a:pt x="1255" y="571"/>
                  </a:cubicBezTo>
                  <a:cubicBezTo>
                    <a:pt x="1267" y="496"/>
                    <a:pt x="1255" y="433"/>
                    <a:pt x="1217" y="357"/>
                  </a:cubicBezTo>
                  <a:cubicBezTo>
                    <a:pt x="1192" y="282"/>
                    <a:pt x="1154" y="219"/>
                    <a:pt x="1092" y="169"/>
                  </a:cubicBezTo>
                  <a:cubicBezTo>
                    <a:pt x="1066" y="144"/>
                    <a:pt x="1041" y="119"/>
                    <a:pt x="1004" y="93"/>
                  </a:cubicBezTo>
                  <a:cubicBezTo>
                    <a:pt x="978" y="81"/>
                    <a:pt x="941" y="56"/>
                    <a:pt x="903" y="43"/>
                  </a:cubicBezTo>
                  <a:cubicBezTo>
                    <a:pt x="865" y="31"/>
                    <a:pt x="840" y="18"/>
                    <a:pt x="803" y="18"/>
                  </a:cubicBezTo>
                  <a:cubicBezTo>
                    <a:pt x="759" y="6"/>
                    <a:pt x="715" y="1"/>
                    <a:pt x="67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1"/>
            <p:cNvSpPr/>
            <p:nvPr/>
          </p:nvSpPr>
          <p:spPr>
            <a:xfrm>
              <a:off x="8039667" y="3251781"/>
              <a:ext cx="35066" cy="34854"/>
            </a:xfrm>
            <a:custGeom>
              <a:avLst/>
              <a:gdLst/>
              <a:ahLst/>
              <a:cxnLst/>
              <a:rect l="l" t="t" r="r" b="b"/>
              <a:pathLst>
                <a:path w="1157" h="1150" extrusionOk="0">
                  <a:moveTo>
                    <a:pt x="580" y="1"/>
                  </a:moveTo>
                  <a:cubicBezTo>
                    <a:pt x="507" y="1"/>
                    <a:pt x="435" y="15"/>
                    <a:pt x="365" y="44"/>
                  </a:cubicBezTo>
                  <a:cubicBezTo>
                    <a:pt x="289" y="69"/>
                    <a:pt x="226" y="106"/>
                    <a:pt x="164" y="169"/>
                  </a:cubicBezTo>
                  <a:cubicBezTo>
                    <a:pt x="113" y="220"/>
                    <a:pt x="76" y="282"/>
                    <a:pt x="50" y="345"/>
                  </a:cubicBezTo>
                  <a:cubicBezTo>
                    <a:pt x="13" y="421"/>
                    <a:pt x="0" y="496"/>
                    <a:pt x="0" y="571"/>
                  </a:cubicBezTo>
                  <a:cubicBezTo>
                    <a:pt x="0" y="722"/>
                    <a:pt x="63" y="873"/>
                    <a:pt x="164" y="974"/>
                  </a:cubicBezTo>
                  <a:cubicBezTo>
                    <a:pt x="226" y="1036"/>
                    <a:pt x="289" y="1074"/>
                    <a:pt x="365" y="1099"/>
                  </a:cubicBezTo>
                  <a:cubicBezTo>
                    <a:pt x="427" y="1124"/>
                    <a:pt x="503" y="1149"/>
                    <a:pt x="578" y="1149"/>
                  </a:cubicBezTo>
                  <a:cubicBezTo>
                    <a:pt x="892" y="1149"/>
                    <a:pt x="1156" y="886"/>
                    <a:pt x="1156" y="571"/>
                  </a:cubicBezTo>
                  <a:cubicBezTo>
                    <a:pt x="1156" y="421"/>
                    <a:pt x="1093" y="270"/>
                    <a:pt x="993" y="169"/>
                  </a:cubicBezTo>
                  <a:cubicBezTo>
                    <a:pt x="875" y="60"/>
                    <a:pt x="728"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1"/>
            <p:cNvSpPr/>
            <p:nvPr/>
          </p:nvSpPr>
          <p:spPr>
            <a:xfrm>
              <a:off x="8039667" y="3600160"/>
              <a:ext cx="36581" cy="34945"/>
            </a:xfrm>
            <a:custGeom>
              <a:avLst/>
              <a:gdLst/>
              <a:ahLst/>
              <a:cxnLst/>
              <a:rect l="l" t="t" r="r" b="b"/>
              <a:pathLst>
                <a:path w="1207" h="1153" extrusionOk="0">
                  <a:moveTo>
                    <a:pt x="594" y="0"/>
                  </a:moveTo>
                  <a:cubicBezTo>
                    <a:pt x="517" y="0"/>
                    <a:pt x="439" y="16"/>
                    <a:pt x="365" y="46"/>
                  </a:cubicBezTo>
                  <a:cubicBezTo>
                    <a:pt x="289" y="72"/>
                    <a:pt x="226" y="109"/>
                    <a:pt x="176" y="160"/>
                  </a:cubicBezTo>
                  <a:cubicBezTo>
                    <a:pt x="113" y="222"/>
                    <a:pt x="76" y="285"/>
                    <a:pt x="50" y="348"/>
                  </a:cubicBezTo>
                  <a:cubicBezTo>
                    <a:pt x="13" y="423"/>
                    <a:pt x="0" y="499"/>
                    <a:pt x="0" y="574"/>
                  </a:cubicBezTo>
                  <a:cubicBezTo>
                    <a:pt x="0" y="725"/>
                    <a:pt x="63" y="863"/>
                    <a:pt x="176" y="976"/>
                  </a:cubicBezTo>
                  <a:cubicBezTo>
                    <a:pt x="277" y="1089"/>
                    <a:pt x="427" y="1140"/>
                    <a:pt x="578" y="1152"/>
                  </a:cubicBezTo>
                  <a:cubicBezTo>
                    <a:pt x="616" y="1152"/>
                    <a:pt x="654" y="1140"/>
                    <a:pt x="691" y="1140"/>
                  </a:cubicBezTo>
                  <a:cubicBezTo>
                    <a:pt x="729" y="1127"/>
                    <a:pt x="767" y="1115"/>
                    <a:pt x="804" y="1102"/>
                  </a:cubicBezTo>
                  <a:cubicBezTo>
                    <a:pt x="830" y="1089"/>
                    <a:pt x="867" y="1077"/>
                    <a:pt x="892" y="1052"/>
                  </a:cubicBezTo>
                  <a:cubicBezTo>
                    <a:pt x="930" y="1027"/>
                    <a:pt x="955" y="1002"/>
                    <a:pt x="993" y="976"/>
                  </a:cubicBezTo>
                  <a:cubicBezTo>
                    <a:pt x="1207" y="750"/>
                    <a:pt x="1207" y="386"/>
                    <a:pt x="993" y="160"/>
                  </a:cubicBezTo>
                  <a:cubicBezTo>
                    <a:pt x="879" y="53"/>
                    <a:pt x="738" y="0"/>
                    <a:pt x="594"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
            <p:cNvSpPr/>
            <p:nvPr/>
          </p:nvSpPr>
          <p:spPr>
            <a:xfrm>
              <a:off x="7691197" y="3600099"/>
              <a:ext cx="35066" cy="35005"/>
            </a:xfrm>
            <a:custGeom>
              <a:avLst/>
              <a:gdLst/>
              <a:ahLst/>
              <a:cxnLst/>
              <a:rect l="l" t="t" r="r" b="b"/>
              <a:pathLst>
                <a:path w="1157" h="1155" extrusionOk="0">
                  <a:moveTo>
                    <a:pt x="580" y="1"/>
                  </a:moveTo>
                  <a:cubicBezTo>
                    <a:pt x="505" y="1"/>
                    <a:pt x="427" y="16"/>
                    <a:pt x="352" y="48"/>
                  </a:cubicBezTo>
                  <a:cubicBezTo>
                    <a:pt x="289" y="74"/>
                    <a:pt x="227" y="111"/>
                    <a:pt x="176" y="162"/>
                  </a:cubicBezTo>
                  <a:cubicBezTo>
                    <a:pt x="63" y="275"/>
                    <a:pt x="0" y="425"/>
                    <a:pt x="0" y="576"/>
                  </a:cubicBezTo>
                  <a:cubicBezTo>
                    <a:pt x="0" y="614"/>
                    <a:pt x="0" y="652"/>
                    <a:pt x="13" y="689"/>
                  </a:cubicBezTo>
                  <a:cubicBezTo>
                    <a:pt x="13" y="727"/>
                    <a:pt x="26" y="765"/>
                    <a:pt x="38" y="790"/>
                  </a:cubicBezTo>
                  <a:cubicBezTo>
                    <a:pt x="63" y="828"/>
                    <a:pt x="76" y="865"/>
                    <a:pt x="101" y="890"/>
                  </a:cubicBezTo>
                  <a:cubicBezTo>
                    <a:pt x="126" y="928"/>
                    <a:pt x="139" y="953"/>
                    <a:pt x="176" y="978"/>
                  </a:cubicBezTo>
                  <a:cubicBezTo>
                    <a:pt x="227" y="1029"/>
                    <a:pt x="289" y="1079"/>
                    <a:pt x="352" y="1104"/>
                  </a:cubicBezTo>
                  <a:cubicBezTo>
                    <a:pt x="428" y="1129"/>
                    <a:pt x="503" y="1154"/>
                    <a:pt x="578" y="1154"/>
                  </a:cubicBezTo>
                  <a:cubicBezTo>
                    <a:pt x="616" y="1154"/>
                    <a:pt x="654" y="1142"/>
                    <a:pt x="692" y="1142"/>
                  </a:cubicBezTo>
                  <a:cubicBezTo>
                    <a:pt x="767" y="1117"/>
                    <a:pt x="830" y="1091"/>
                    <a:pt x="893" y="1054"/>
                  </a:cubicBezTo>
                  <a:cubicBezTo>
                    <a:pt x="930" y="1029"/>
                    <a:pt x="955" y="1004"/>
                    <a:pt x="981" y="978"/>
                  </a:cubicBezTo>
                  <a:cubicBezTo>
                    <a:pt x="1006" y="953"/>
                    <a:pt x="1031" y="928"/>
                    <a:pt x="1056" y="890"/>
                  </a:cubicBezTo>
                  <a:cubicBezTo>
                    <a:pt x="1068" y="865"/>
                    <a:pt x="1094" y="828"/>
                    <a:pt x="1106" y="790"/>
                  </a:cubicBezTo>
                  <a:cubicBezTo>
                    <a:pt x="1119" y="765"/>
                    <a:pt x="1131" y="727"/>
                    <a:pt x="1144" y="689"/>
                  </a:cubicBezTo>
                  <a:cubicBezTo>
                    <a:pt x="1144" y="652"/>
                    <a:pt x="1156" y="614"/>
                    <a:pt x="1144" y="576"/>
                  </a:cubicBezTo>
                  <a:cubicBezTo>
                    <a:pt x="1154" y="244"/>
                    <a:pt x="882"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
            <p:cNvSpPr/>
            <p:nvPr/>
          </p:nvSpPr>
          <p:spPr>
            <a:xfrm>
              <a:off x="7691197" y="3251418"/>
              <a:ext cx="35066" cy="35217"/>
            </a:xfrm>
            <a:custGeom>
              <a:avLst/>
              <a:gdLst/>
              <a:ahLst/>
              <a:cxnLst/>
              <a:rect l="l" t="t" r="r" b="b"/>
              <a:pathLst>
                <a:path w="1157" h="1162" extrusionOk="0">
                  <a:moveTo>
                    <a:pt x="570" y="0"/>
                  </a:moveTo>
                  <a:cubicBezTo>
                    <a:pt x="496" y="0"/>
                    <a:pt x="422" y="14"/>
                    <a:pt x="352" y="43"/>
                  </a:cubicBezTo>
                  <a:cubicBezTo>
                    <a:pt x="289" y="68"/>
                    <a:pt x="227" y="118"/>
                    <a:pt x="176" y="169"/>
                  </a:cubicBezTo>
                  <a:cubicBezTo>
                    <a:pt x="63" y="269"/>
                    <a:pt x="0" y="420"/>
                    <a:pt x="0" y="571"/>
                  </a:cubicBezTo>
                  <a:cubicBezTo>
                    <a:pt x="0" y="609"/>
                    <a:pt x="0" y="646"/>
                    <a:pt x="13" y="684"/>
                  </a:cubicBezTo>
                  <a:cubicBezTo>
                    <a:pt x="13" y="722"/>
                    <a:pt x="26" y="759"/>
                    <a:pt x="38" y="797"/>
                  </a:cubicBezTo>
                  <a:cubicBezTo>
                    <a:pt x="51" y="835"/>
                    <a:pt x="76" y="860"/>
                    <a:pt x="101" y="898"/>
                  </a:cubicBezTo>
                  <a:cubicBezTo>
                    <a:pt x="126" y="923"/>
                    <a:pt x="139" y="948"/>
                    <a:pt x="176" y="986"/>
                  </a:cubicBezTo>
                  <a:cubicBezTo>
                    <a:pt x="227" y="1036"/>
                    <a:pt x="289" y="1073"/>
                    <a:pt x="352" y="1111"/>
                  </a:cubicBezTo>
                  <a:cubicBezTo>
                    <a:pt x="428" y="1136"/>
                    <a:pt x="503" y="1149"/>
                    <a:pt x="578" y="1161"/>
                  </a:cubicBezTo>
                  <a:cubicBezTo>
                    <a:pt x="616" y="1149"/>
                    <a:pt x="654" y="1149"/>
                    <a:pt x="692" y="1149"/>
                  </a:cubicBezTo>
                  <a:lnTo>
                    <a:pt x="792" y="1111"/>
                  </a:lnTo>
                  <a:cubicBezTo>
                    <a:pt x="830" y="1086"/>
                    <a:pt x="867" y="1073"/>
                    <a:pt x="893" y="1061"/>
                  </a:cubicBezTo>
                  <a:cubicBezTo>
                    <a:pt x="930" y="1036"/>
                    <a:pt x="955" y="1011"/>
                    <a:pt x="981" y="986"/>
                  </a:cubicBezTo>
                  <a:cubicBezTo>
                    <a:pt x="1006" y="960"/>
                    <a:pt x="1031" y="923"/>
                    <a:pt x="1056" y="898"/>
                  </a:cubicBezTo>
                  <a:cubicBezTo>
                    <a:pt x="1068" y="860"/>
                    <a:pt x="1094" y="835"/>
                    <a:pt x="1106" y="797"/>
                  </a:cubicBezTo>
                  <a:cubicBezTo>
                    <a:pt x="1119" y="759"/>
                    <a:pt x="1131" y="722"/>
                    <a:pt x="1144" y="684"/>
                  </a:cubicBezTo>
                  <a:cubicBezTo>
                    <a:pt x="1144" y="646"/>
                    <a:pt x="1156" y="609"/>
                    <a:pt x="1144" y="571"/>
                  </a:cubicBezTo>
                  <a:cubicBezTo>
                    <a:pt x="1156" y="420"/>
                    <a:pt x="1094" y="282"/>
                    <a:pt x="981" y="169"/>
                  </a:cubicBezTo>
                  <a:cubicBezTo>
                    <a:pt x="871" y="59"/>
                    <a:pt x="721" y="0"/>
                    <a:pt x="57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1"/>
            <p:cNvSpPr/>
            <p:nvPr/>
          </p:nvSpPr>
          <p:spPr>
            <a:xfrm>
              <a:off x="8039667" y="3948569"/>
              <a:ext cx="35066" cy="35005"/>
            </a:xfrm>
            <a:custGeom>
              <a:avLst/>
              <a:gdLst/>
              <a:ahLst/>
              <a:cxnLst/>
              <a:rect l="l" t="t" r="r" b="b"/>
              <a:pathLst>
                <a:path w="1157" h="1155" extrusionOk="0">
                  <a:moveTo>
                    <a:pt x="591" y="1"/>
                  </a:moveTo>
                  <a:cubicBezTo>
                    <a:pt x="516" y="1"/>
                    <a:pt x="440" y="16"/>
                    <a:pt x="365" y="48"/>
                  </a:cubicBezTo>
                  <a:cubicBezTo>
                    <a:pt x="138" y="136"/>
                    <a:pt x="0" y="337"/>
                    <a:pt x="0" y="576"/>
                  </a:cubicBezTo>
                  <a:cubicBezTo>
                    <a:pt x="0" y="652"/>
                    <a:pt x="13" y="727"/>
                    <a:pt x="50" y="802"/>
                  </a:cubicBezTo>
                  <a:cubicBezTo>
                    <a:pt x="76" y="865"/>
                    <a:pt x="113" y="928"/>
                    <a:pt x="164" y="991"/>
                  </a:cubicBezTo>
                  <a:cubicBezTo>
                    <a:pt x="226" y="1041"/>
                    <a:pt x="289" y="1079"/>
                    <a:pt x="365" y="1104"/>
                  </a:cubicBezTo>
                  <a:cubicBezTo>
                    <a:pt x="427" y="1142"/>
                    <a:pt x="503" y="1154"/>
                    <a:pt x="578" y="1154"/>
                  </a:cubicBezTo>
                  <a:cubicBezTo>
                    <a:pt x="616" y="1154"/>
                    <a:pt x="654" y="1154"/>
                    <a:pt x="691" y="1142"/>
                  </a:cubicBezTo>
                  <a:lnTo>
                    <a:pt x="804" y="1104"/>
                  </a:lnTo>
                  <a:cubicBezTo>
                    <a:pt x="830" y="1091"/>
                    <a:pt x="867" y="1079"/>
                    <a:pt x="892" y="1054"/>
                  </a:cubicBezTo>
                  <a:cubicBezTo>
                    <a:pt x="930" y="1028"/>
                    <a:pt x="955" y="1016"/>
                    <a:pt x="993" y="991"/>
                  </a:cubicBezTo>
                  <a:cubicBezTo>
                    <a:pt x="1043" y="928"/>
                    <a:pt x="1081" y="865"/>
                    <a:pt x="1106" y="802"/>
                  </a:cubicBezTo>
                  <a:cubicBezTo>
                    <a:pt x="1144" y="727"/>
                    <a:pt x="1156" y="652"/>
                    <a:pt x="1156" y="576"/>
                  </a:cubicBezTo>
                  <a:cubicBezTo>
                    <a:pt x="1156" y="244"/>
                    <a:pt x="890" y="1"/>
                    <a:pt x="591"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1"/>
            <p:cNvSpPr/>
            <p:nvPr/>
          </p:nvSpPr>
          <p:spPr>
            <a:xfrm>
              <a:off x="8039667" y="4296947"/>
              <a:ext cx="35066" cy="35066"/>
            </a:xfrm>
            <a:custGeom>
              <a:avLst/>
              <a:gdLst/>
              <a:ahLst/>
              <a:cxnLst/>
              <a:rect l="l" t="t" r="r" b="b"/>
              <a:pathLst>
                <a:path w="1157" h="1157" extrusionOk="0">
                  <a:moveTo>
                    <a:pt x="579" y="1"/>
                  </a:moveTo>
                  <a:cubicBezTo>
                    <a:pt x="504" y="1"/>
                    <a:pt x="432" y="18"/>
                    <a:pt x="365" y="51"/>
                  </a:cubicBezTo>
                  <a:cubicBezTo>
                    <a:pt x="289" y="76"/>
                    <a:pt x="226" y="114"/>
                    <a:pt x="176" y="177"/>
                  </a:cubicBezTo>
                  <a:cubicBezTo>
                    <a:pt x="113" y="227"/>
                    <a:pt x="76" y="290"/>
                    <a:pt x="50" y="365"/>
                  </a:cubicBezTo>
                  <a:cubicBezTo>
                    <a:pt x="13" y="428"/>
                    <a:pt x="0" y="504"/>
                    <a:pt x="0" y="579"/>
                  </a:cubicBezTo>
                  <a:cubicBezTo>
                    <a:pt x="0" y="730"/>
                    <a:pt x="63" y="881"/>
                    <a:pt x="176" y="994"/>
                  </a:cubicBezTo>
                  <a:cubicBezTo>
                    <a:pt x="277" y="1094"/>
                    <a:pt x="427" y="1157"/>
                    <a:pt x="578" y="1157"/>
                  </a:cubicBezTo>
                  <a:cubicBezTo>
                    <a:pt x="729" y="1157"/>
                    <a:pt x="880" y="1094"/>
                    <a:pt x="993" y="994"/>
                  </a:cubicBezTo>
                  <a:cubicBezTo>
                    <a:pt x="1093" y="881"/>
                    <a:pt x="1156" y="730"/>
                    <a:pt x="1156" y="579"/>
                  </a:cubicBezTo>
                  <a:cubicBezTo>
                    <a:pt x="1156" y="428"/>
                    <a:pt x="1093" y="290"/>
                    <a:pt x="993" y="177"/>
                  </a:cubicBezTo>
                  <a:cubicBezTo>
                    <a:pt x="955" y="152"/>
                    <a:pt x="930" y="127"/>
                    <a:pt x="892" y="101"/>
                  </a:cubicBezTo>
                  <a:cubicBezTo>
                    <a:pt x="867" y="76"/>
                    <a:pt x="830" y="64"/>
                    <a:pt x="804" y="51"/>
                  </a:cubicBezTo>
                  <a:lnTo>
                    <a:pt x="691" y="14"/>
                  </a:lnTo>
                  <a:cubicBezTo>
                    <a:pt x="654" y="5"/>
                    <a:pt x="616" y="1"/>
                    <a:pt x="579"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
            <p:cNvSpPr/>
            <p:nvPr/>
          </p:nvSpPr>
          <p:spPr>
            <a:xfrm>
              <a:off x="7691197" y="4296947"/>
              <a:ext cx="35066" cy="35066"/>
            </a:xfrm>
            <a:custGeom>
              <a:avLst/>
              <a:gdLst/>
              <a:ahLst/>
              <a:cxnLst/>
              <a:rect l="l" t="t" r="r" b="b"/>
              <a:pathLst>
                <a:path w="1157" h="1157" extrusionOk="0">
                  <a:moveTo>
                    <a:pt x="578" y="1"/>
                  </a:moveTo>
                  <a:cubicBezTo>
                    <a:pt x="503" y="1"/>
                    <a:pt x="428" y="18"/>
                    <a:pt x="352" y="51"/>
                  </a:cubicBezTo>
                  <a:cubicBezTo>
                    <a:pt x="289" y="76"/>
                    <a:pt x="227" y="127"/>
                    <a:pt x="176" y="177"/>
                  </a:cubicBezTo>
                  <a:cubicBezTo>
                    <a:pt x="139" y="202"/>
                    <a:pt x="113" y="227"/>
                    <a:pt x="101" y="265"/>
                  </a:cubicBezTo>
                  <a:cubicBezTo>
                    <a:pt x="76" y="290"/>
                    <a:pt x="51" y="328"/>
                    <a:pt x="38" y="365"/>
                  </a:cubicBezTo>
                  <a:cubicBezTo>
                    <a:pt x="26" y="390"/>
                    <a:pt x="13" y="428"/>
                    <a:pt x="13" y="466"/>
                  </a:cubicBezTo>
                  <a:cubicBezTo>
                    <a:pt x="0" y="504"/>
                    <a:pt x="0" y="541"/>
                    <a:pt x="0" y="579"/>
                  </a:cubicBezTo>
                  <a:cubicBezTo>
                    <a:pt x="0" y="818"/>
                    <a:pt x="139" y="1019"/>
                    <a:pt x="352" y="1119"/>
                  </a:cubicBezTo>
                  <a:cubicBezTo>
                    <a:pt x="428" y="1144"/>
                    <a:pt x="503" y="1157"/>
                    <a:pt x="578" y="1157"/>
                  </a:cubicBezTo>
                  <a:cubicBezTo>
                    <a:pt x="893" y="1157"/>
                    <a:pt x="1156" y="893"/>
                    <a:pt x="1156" y="579"/>
                  </a:cubicBezTo>
                  <a:cubicBezTo>
                    <a:pt x="1156" y="541"/>
                    <a:pt x="1144" y="504"/>
                    <a:pt x="1144" y="466"/>
                  </a:cubicBezTo>
                  <a:cubicBezTo>
                    <a:pt x="1131" y="428"/>
                    <a:pt x="1119" y="390"/>
                    <a:pt x="1106" y="365"/>
                  </a:cubicBezTo>
                  <a:cubicBezTo>
                    <a:pt x="1094" y="328"/>
                    <a:pt x="1068" y="290"/>
                    <a:pt x="1056" y="265"/>
                  </a:cubicBezTo>
                  <a:cubicBezTo>
                    <a:pt x="1031" y="227"/>
                    <a:pt x="1018" y="202"/>
                    <a:pt x="981" y="177"/>
                  </a:cubicBezTo>
                  <a:cubicBezTo>
                    <a:pt x="955" y="152"/>
                    <a:pt x="930" y="114"/>
                    <a:pt x="893" y="101"/>
                  </a:cubicBezTo>
                  <a:cubicBezTo>
                    <a:pt x="867" y="89"/>
                    <a:pt x="830" y="64"/>
                    <a:pt x="792" y="51"/>
                  </a:cubicBezTo>
                  <a:lnTo>
                    <a:pt x="692" y="14"/>
                  </a:lnTo>
                  <a:cubicBezTo>
                    <a:pt x="654" y="5"/>
                    <a:pt x="616" y="1"/>
                    <a:pt x="578"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
            <p:cNvSpPr/>
            <p:nvPr/>
          </p:nvSpPr>
          <p:spPr>
            <a:xfrm>
              <a:off x="7691197" y="3948720"/>
              <a:ext cx="35066" cy="34854"/>
            </a:xfrm>
            <a:custGeom>
              <a:avLst/>
              <a:gdLst/>
              <a:ahLst/>
              <a:cxnLst/>
              <a:rect l="l" t="t" r="r" b="b"/>
              <a:pathLst>
                <a:path w="1157" h="1150" extrusionOk="0">
                  <a:moveTo>
                    <a:pt x="570" y="1"/>
                  </a:moveTo>
                  <a:cubicBezTo>
                    <a:pt x="496" y="1"/>
                    <a:pt x="422" y="15"/>
                    <a:pt x="352" y="43"/>
                  </a:cubicBezTo>
                  <a:cubicBezTo>
                    <a:pt x="289" y="68"/>
                    <a:pt x="227" y="106"/>
                    <a:pt x="176" y="169"/>
                  </a:cubicBezTo>
                  <a:cubicBezTo>
                    <a:pt x="151" y="194"/>
                    <a:pt x="126" y="219"/>
                    <a:pt x="101" y="257"/>
                  </a:cubicBezTo>
                  <a:cubicBezTo>
                    <a:pt x="51" y="307"/>
                    <a:pt x="26" y="383"/>
                    <a:pt x="13" y="458"/>
                  </a:cubicBezTo>
                  <a:cubicBezTo>
                    <a:pt x="0" y="496"/>
                    <a:pt x="0" y="533"/>
                    <a:pt x="0" y="571"/>
                  </a:cubicBezTo>
                  <a:cubicBezTo>
                    <a:pt x="0" y="722"/>
                    <a:pt x="63" y="873"/>
                    <a:pt x="176" y="973"/>
                  </a:cubicBezTo>
                  <a:cubicBezTo>
                    <a:pt x="227" y="1036"/>
                    <a:pt x="289" y="1074"/>
                    <a:pt x="352" y="1099"/>
                  </a:cubicBezTo>
                  <a:cubicBezTo>
                    <a:pt x="428" y="1137"/>
                    <a:pt x="503" y="1149"/>
                    <a:pt x="578" y="1149"/>
                  </a:cubicBezTo>
                  <a:cubicBezTo>
                    <a:pt x="729" y="1149"/>
                    <a:pt x="880" y="1086"/>
                    <a:pt x="981" y="973"/>
                  </a:cubicBezTo>
                  <a:cubicBezTo>
                    <a:pt x="1094" y="873"/>
                    <a:pt x="1156" y="722"/>
                    <a:pt x="1144" y="571"/>
                  </a:cubicBezTo>
                  <a:cubicBezTo>
                    <a:pt x="1156" y="533"/>
                    <a:pt x="1144" y="496"/>
                    <a:pt x="1144" y="458"/>
                  </a:cubicBezTo>
                  <a:cubicBezTo>
                    <a:pt x="1131" y="420"/>
                    <a:pt x="1119" y="383"/>
                    <a:pt x="1106" y="345"/>
                  </a:cubicBezTo>
                  <a:cubicBezTo>
                    <a:pt x="1094" y="320"/>
                    <a:pt x="1068" y="282"/>
                    <a:pt x="1056" y="257"/>
                  </a:cubicBezTo>
                  <a:cubicBezTo>
                    <a:pt x="1031" y="219"/>
                    <a:pt x="1006" y="194"/>
                    <a:pt x="981" y="169"/>
                  </a:cubicBezTo>
                  <a:cubicBezTo>
                    <a:pt x="871" y="59"/>
                    <a:pt x="721" y="1"/>
                    <a:pt x="57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
            <p:cNvSpPr/>
            <p:nvPr/>
          </p:nvSpPr>
          <p:spPr>
            <a:xfrm>
              <a:off x="8039667" y="4645659"/>
              <a:ext cx="36581" cy="34823"/>
            </a:xfrm>
            <a:custGeom>
              <a:avLst/>
              <a:gdLst/>
              <a:ahLst/>
              <a:cxnLst/>
              <a:rect l="l" t="t" r="r" b="b"/>
              <a:pathLst>
                <a:path w="1207" h="1149" extrusionOk="0">
                  <a:moveTo>
                    <a:pt x="580" y="0"/>
                  </a:moveTo>
                  <a:cubicBezTo>
                    <a:pt x="507" y="0"/>
                    <a:pt x="435" y="14"/>
                    <a:pt x="365" y="43"/>
                  </a:cubicBezTo>
                  <a:cubicBezTo>
                    <a:pt x="289" y="68"/>
                    <a:pt x="226" y="118"/>
                    <a:pt x="164" y="169"/>
                  </a:cubicBezTo>
                  <a:cubicBezTo>
                    <a:pt x="113" y="219"/>
                    <a:pt x="76" y="282"/>
                    <a:pt x="50" y="357"/>
                  </a:cubicBezTo>
                  <a:cubicBezTo>
                    <a:pt x="13" y="420"/>
                    <a:pt x="0" y="495"/>
                    <a:pt x="0" y="571"/>
                  </a:cubicBezTo>
                  <a:cubicBezTo>
                    <a:pt x="0" y="898"/>
                    <a:pt x="264" y="1149"/>
                    <a:pt x="578" y="1149"/>
                  </a:cubicBezTo>
                  <a:cubicBezTo>
                    <a:pt x="616" y="1149"/>
                    <a:pt x="654" y="1149"/>
                    <a:pt x="691" y="1136"/>
                  </a:cubicBezTo>
                  <a:cubicBezTo>
                    <a:pt x="729" y="1136"/>
                    <a:pt x="767" y="1124"/>
                    <a:pt x="804" y="1099"/>
                  </a:cubicBezTo>
                  <a:cubicBezTo>
                    <a:pt x="830" y="1099"/>
                    <a:pt x="867" y="1073"/>
                    <a:pt x="892" y="1048"/>
                  </a:cubicBezTo>
                  <a:cubicBezTo>
                    <a:pt x="930" y="1036"/>
                    <a:pt x="955" y="1011"/>
                    <a:pt x="993" y="986"/>
                  </a:cubicBezTo>
                  <a:cubicBezTo>
                    <a:pt x="1207" y="759"/>
                    <a:pt x="1207" y="395"/>
                    <a:pt x="993" y="169"/>
                  </a:cubicBezTo>
                  <a:cubicBezTo>
                    <a:pt x="875" y="59"/>
                    <a:pt x="728" y="0"/>
                    <a:pt x="580"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
            <p:cNvSpPr/>
            <p:nvPr/>
          </p:nvSpPr>
          <p:spPr>
            <a:xfrm>
              <a:off x="7689681" y="4645599"/>
              <a:ext cx="36581" cy="34884"/>
            </a:xfrm>
            <a:custGeom>
              <a:avLst/>
              <a:gdLst/>
              <a:ahLst/>
              <a:cxnLst/>
              <a:rect l="l" t="t" r="r" b="b"/>
              <a:pathLst>
                <a:path w="1207" h="1151" extrusionOk="0">
                  <a:moveTo>
                    <a:pt x="628" y="0"/>
                  </a:moveTo>
                  <a:cubicBezTo>
                    <a:pt x="553" y="0"/>
                    <a:pt x="478" y="12"/>
                    <a:pt x="402" y="45"/>
                  </a:cubicBezTo>
                  <a:cubicBezTo>
                    <a:pt x="339" y="70"/>
                    <a:pt x="277" y="120"/>
                    <a:pt x="226" y="171"/>
                  </a:cubicBezTo>
                  <a:cubicBezTo>
                    <a:pt x="163" y="221"/>
                    <a:pt x="126" y="284"/>
                    <a:pt x="101" y="359"/>
                  </a:cubicBezTo>
                  <a:cubicBezTo>
                    <a:pt x="0" y="573"/>
                    <a:pt x="50" y="824"/>
                    <a:pt x="226" y="988"/>
                  </a:cubicBezTo>
                  <a:cubicBezTo>
                    <a:pt x="327" y="1088"/>
                    <a:pt x="478" y="1151"/>
                    <a:pt x="628" y="1151"/>
                  </a:cubicBezTo>
                  <a:cubicBezTo>
                    <a:pt x="666" y="1151"/>
                    <a:pt x="704" y="1151"/>
                    <a:pt x="742" y="1138"/>
                  </a:cubicBezTo>
                  <a:cubicBezTo>
                    <a:pt x="779" y="1138"/>
                    <a:pt x="817" y="1126"/>
                    <a:pt x="842" y="1101"/>
                  </a:cubicBezTo>
                  <a:cubicBezTo>
                    <a:pt x="880" y="1088"/>
                    <a:pt x="917" y="1075"/>
                    <a:pt x="943" y="1050"/>
                  </a:cubicBezTo>
                  <a:lnTo>
                    <a:pt x="1031" y="988"/>
                  </a:lnTo>
                  <a:cubicBezTo>
                    <a:pt x="1144" y="874"/>
                    <a:pt x="1206" y="724"/>
                    <a:pt x="1206" y="573"/>
                  </a:cubicBezTo>
                  <a:cubicBezTo>
                    <a:pt x="1206" y="497"/>
                    <a:pt x="1194" y="422"/>
                    <a:pt x="1156" y="359"/>
                  </a:cubicBezTo>
                  <a:cubicBezTo>
                    <a:pt x="1131" y="284"/>
                    <a:pt x="1093" y="221"/>
                    <a:pt x="1031" y="171"/>
                  </a:cubicBezTo>
                  <a:cubicBezTo>
                    <a:pt x="1005" y="146"/>
                    <a:pt x="980" y="120"/>
                    <a:pt x="943" y="95"/>
                  </a:cubicBezTo>
                  <a:cubicBezTo>
                    <a:pt x="917" y="70"/>
                    <a:pt x="880" y="58"/>
                    <a:pt x="842" y="45"/>
                  </a:cubicBezTo>
                  <a:cubicBezTo>
                    <a:pt x="817" y="32"/>
                    <a:pt x="779" y="20"/>
                    <a:pt x="742" y="7"/>
                  </a:cubicBezTo>
                  <a:cubicBezTo>
                    <a:pt x="704" y="3"/>
                    <a:pt x="666" y="0"/>
                    <a:pt x="628"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
            <p:cNvSpPr/>
            <p:nvPr/>
          </p:nvSpPr>
          <p:spPr>
            <a:xfrm>
              <a:off x="8388137" y="2903191"/>
              <a:ext cx="35066" cy="34611"/>
            </a:xfrm>
            <a:custGeom>
              <a:avLst/>
              <a:gdLst/>
              <a:ahLst/>
              <a:cxnLst/>
              <a:rect l="l" t="t" r="r" b="b"/>
              <a:pathLst>
                <a:path w="1157" h="1142" extrusionOk="0">
                  <a:moveTo>
                    <a:pt x="580" y="1"/>
                  </a:moveTo>
                  <a:cubicBezTo>
                    <a:pt x="434" y="1"/>
                    <a:pt x="289" y="54"/>
                    <a:pt x="176" y="161"/>
                  </a:cubicBezTo>
                  <a:cubicBezTo>
                    <a:pt x="151" y="186"/>
                    <a:pt x="126" y="211"/>
                    <a:pt x="101" y="249"/>
                  </a:cubicBezTo>
                  <a:cubicBezTo>
                    <a:pt x="88" y="287"/>
                    <a:pt x="63" y="312"/>
                    <a:pt x="50" y="349"/>
                  </a:cubicBezTo>
                  <a:cubicBezTo>
                    <a:pt x="38" y="387"/>
                    <a:pt x="25" y="425"/>
                    <a:pt x="25" y="450"/>
                  </a:cubicBezTo>
                  <a:cubicBezTo>
                    <a:pt x="13" y="488"/>
                    <a:pt x="0" y="525"/>
                    <a:pt x="13" y="576"/>
                  </a:cubicBezTo>
                  <a:cubicBezTo>
                    <a:pt x="0" y="882"/>
                    <a:pt x="252" y="1141"/>
                    <a:pt x="568" y="1141"/>
                  </a:cubicBezTo>
                  <a:cubicBezTo>
                    <a:pt x="576" y="1141"/>
                    <a:pt x="583" y="1141"/>
                    <a:pt x="591" y="1141"/>
                  </a:cubicBezTo>
                  <a:cubicBezTo>
                    <a:pt x="905" y="1141"/>
                    <a:pt x="1156" y="890"/>
                    <a:pt x="1156" y="576"/>
                  </a:cubicBezTo>
                  <a:cubicBezTo>
                    <a:pt x="1156" y="412"/>
                    <a:pt x="1093" y="274"/>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
            <p:cNvSpPr/>
            <p:nvPr/>
          </p:nvSpPr>
          <p:spPr>
            <a:xfrm>
              <a:off x="8388137" y="3600251"/>
              <a:ext cx="35066" cy="34854"/>
            </a:xfrm>
            <a:custGeom>
              <a:avLst/>
              <a:gdLst/>
              <a:ahLst/>
              <a:cxnLst/>
              <a:rect l="l" t="t" r="r" b="b"/>
              <a:pathLst>
                <a:path w="1157" h="1150" extrusionOk="0">
                  <a:moveTo>
                    <a:pt x="583" y="0"/>
                  </a:moveTo>
                  <a:cubicBezTo>
                    <a:pt x="510" y="0"/>
                    <a:pt x="436" y="14"/>
                    <a:pt x="364" y="43"/>
                  </a:cubicBezTo>
                  <a:cubicBezTo>
                    <a:pt x="289" y="69"/>
                    <a:pt x="226" y="106"/>
                    <a:pt x="176" y="157"/>
                  </a:cubicBezTo>
                  <a:cubicBezTo>
                    <a:pt x="63" y="270"/>
                    <a:pt x="13" y="420"/>
                    <a:pt x="13" y="571"/>
                  </a:cubicBezTo>
                  <a:cubicBezTo>
                    <a:pt x="0" y="609"/>
                    <a:pt x="13" y="647"/>
                    <a:pt x="25" y="684"/>
                  </a:cubicBezTo>
                  <a:cubicBezTo>
                    <a:pt x="25" y="722"/>
                    <a:pt x="38" y="760"/>
                    <a:pt x="50" y="785"/>
                  </a:cubicBezTo>
                  <a:cubicBezTo>
                    <a:pt x="63" y="823"/>
                    <a:pt x="88" y="860"/>
                    <a:pt x="101" y="885"/>
                  </a:cubicBezTo>
                  <a:cubicBezTo>
                    <a:pt x="126" y="923"/>
                    <a:pt x="151" y="948"/>
                    <a:pt x="176" y="973"/>
                  </a:cubicBezTo>
                  <a:cubicBezTo>
                    <a:pt x="289" y="1086"/>
                    <a:pt x="427" y="1149"/>
                    <a:pt x="591" y="1149"/>
                  </a:cubicBezTo>
                  <a:cubicBezTo>
                    <a:pt x="616" y="1149"/>
                    <a:pt x="653" y="1137"/>
                    <a:pt x="691" y="1137"/>
                  </a:cubicBezTo>
                  <a:cubicBezTo>
                    <a:pt x="729" y="1124"/>
                    <a:pt x="767" y="1112"/>
                    <a:pt x="804" y="1099"/>
                  </a:cubicBezTo>
                  <a:cubicBezTo>
                    <a:pt x="842" y="1086"/>
                    <a:pt x="867" y="1074"/>
                    <a:pt x="905" y="1049"/>
                  </a:cubicBezTo>
                  <a:cubicBezTo>
                    <a:pt x="930" y="1024"/>
                    <a:pt x="968" y="999"/>
                    <a:pt x="993" y="973"/>
                  </a:cubicBezTo>
                  <a:cubicBezTo>
                    <a:pt x="1018" y="948"/>
                    <a:pt x="1043" y="923"/>
                    <a:pt x="1068" y="885"/>
                  </a:cubicBezTo>
                  <a:lnTo>
                    <a:pt x="1118" y="785"/>
                  </a:lnTo>
                  <a:cubicBezTo>
                    <a:pt x="1131" y="760"/>
                    <a:pt x="1131" y="722"/>
                    <a:pt x="1144" y="684"/>
                  </a:cubicBezTo>
                  <a:cubicBezTo>
                    <a:pt x="1156" y="647"/>
                    <a:pt x="1156" y="609"/>
                    <a:pt x="1156" y="571"/>
                  </a:cubicBezTo>
                  <a:cubicBezTo>
                    <a:pt x="1156" y="420"/>
                    <a:pt x="1093" y="270"/>
                    <a:pt x="993" y="157"/>
                  </a:cubicBezTo>
                  <a:cubicBezTo>
                    <a:pt x="875" y="56"/>
                    <a:pt x="730" y="0"/>
                    <a:pt x="583" y="0"/>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
            <p:cNvSpPr/>
            <p:nvPr/>
          </p:nvSpPr>
          <p:spPr>
            <a:xfrm>
              <a:off x="8388137" y="3251751"/>
              <a:ext cx="35066" cy="34884"/>
            </a:xfrm>
            <a:custGeom>
              <a:avLst/>
              <a:gdLst/>
              <a:ahLst/>
              <a:cxnLst/>
              <a:rect l="l" t="t" r="r" b="b"/>
              <a:pathLst>
                <a:path w="1157" h="1151" extrusionOk="0">
                  <a:moveTo>
                    <a:pt x="580" y="1"/>
                  </a:moveTo>
                  <a:cubicBezTo>
                    <a:pt x="434" y="1"/>
                    <a:pt x="289" y="57"/>
                    <a:pt x="176" y="170"/>
                  </a:cubicBezTo>
                  <a:cubicBezTo>
                    <a:pt x="63" y="271"/>
                    <a:pt x="13" y="422"/>
                    <a:pt x="13" y="572"/>
                  </a:cubicBezTo>
                  <a:cubicBezTo>
                    <a:pt x="0" y="610"/>
                    <a:pt x="13" y="648"/>
                    <a:pt x="25" y="686"/>
                  </a:cubicBezTo>
                  <a:cubicBezTo>
                    <a:pt x="25" y="723"/>
                    <a:pt x="38" y="761"/>
                    <a:pt x="50" y="799"/>
                  </a:cubicBezTo>
                  <a:cubicBezTo>
                    <a:pt x="63" y="824"/>
                    <a:pt x="75" y="861"/>
                    <a:pt x="101" y="887"/>
                  </a:cubicBezTo>
                  <a:cubicBezTo>
                    <a:pt x="126" y="924"/>
                    <a:pt x="151" y="949"/>
                    <a:pt x="176" y="975"/>
                  </a:cubicBezTo>
                  <a:cubicBezTo>
                    <a:pt x="276" y="1088"/>
                    <a:pt x="427" y="1150"/>
                    <a:pt x="591" y="1150"/>
                  </a:cubicBezTo>
                  <a:cubicBezTo>
                    <a:pt x="741" y="1150"/>
                    <a:pt x="880" y="1088"/>
                    <a:pt x="993" y="975"/>
                  </a:cubicBezTo>
                  <a:cubicBezTo>
                    <a:pt x="1093" y="874"/>
                    <a:pt x="1156" y="723"/>
                    <a:pt x="1156" y="572"/>
                  </a:cubicBezTo>
                  <a:cubicBezTo>
                    <a:pt x="1156" y="422"/>
                    <a:pt x="1093" y="271"/>
                    <a:pt x="993" y="170"/>
                  </a:cubicBezTo>
                  <a:cubicBezTo>
                    <a:pt x="873" y="57"/>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
            <p:cNvSpPr/>
            <p:nvPr/>
          </p:nvSpPr>
          <p:spPr>
            <a:xfrm>
              <a:off x="8388137" y="4297432"/>
              <a:ext cx="35066" cy="34581"/>
            </a:xfrm>
            <a:custGeom>
              <a:avLst/>
              <a:gdLst/>
              <a:ahLst/>
              <a:cxnLst/>
              <a:rect l="l" t="t" r="r" b="b"/>
              <a:pathLst>
                <a:path w="1157" h="1141" extrusionOk="0">
                  <a:moveTo>
                    <a:pt x="580" y="1"/>
                  </a:moveTo>
                  <a:cubicBezTo>
                    <a:pt x="434" y="1"/>
                    <a:pt x="289" y="54"/>
                    <a:pt x="176" y="161"/>
                  </a:cubicBezTo>
                  <a:cubicBezTo>
                    <a:pt x="63" y="261"/>
                    <a:pt x="13" y="412"/>
                    <a:pt x="13" y="563"/>
                  </a:cubicBezTo>
                  <a:cubicBezTo>
                    <a:pt x="0" y="601"/>
                    <a:pt x="13" y="638"/>
                    <a:pt x="25" y="676"/>
                  </a:cubicBezTo>
                  <a:cubicBezTo>
                    <a:pt x="25" y="714"/>
                    <a:pt x="38" y="751"/>
                    <a:pt x="50" y="789"/>
                  </a:cubicBezTo>
                  <a:cubicBezTo>
                    <a:pt x="63" y="827"/>
                    <a:pt x="75" y="865"/>
                    <a:pt x="101" y="890"/>
                  </a:cubicBezTo>
                  <a:cubicBezTo>
                    <a:pt x="126" y="915"/>
                    <a:pt x="151" y="940"/>
                    <a:pt x="176" y="978"/>
                  </a:cubicBezTo>
                  <a:cubicBezTo>
                    <a:pt x="289" y="1078"/>
                    <a:pt x="427" y="1141"/>
                    <a:pt x="591" y="1141"/>
                  </a:cubicBezTo>
                  <a:cubicBezTo>
                    <a:pt x="616" y="1141"/>
                    <a:pt x="653" y="1141"/>
                    <a:pt x="691" y="1128"/>
                  </a:cubicBezTo>
                  <a:cubicBezTo>
                    <a:pt x="729" y="1116"/>
                    <a:pt x="767" y="1116"/>
                    <a:pt x="804" y="1103"/>
                  </a:cubicBezTo>
                  <a:cubicBezTo>
                    <a:pt x="842" y="1078"/>
                    <a:pt x="867" y="1066"/>
                    <a:pt x="905" y="1040"/>
                  </a:cubicBezTo>
                  <a:cubicBezTo>
                    <a:pt x="930" y="1028"/>
                    <a:pt x="968" y="1003"/>
                    <a:pt x="993" y="978"/>
                  </a:cubicBezTo>
                  <a:cubicBezTo>
                    <a:pt x="1093" y="865"/>
                    <a:pt x="1156" y="714"/>
                    <a:pt x="1156" y="563"/>
                  </a:cubicBezTo>
                  <a:cubicBezTo>
                    <a:pt x="1156" y="412"/>
                    <a:pt x="1093" y="26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
            <p:cNvSpPr/>
            <p:nvPr/>
          </p:nvSpPr>
          <p:spPr>
            <a:xfrm>
              <a:off x="8388137" y="3948963"/>
              <a:ext cx="40764" cy="34611"/>
            </a:xfrm>
            <a:custGeom>
              <a:avLst/>
              <a:gdLst/>
              <a:ahLst/>
              <a:cxnLst/>
              <a:rect l="l" t="t" r="r" b="b"/>
              <a:pathLst>
                <a:path w="1345" h="1142" extrusionOk="0">
                  <a:moveTo>
                    <a:pt x="580" y="1"/>
                  </a:moveTo>
                  <a:cubicBezTo>
                    <a:pt x="434" y="1"/>
                    <a:pt x="289" y="54"/>
                    <a:pt x="176" y="161"/>
                  </a:cubicBezTo>
                  <a:cubicBezTo>
                    <a:pt x="63" y="262"/>
                    <a:pt x="13" y="412"/>
                    <a:pt x="13" y="563"/>
                  </a:cubicBezTo>
                  <a:cubicBezTo>
                    <a:pt x="0" y="601"/>
                    <a:pt x="13" y="639"/>
                    <a:pt x="25" y="676"/>
                  </a:cubicBezTo>
                  <a:cubicBezTo>
                    <a:pt x="25" y="714"/>
                    <a:pt x="38" y="752"/>
                    <a:pt x="50" y="789"/>
                  </a:cubicBezTo>
                  <a:lnTo>
                    <a:pt x="101" y="877"/>
                  </a:lnTo>
                  <a:cubicBezTo>
                    <a:pt x="126" y="915"/>
                    <a:pt x="151" y="940"/>
                    <a:pt x="176" y="965"/>
                  </a:cubicBezTo>
                  <a:cubicBezTo>
                    <a:pt x="276" y="1078"/>
                    <a:pt x="427" y="1141"/>
                    <a:pt x="591" y="1141"/>
                  </a:cubicBezTo>
                  <a:cubicBezTo>
                    <a:pt x="1093" y="1129"/>
                    <a:pt x="1345" y="513"/>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
            <p:cNvSpPr/>
            <p:nvPr/>
          </p:nvSpPr>
          <p:spPr>
            <a:xfrm>
              <a:off x="8388137" y="4645902"/>
              <a:ext cx="35066" cy="34581"/>
            </a:xfrm>
            <a:custGeom>
              <a:avLst/>
              <a:gdLst/>
              <a:ahLst/>
              <a:cxnLst/>
              <a:rect l="l" t="t" r="r" b="b"/>
              <a:pathLst>
                <a:path w="1157" h="1141" extrusionOk="0">
                  <a:moveTo>
                    <a:pt x="580" y="1"/>
                  </a:moveTo>
                  <a:cubicBezTo>
                    <a:pt x="434" y="1"/>
                    <a:pt x="289" y="54"/>
                    <a:pt x="176" y="161"/>
                  </a:cubicBezTo>
                  <a:cubicBezTo>
                    <a:pt x="126" y="211"/>
                    <a:pt x="75" y="274"/>
                    <a:pt x="50" y="349"/>
                  </a:cubicBezTo>
                  <a:cubicBezTo>
                    <a:pt x="0" y="487"/>
                    <a:pt x="0" y="651"/>
                    <a:pt x="50" y="789"/>
                  </a:cubicBezTo>
                  <a:cubicBezTo>
                    <a:pt x="75" y="852"/>
                    <a:pt x="126" y="915"/>
                    <a:pt x="176" y="978"/>
                  </a:cubicBezTo>
                  <a:cubicBezTo>
                    <a:pt x="289" y="1078"/>
                    <a:pt x="427" y="1141"/>
                    <a:pt x="591" y="1141"/>
                  </a:cubicBezTo>
                  <a:cubicBezTo>
                    <a:pt x="741" y="1141"/>
                    <a:pt x="880" y="1078"/>
                    <a:pt x="993" y="978"/>
                  </a:cubicBezTo>
                  <a:cubicBezTo>
                    <a:pt x="1043" y="927"/>
                    <a:pt x="1081" y="852"/>
                    <a:pt x="1118" y="789"/>
                  </a:cubicBezTo>
                  <a:cubicBezTo>
                    <a:pt x="1144" y="714"/>
                    <a:pt x="1156" y="638"/>
                    <a:pt x="1156" y="563"/>
                  </a:cubicBezTo>
                  <a:cubicBezTo>
                    <a:pt x="1156" y="487"/>
                    <a:pt x="1144" y="425"/>
                    <a:pt x="1118" y="349"/>
                  </a:cubicBezTo>
                  <a:cubicBezTo>
                    <a:pt x="1081" y="274"/>
                    <a:pt x="1043" y="211"/>
                    <a:pt x="993" y="161"/>
                  </a:cubicBezTo>
                  <a:cubicBezTo>
                    <a:pt x="873" y="54"/>
                    <a:pt x="726" y="1"/>
                    <a:pt x="580" y="1"/>
                  </a:cubicBezTo>
                  <a:close/>
                </a:path>
              </a:pathLst>
            </a:custGeom>
            <a:solidFill>
              <a:srgbClr val="FF7F00">
                <a:alpha val="50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93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dk1"/>
            </a:gs>
            <a:gs pos="100000">
              <a:srgbClr val="191919"/>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1pPr>
            <a:lvl2pPr lvl="1"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2pPr>
            <a:lvl3pPr lvl="2"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3pPr>
            <a:lvl4pPr lvl="3"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4pPr>
            <a:lvl5pPr lvl="4"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5pPr>
            <a:lvl6pPr lvl="5"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6pPr>
            <a:lvl7pPr lvl="6"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7pPr>
            <a:lvl8pPr lvl="7"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8pPr>
            <a:lvl9pPr lvl="8" rtl="0">
              <a:spcBef>
                <a:spcPts val="0"/>
              </a:spcBef>
              <a:spcAft>
                <a:spcPts val="0"/>
              </a:spcAft>
              <a:buClr>
                <a:schemeClr val="accent1"/>
              </a:buClr>
              <a:buSzPts val="3000"/>
              <a:buFont typeface="Courier Prime"/>
              <a:buNone/>
              <a:defRPr sz="3000">
                <a:solidFill>
                  <a:schemeClr val="accent1"/>
                </a:solidFill>
                <a:latin typeface="Courier Prime"/>
                <a:ea typeface="Courier Prime"/>
                <a:cs typeface="Courier Prime"/>
                <a:sym typeface="Courier Prim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1pPr>
            <a:lvl2pPr marL="914400" lvl="1"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2pPr>
            <a:lvl3pPr marL="1371600" lvl="2"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3pPr>
            <a:lvl4pPr marL="1828800" lvl="3"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4pPr>
            <a:lvl5pPr marL="2286000" lvl="4"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5pPr>
            <a:lvl6pPr marL="2743200" lvl="5"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6pPr>
            <a:lvl7pPr marL="3200400" lvl="6"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7pPr>
            <a:lvl8pPr marL="3657600" lvl="7" indent="-317500">
              <a:lnSpc>
                <a:spcPct val="100000"/>
              </a:lnSpc>
              <a:spcBef>
                <a:spcPts val="1600"/>
              </a:spcBef>
              <a:spcAft>
                <a:spcPts val="0"/>
              </a:spcAft>
              <a:buClr>
                <a:schemeClr val="lt1"/>
              </a:buClr>
              <a:buSzPts val="1400"/>
              <a:buFont typeface="Courier Prime"/>
              <a:buChar char="○"/>
              <a:defRPr>
                <a:solidFill>
                  <a:schemeClr val="lt1"/>
                </a:solidFill>
                <a:latin typeface="Courier Prime"/>
                <a:ea typeface="Courier Prime"/>
                <a:cs typeface="Courier Prime"/>
                <a:sym typeface="Courier Prime"/>
              </a:defRPr>
            </a:lvl8pPr>
            <a:lvl9pPr marL="4114800" lvl="8" indent="-317500">
              <a:lnSpc>
                <a:spcPct val="100000"/>
              </a:lnSpc>
              <a:spcBef>
                <a:spcPts val="1600"/>
              </a:spcBef>
              <a:spcAft>
                <a:spcPts val="1600"/>
              </a:spcAft>
              <a:buClr>
                <a:schemeClr val="lt1"/>
              </a:buClr>
              <a:buSzPts val="1400"/>
              <a:buFont typeface="Courier Prime"/>
              <a:buChar char="■"/>
              <a:defRPr>
                <a:solidFill>
                  <a:schemeClr val="lt1"/>
                </a:solidFill>
                <a:latin typeface="Courier Prime"/>
                <a:ea typeface="Courier Prime"/>
                <a:cs typeface="Courier Prime"/>
                <a:sym typeface="Courier Prim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4" r:id="rId5"/>
    <p:sldLayoutId id="2147483655" r:id="rId6"/>
    <p:sldLayoutId id="2147483656" r:id="rId7"/>
    <p:sldLayoutId id="2147483657" r:id="rId8"/>
    <p:sldLayoutId id="2147483658" r:id="rId9"/>
    <p:sldLayoutId id="2147483660" r:id="rId10"/>
    <p:sldLayoutId id="2147483662" r:id="rId11"/>
    <p:sldLayoutId id="2147483664" r:id="rId12"/>
    <p:sldLayoutId id="2147483665" r:id="rId13"/>
    <p:sldLayoutId id="2147483666" r:id="rId14"/>
    <p:sldLayoutId id="2147483669" r:id="rId15"/>
    <p:sldLayoutId id="2147483671" r:id="rId16"/>
    <p:sldLayoutId id="2147483672" r:id="rId17"/>
    <p:sldLayoutId id="2147483674" r:id="rId18"/>
    <p:sldLayoutId id="2147483676" r:id="rId19"/>
    <p:sldLayoutId id="2147483677" r:id="rId20"/>
    <p:sldLayoutId id="2147483678"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1.mp3"/><Relationship Id="rId1" Type="http://schemas.microsoft.com/office/2007/relationships/media" Target="../media/media1.mp3"/><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1.mp3"/><Relationship Id="rId1" Type="http://schemas.microsoft.com/office/2007/relationships/media" Target="../media/media1.mp3"/><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2" Type="http://schemas.openxmlformats.org/officeDocument/2006/relationships/image" Target="../media/image10.jfif"/><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11.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xml"/><Relationship Id="rId1" Type="http://schemas.openxmlformats.org/officeDocument/2006/relationships/slideLayout" Target="../slideLayouts/slideLayout15.xml"/><Relationship Id="rId4" Type="http://schemas.openxmlformats.org/officeDocument/2006/relationships/image" Target="../media/image24.png"/></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17.xml"/><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8.png"/><Relationship Id="rId4" Type="http://schemas.openxmlformats.org/officeDocument/2006/relationships/notesSlide" Target="../notesSlides/notesSlide11.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3.mp3"/><Relationship Id="rId1" Type="http://schemas.microsoft.com/office/2007/relationships/media" Target="../media/media3.mp3"/><Relationship Id="rId4" Type="http://schemas.openxmlformats.org/officeDocument/2006/relationships/image" Target="../media/image8.png"/></Relationships>
</file>

<file path=ppt/slides/_rels/slide32.xml.rels><?xml version="1.0" encoding="UTF-8" standalone="yes"?>
<Relationships xmlns="http://schemas.openxmlformats.org/package/2006/relationships"><Relationship Id="rId2" Type="http://schemas.openxmlformats.org/officeDocument/2006/relationships/hyperlink" Target="https://www.youtube.com/watch?v=IrE6RlcXVdk&amp;t=43s" TargetMode="Externa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3.xml"/><Relationship Id="rId1" Type="http://schemas.openxmlformats.org/officeDocument/2006/relationships/slideLayout" Target="../slideLayouts/slideLayout13.xml"/><Relationship Id="rId4" Type="http://schemas.openxmlformats.org/officeDocument/2006/relationships/image" Target="../media/image29.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0.xm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A3EB4-7D9A-ED84-24B4-67A2A51D0240}"/>
              </a:ext>
            </a:extLst>
          </p:cNvPr>
          <p:cNvSpPr>
            <a:spLocks noGrp="1"/>
          </p:cNvSpPr>
          <p:nvPr>
            <p:ph type="title"/>
          </p:nvPr>
        </p:nvSpPr>
        <p:spPr>
          <a:xfrm>
            <a:off x="314325" y="685801"/>
            <a:ext cx="8515349" cy="1743074"/>
          </a:xfrm>
        </p:spPr>
        <p:txBody>
          <a:bodyPr/>
          <a:lstStyle/>
          <a:p>
            <a:r>
              <a:rPr lang="en-US" sz="4800" kern="100" dirty="0">
                <a:effectLst/>
                <a:latin typeface="Times New Roman" panose="02020603050405020304" pitchFamily="18" charset="0"/>
                <a:ea typeface="Times New Roman" panose="02020603050405020304" pitchFamily="18" charset="0"/>
                <a:cs typeface="Times New Roman" panose="02020603050405020304" pitchFamily="18" charset="0"/>
              </a:rPr>
              <a:t>Look at the pictures and figure out the theme of today’s topic.</a:t>
            </a:r>
            <a:br>
              <a:rPr lang="en-US" sz="4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pic>
        <p:nvPicPr>
          <p:cNvPr id="7" name="Picture 6">
            <a:extLst>
              <a:ext uri="{FF2B5EF4-FFF2-40B4-BE49-F238E27FC236}">
                <a16:creationId xmlns:a16="http://schemas.microsoft.com/office/drawing/2014/main" id="{FADC6309-4203-A069-BD79-AF60204E6D09}"/>
              </a:ext>
            </a:extLst>
          </p:cNvPr>
          <p:cNvPicPr>
            <a:picLocks noChangeAspect="1"/>
          </p:cNvPicPr>
          <p:nvPr/>
        </p:nvPicPr>
        <p:blipFill>
          <a:blip r:embed="rId2"/>
          <a:stretch>
            <a:fillRect/>
          </a:stretch>
        </p:blipFill>
        <p:spPr>
          <a:xfrm>
            <a:off x="548161" y="1936537"/>
            <a:ext cx="2488779" cy="2521162"/>
          </a:xfrm>
          <a:prstGeom prst="rect">
            <a:avLst/>
          </a:prstGeom>
        </p:spPr>
      </p:pic>
      <p:pic>
        <p:nvPicPr>
          <p:cNvPr id="8" name="Picture 7">
            <a:extLst>
              <a:ext uri="{FF2B5EF4-FFF2-40B4-BE49-F238E27FC236}">
                <a16:creationId xmlns:a16="http://schemas.microsoft.com/office/drawing/2014/main" id="{C4706145-B2DE-7195-5E80-32B32A8440DD}"/>
              </a:ext>
            </a:extLst>
          </p:cNvPr>
          <p:cNvPicPr>
            <a:picLocks noChangeAspect="1"/>
          </p:cNvPicPr>
          <p:nvPr/>
        </p:nvPicPr>
        <p:blipFill>
          <a:blip r:embed="rId3"/>
          <a:stretch>
            <a:fillRect/>
          </a:stretch>
        </p:blipFill>
        <p:spPr>
          <a:xfrm>
            <a:off x="3416720" y="1965111"/>
            <a:ext cx="2488779" cy="2492588"/>
          </a:xfrm>
          <a:prstGeom prst="rect">
            <a:avLst/>
          </a:prstGeom>
        </p:spPr>
      </p:pic>
      <p:pic>
        <p:nvPicPr>
          <p:cNvPr id="9" name="Picture 8">
            <a:extLst>
              <a:ext uri="{FF2B5EF4-FFF2-40B4-BE49-F238E27FC236}">
                <a16:creationId xmlns:a16="http://schemas.microsoft.com/office/drawing/2014/main" id="{C27BD98A-FE87-B547-B82F-71A027770633}"/>
              </a:ext>
            </a:extLst>
          </p:cNvPr>
          <p:cNvPicPr>
            <a:picLocks noChangeAspect="1"/>
          </p:cNvPicPr>
          <p:nvPr/>
        </p:nvPicPr>
        <p:blipFill>
          <a:blip r:embed="rId4"/>
          <a:stretch>
            <a:fillRect/>
          </a:stretch>
        </p:blipFill>
        <p:spPr>
          <a:xfrm>
            <a:off x="6285279" y="1967019"/>
            <a:ext cx="2269704" cy="2490680"/>
          </a:xfrm>
          <a:prstGeom prst="rect">
            <a:avLst/>
          </a:prstGeom>
        </p:spPr>
      </p:pic>
    </p:spTree>
    <p:extLst>
      <p:ext uri="{BB962C8B-B14F-4D97-AF65-F5344CB8AC3E}">
        <p14:creationId xmlns:p14="http://schemas.microsoft.com/office/powerpoint/2010/main" val="252265445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8F28BE-73F1-5909-F33D-CB54920A3D22}"/>
              </a:ext>
            </a:extLst>
          </p:cNvPr>
          <p:cNvSpPr>
            <a:spLocks noGrp="1"/>
          </p:cNvSpPr>
          <p:nvPr>
            <p:ph type="title"/>
          </p:nvPr>
        </p:nvSpPr>
        <p:spPr/>
        <p:txBody>
          <a:bodyPr/>
          <a:lstStyle/>
          <a:p>
            <a:endParaRPr lang="en-US" dirty="0"/>
          </a:p>
        </p:txBody>
      </p:sp>
      <p:sp>
        <p:nvSpPr>
          <p:cNvPr id="3" name="Subtitle 2">
            <a:extLst>
              <a:ext uri="{FF2B5EF4-FFF2-40B4-BE49-F238E27FC236}">
                <a16:creationId xmlns:a16="http://schemas.microsoft.com/office/drawing/2014/main" id="{9CE7E373-ADA4-5A7F-4895-DC36256A0AB4}"/>
              </a:ext>
            </a:extLst>
          </p:cNvPr>
          <p:cNvSpPr>
            <a:spLocks noGrp="1"/>
          </p:cNvSpPr>
          <p:nvPr>
            <p:ph type="subTitle" idx="1"/>
          </p:nvPr>
        </p:nvSpPr>
        <p:spPr>
          <a:xfrm>
            <a:off x="204280" y="0"/>
            <a:ext cx="8939719" cy="1186774"/>
          </a:xfrm>
        </p:spPr>
        <p:txBody>
          <a:bodyPr/>
          <a:lstStyle/>
          <a:p>
            <a:r>
              <a:rPr lang="en-US" b="1" i="0" dirty="0">
                <a:solidFill>
                  <a:schemeClr val="bg1"/>
                </a:solidFill>
                <a:effectLst/>
                <a:latin typeface="Times New Roman" panose="02020603050405020304" pitchFamily="18" charset="0"/>
              </a:rPr>
              <a:t>Listen to a conversation between a programmer and her manager. Mark the following statements as </a:t>
            </a:r>
            <a:r>
              <a:rPr lang="en-US" b="1" i="1" dirty="0">
                <a:solidFill>
                  <a:schemeClr val="bg1"/>
                </a:solidFill>
                <a:effectLst/>
                <a:latin typeface="Times New Roman" panose="02020603050405020304" pitchFamily="18" charset="0"/>
              </a:rPr>
              <a:t>True</a:t>
            </a:r>
            <a:r>
              <a:rPr lang="en-US" b="1" i="0" dirty="0">
                <a:solidFill>
                  <a:schemeClr val="bg1"/>
                </a:solidFill>
                <a:effectLst/>
                <a:latin typeface="Times New Roman" panose="02020603050405020304" pitchFamily="18" charset="0"/>
              </a:rPr>
              <a:t> or </a:t>
            </a:r>
            <a:r>
              <a:rPr lang="en-US" b="1" i="1" dirty="0">
                <a:solidFill>
                  <a:schemeClr val="bg1"/>
                </a:solidFill>
                <a:effectLst/>
                <a:latin typeface="Times New Roman" panose="02020603050405020304" pitchFamily="18" charset="0"/>
              </a:rPr>
              <a:t>False</a:t>
            </a:r>
            <a:r>
              <a:rPr lang="en-US" b="1" i="0" dirty="0">
                <a:solidFill>
                  <a:schemeClr val="bg1"/>
                </a:solidFill>
                <a:effectLst/>
                <a:latin typeface="Times New Roman" panose="02020603050405020304" pitchFamily="18" charset="0"/>
              </a:rPr>
              <a:t>.</a:t>
            </a:r>
            <a:endParaRPr lang="en-US" dirty="0">
              <a:solidFill>
                <a:schemeClr val="bg1"/>
              </a:solidFill>
            </a:endParaRPr>
          </a:p>
        </p:txBody>
      </p:sp>
      <p:graphicFrame>
        <p:nvGraphicFramePr>
          <p:cNvPr id="4" name="Table 3">
            <a:extLst>
              <a:ext uri="{FF2B5EF4-FFF2-40B4-BE49-F238E27FC236}">
                <a16:creationId xmlns:a16="http://schemas.microsoft.com/office/drawing/2014/main" id="{23586F44-9CAE-7593-51BA-8A8895B0B91A}"/>
              </a:ext>
            </a:extLst>
          </p:cNvPr>
          <p:cNvGraphicFramePr>
            <a:graphicFrameLocks noGrp="1"/>
          </p:cNvGraphicFramePr>
          <p:nvPr>
            <p:extLst>
              <p:ext uri="{D42A27DB-BD31-4B8C-83A1-F6EECF244321}">
                <p14:modId xmlns:p14="http://schemas.microsoft.com/office/powerpoint/2010/main" val="2656012685"/>
              </p:ext>
            </p:extLst>
          </p:nvPr>
        </p:nvGraphicFramePr>
        <p:xfrm>
          <a:off x="311150" y="1186773"/>
          <a:ext cx="8521700" cy="2947482"/>
        </p:xfrm>
        <a:graphic>
          <a:graphicData uri="http://schemas.openxmlformats.org/drawingml/2006/table">
            <a:tbl>
              <a:tblPr/>
              <a:tblGrid>
                <a:gridCol w="4260850">
                  <a:extLst>
                    <a:ext uri="{9D8B030D-6E8A-4147-A177-3AD203B41FA5}">
                      <a16:colId xmlns:a16="http://schemas.microsoft.com/office/drawing/2014/main" val="1365939450"/>
                    </a:ext>
                  </a:extLst>
                </a:gridCol>
                <a:gridCol w="4260850">
                  <a:extLst>
                    <a:ext uri="{9D8B030D-6E8A-4147-A177-3AD203B41FA5}">
                      <a16:colId xmlns:a16="http://schemas.microsoft.com/office/drawing/2014/main" val="2875522950"/>
                    </a:ext>
                  </a:extLst>
                </a:gridCol>
              </a:tblGrid>
              <a:tr h="798482">
                <a:tc>
                  <a:txBody>
                    <a:bodyPr/>
                    <a:lstStyle/>
                    <a:p>
                      <a:pPr algn="l" fontAlgn="t"/>
                      <a:r>
                        <a:rPr lang="en-US" sz="2000" dirty="0">
                          <a:effectLst/>
                        </a:rPr>
                        <a:t> 1. The manager intends to hire more programmers.</a:t>
                      </a:r>
                    </a:p>
                  </a:txBody>
                  <a:tcPr marL="47625" marR="47625" marT="47625" marB="47625">
                    <a:lnL>
                      <a:noFill/>
                    </a:lnL>
                    <a:lnR>
                      <a:noFill/>
                    </a:lnR>
                    <a:lnT>
                      <a:noFill/>
                    </a:lnT>
                    <a:lnB>
                      <a:noFill/>
                    </a:lnB>
                    <a:solidFill>
                      <a:srgbClr val="FFFFFF"/>
                    </a:solidFill>
                  </a:tcPr>
                </a:tc>
                <a:tc>
                  <a:txBody>
                    <a:bodyPr/>
                    <a:lstStyle/>
                    <a:p>
                      <a:pPr algn="l" fontAlgn="t"/>
                      <a:r>
                        <a:rPr lang="en-US" sz="2000" b="1" dirty="0">
                          <a:effectLst/>
                        </a:rPr>
                        <a:t>True</a:t>
                      </a:r>
                    </a:p>
                    <a:p>
                      <a:pPr algn="l" fontAlgn="t"/>
                      <a:r>
                        <a:rPr lang="en-US" sz="2000" b="1" dirty="0">
                          <a:effectLst/>
                        </a:rPr>
                        <a:t>False</a:t>
                      </a:r>
                      <a:endParaRPr lang="en-US" sz="20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2291256752"/>
                  </a:ext>
                </a:extLst>
              </a:tr>
              <a:tr h="798482">
                <a:tc>
                  <a:txBody>
                    <a:bodyPr/>
                    <a:lstStyle/>
                    <a:p>
                      <a:pPr algn="l" fontAlgn="t"/>
                      <a:r>
                        <a:rPr lang="en-US" sz="2000" b="1" dirty="0">
                          <a:effectLst/>
                        </a:rPr>
                        <a:t>2.</a:t>
                      </a:r>
                      <a:r>
                        <a:rPr lang="en-US" sz="2000" dirty="0">
                          <a:effectLst/>
                        </a:rPr>
                        <a:t> The woman is going to learn Assembler.</a:t>
                      </a:r>
                    </a:p>
                  </a:txBody>
                  <a:tcPr marL="47625" marR="47625" marT="47625" marB="47625">
                    <a:lnL>
                      <a:noFill/>
                    </a:lnL>
                    <a:lnR>
                      <a:noFill/>
                    </a:lnR>
                    <a:lnT>
                      <a:noFill/>
                    </a:lnT>
                    <a:lnB>
                      <a:noFill/>
                    </a:lnB>
                    <a:solidFill>
                      <a:srgbClr val="FFFFFF"/>
                    </a:solidFill>
                  </a:tcPr>
                </a:tc>
                <a:tc>
                  <a:txBody>
                    <a:bodyPr/>
                    <a:lstStyle/>
                    <a:p>
                      <a:pPr algn="l" fontAlgn="t"/>
                      <a:r>
                        <a:rPr lang="en-US" sz="2000" b="1" dirty="0">
                          <a:effectLst/>
                        </a:rPr>
                        <a:t>True</a:t>
                      </a:r>
                    </a:p>
                    <a:p>
                      <a:pPr algn="l" fontAlgn="t"/>
                      <a:r>
                        <a:rPr lang="en-US" sz="2000" b="1" dirty="0">
                          <a:effectLst/>
                        </a:rPr>
                        <a:t>False</a:t>
                      </a:r>
                      <a:endParaRPr lang="en-US" sz="20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3921991356"/>
                  </a:ext>
                </a:extLst>
              </a:tr>
              <a:tr h="1350518">
                <a:tc>
                  <a:txBody>
                    <a:bodyPr/>
                    <a:lstStyle/>
                    <a:p>
                      <a:pPr algn="l" fontAlgn="t"/>
                      <a:r>
                        <a:rPr lang="en-US" sz="2000" b="1" dirty="0">
                          <a:effectLst/>
                        </a:rPr>
                        <a:t>3.</a:t>
                      </a:r>
                      <a:r>
                        <a:rPr lang="en-US" sz="2000" dirty="0">
                          <a:effectLst/>
                        </a:rPr>
                        <a:t> The manager denied the request to upgrade the CPUs.</a:t>
                      </a:r>
                    </a:p>
                  </a:txBody>
                  <a:tcPr marL="47625" marR="47625" marT="47625" marB="47625">
                    <a:lnL>
                      <a:noFill/>
                    </a:lnL>
                    <a:lnR>
                      <a:noFill/>
                    </a:lnR>
                    <a:lnT>
                      <a:noFill/>
                    </a:lnT>
                    <a:lnB>
                      <a:noFill/>
                    </a:lnB>
                    <a:solidFill>
                      <a:srgbClr val="FFFFFF"/>
                    </a:solidFill>
                  </a:tcPr>
                </a:tc>
                <a:tc>
                  <a:txBody>
                    <a:bodyPr/>
                    <a:lstStyle/>
                    <a:p>
                      <a:pPr algn="l" fontAlgn="t"/>
                      <a:r>
                        <a:rPr lang="en-US" sz="2000" b="1" dirty="0">
                          <a:effectLst/>
                        </a:rPr>
                        <a:t>True</a:t>
                      </a:r>
                    </a:p>
                    <a:p>
                      <a:pPr algn="l" fontAlgn="t"/>
                      <a:r>
                        <a:rPr lang="en-US" sz="2000" b="1" dirty="0">
                          <a:effectLst/>
                        </a:rPr>
                        <a:t>False</a:t>
                      </a:r>
                      <a:endParaRPr lang="en-US" sz="20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2571893558"/>
                  </a:ext>
                </a:extLst>
              </a:tr>
            </a:tbl>
          </a:graphicData>
        </a:graphic>
      </p:graphicFrame>
      <p:pic>
        <p:nvPicPr>
          <p:cNvPr id="5" name="audio_unit 2_part 2">
            <a:hlinkClick r:id="" action="ppaction://media"/>
            <a:extLst>
              <a:ext uri="{FF2B5EF4-FFF2-40B4-BE49-F238E27FC236}">
                <a16:creationId xmlns:a16="http://schemas.microsoft.com/office/drawing/2014/main" id="{29A4DA31-F5E8-52B4-1F92-FE4FBAA97DD3}"/>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7263125" y="4134255"/>
            <a:ext cx="609600" cy="609600"/>
          </a:xfrm>
          <a:prstGeom prst="rect">
            <a:avLst/>
          </a:prstGeom>
        </p:spPr>
      </p:pic>
      <p:cxnSp>
        <p:nvCxnSpPr>
          <p:cNvPr id="7" name="Straight Connector 6">
            <a:extLst>
              <a:ext uri="{FF2B5EF4-FFF2-40B4-BE49-F238E27FC236}">
                <a16:creationId xmlns:a16="http://schemas.microsoft.com/office/drawing/2014/main" id="{0B2E748D-A059-FE9A-DFCD-16D94E440D90}"/>
              </a:ext>
            </a:extLst>
          </p:cNvPr>
          <p:cNvCxnSpPr/>
          <p:nvPr/>
        </p:nvCxnSpPr>
        <p:spPr>
          <a:xfrm>
            <a:off x="4572000" y="1828800"/>
            <a:ext cx="871375"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9" name="Straight Connector 8">
            <a:extLst>
              <a:ext uri="{FF2B5EF4-FFF2-40B4-BE49-F238E27FC236}">
                <a16:creationId xmlns:a16="http://schemas.microsoft.com/office/drawing/2014/main" id="{06447DB3-D6A4-5BC5-561A-A486E5EA01F4}"/>
              </a:ext>
            </a:extLst>
          </p:cNvPr>
          <p:cNvCxnSpPr/>
          <p:nvPr/>
        </p:nvCxnSpPr>
        <p:spPr>
          <a:xfrm>
            <a:off x="4572000" y="2324911"/>
            <a:ext cx="749030"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11" name="Straight Connector 10">
            <a:extLst>
              <a:ext uri="{FF2B5EF4-FFF2-40B4-BE49-F238E27FC236}">
                <a16:creationId xmlns:a16="http://schemas.microsoft.com/office/drawing/2014/main" id="{3AA27755-1ECE-0193-E864-30B0BC16D40E}"/>
              </a:ext>
            </a:extLst>
          </p:cNvPr>
          <p:cNvCxnSpPr/>
          <p:nvPr/>
        </p:nvCxnSpPr>
        <p:spPr>
          <a:xfrm>
            <a:off x="4572000" y="3443591"/>
            <a:ext cx="871375" cy="0"/>
          </a:xfrm>
          <a:prstGeom prst="line">
            <a:avLst/>
          </a:prstGeom>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372358243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6445" fill="hold"/>
                                        <p:tgtEl>
                                          <p:spTgt spid="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5"/>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4178B0CC-3C99-FE52-0E7E-0E52C4DF8E69}"/>
              </a:ext>
            </a:extLst>
          </p:cNvPr>
          <p:cNvSpPr>
            <a:spLocks noGrp="1"/>
          </p:cNvSpPr>
          <p:nvPr>
            <p:ph type="subTitle" idx="1"/>
          </p:nvPr>
        </p:nvSpPr>
        <p:spPr>
          <a:xfrm>
            <a:off x="723900" y="-457200"/>
            <a:ext cx="8420099" cy="1571626"/>
          </a:xfrm>
        </p:spPr>
        <p:txBody>
          <a:bodyPr/>
          <a:lstStyle/>
          <a:p>
            <a:r>
              <a:rPr lang="en-US" sz="3200" b="1" i="0" dirty="0">
                <a:solidFill>
                  <a:schemeClr val="bg1"/>
                </a:solidFill>
                <a:effectLst/>
                <a:latin typeface="Times New Roman" panose="02020603050405020304" pitchFamily="18" charset="0"/>
              </a:rPr>
              <a:t>Listen again and complete the conversation.</a:t>
            </a:r>
            <a:endParaRPr lang="en-US" sz="3200" dirty="0">
              <a:solidFill>
                <a:schemeClr val="bg1"/>
              </a:solidFill>
            </a:endParaRPr>
          </a:p>
        </p:txBody>
      </p:sp>
      <p:sp>
        <p:nvSpPr>
          <p:cNvPr id="5" name="TextBox 4">
            <a:extLst>
              <a:ext uri="{FF2B5EF4-FFF2-40B4-BE49-F238E27FC236}">
                <a16:creationId xmlns:a16="http://schemas.microsoft.com/office/drawing/2014/main" id="{B66B75D0-3414-751F-CE1E-FAF1B0E2218B}"/>
              </a:ext>
            </a:extLst>
          </p:cNvPr>
          <p:cNvSpPr txBox="1"/>
          <p:nvPr/>
        </p:nvSpPr>
        <p:spPr>
          <a:xfrm>
            <a:off x="0" y="476250"/>
            <a:ext cx="8982074" cy="4801314"/>
          </a:xfrm>
          <a:prstGeom prst="rect">
            <a:avLst/>
          </a:prstGeom>
          <a:noFill/>
        </p:spPr>
        <p:txBody>
          <a:bodyPr wrap="square">
            <a:spAutoFit/>
          </a:bodyPr>
          <a:lstStyle/>
          <a:p>
            <a:r>
              <a:rPr lang="en-US" sz="1800" b="1" dirty="0">
                <a:solidFill>
                  <a:schemeClr val="accent1"/>
                </a:solidFill>
              </a:rPr>
              <a:t>Manager</a:t>
            </a:r>
            <a:r>
              <a:rPr lang="en-US" sz="1800" dirty="0">
                <a:solidFill>
                  <a:schemeClr val="bg1"/>
                </a:solidFill>
              </a:rPr>
              <a:t>: Sarah, could I see you in my office, please?</a:t>
            </a:r>
          </a:p>
          <a:p>
            <a:r>
              <a:rPr lang="en-US" sz="1800" b="1" u="sng" dirty="0">
                <a:solidFill>
                  <a:schemeClr val="bg1"/>
                </a:solidFill>
              </a:rPr>
              <a:t>Programme</a:t>
            </a:r>
            <a:r>
              <a:rPr lang="en-US" sz="1800" dirty="0">
                <a:solidFill>
                  <a:schemeClr val="bg1"/>
                </a:solidFill>
              </a:rPr>
              <a:t>r: Sure.</a:t>
            </a:r>
          </a:p>
          <a:p>
            <a:r>
              <a:rPr lang="en-US" sz="1800" b="1" dirty="0">
                <a:solidFill>
                  <a:schemeClr val="accent1"/>
                </a:solidFill>
              </a:rPr>
              <a:t>Manager:</a:t>
            </a:r>
            <a:r>
              <a:rPr lang="en-US" sz="1800" dirty="0">
                <a:solidFill>
                  <a:schemeClr val="bg1"/>
                </a:solidFill>
              </a:rPr>
              <a:t> I got your email, but I don't think we can afford more programmers.</a:t>
            </a:r>
          </a:p>
          <a:p>
            <a:r>
              <a:rPr lang="en-US" sz="1800" b="1" u="sng" dirty="0">
                <a:solidFill>
                  <a:schemeClr val="bg1"/>
                </a:solidFill>
              </a:rPr>
              <a:t>Programmer</a:t>
            </a:r>
            <a:r>
              <a:rPr lang="en-US" sz="1800" dirty="0">
                <a:solidFill>
                  <a:schemeClr val="bg1"/>
                </a:solidFill>
              </a:rPr>
              <a:t>: Well, without someone who knows Assembler we can't efficiently 1)  ____  ______   _______.</a:t>
            </a:r>
          </a:p>
          <a:p>
            <a:r>
              <a:rPr lang="en-US" sz="1800" b="1" dirty="0">
                <a:solidFill>
                  <a:schemeClr val="accent1"/>
                </a:solidFill>
              </a:rPr>
              <a:t>Manager:</a:t>
            </a:r>
            <a:r>
              <a:rPr lang="en-US" sz="1800" dirty="0">
                <a:solidFill>
                  <a:schemeClr val="bg1"/>
                </a:solidFill>
              </a:rPr>
              <a:t> I know, but I think the best way to address that problem is to have you trained in it.</a:t>
            </a:r>
          </a:p>
          <a:p>
            <a:r>
              <a:rPr lang="en-US" sz="1800" b="1" u="sng" dirty="0">
                <a:solidFill>
                  <a:schemeClr val="bg1"/>
                </a:solidFill>
              </a:rPr>
              <a:t>Programmer</a:t>
            </a:r>
            <a:r>
              <a:rPr lang="en-US" sz="1800" dirty="0">
                <a:solidFill>
                  <a:schemeClr val="bg1"/>
                </a:solidFill>
              </a:rPr>
              <a:t>: I'm up for that. But I'm worried that I'll get behind on the 2) _______  programs I'm writing.</a:t>
            </a:r>
          </a:p>
          <a:p>
            <a:r>
              <a:rPr lang="en-US" sz="1800" b="1" dirty="0">
                <a:solidFill>
                  <a:schemeClr val="accent1"/>
                </a:solidFill>
              </a:rPr>
              <a:t>Manager:</a:t>
            </a:r>
            <a:r>
              <a:rPr lang="en-US" sz="1800" dirty="0">
                <a:solidFill>
                  <a:schemeClr val="bg1"/>
                </a:solidFill>
              </a:rPr>
              <a:t> We can shift some of your workload to other 3) __________, then.</a:t>
            </a:r>
          </a:p>
          <a:p>
            <a:r>
              <a:rPr lang="en-US" sz="1800" b="1" u="sng" dirty="0">
                <a:solidFill>
                  <a:schemeClr val="bg1"/>
                </a:solidFill>
              </a:rPr>
              <a:t>Programmer:</a:t>
            </a:r>
            <a:r>
              <a:rPr lang="en-US" sz="1800" dirty="0">
                <a:solidFill>
                  <a:schemeClr val="bg1"/>
                </a:solidFill>
              </a:rPr>
              <a:t> Okay. What do you think about our 4) ________   ________?</a:t>
            </a:r>
          </a:p>
          <a:p>
            <a:r>
              <a:rPr lang="en-US" sz="1800" b="1" dirty="0">
                <a:solidFill>
                  <a:schemeClr val="accent1"/>
                </a:solidFill>
              </a:rPr>
              <a:t>Manager:</a:t>
            </a:r>
            <a:r>
              <a:rPr lang="en-US" sz="1800" dirty="0">
                <a:solidFill>
                  <a:schemeClr val="bg1"/>
                </a:solidFill>
              </a:rPr>
              <a:t> How pressing would you say those needs are?</a:t>
            </a:r>
          </a:p>
          <a:p>
            <a:r>
              <a:rPr lang="en-US" sz="1800" b="1" u="sng" dirty="0">
                <a:solidFill>
                  <a:schemeClr val="bg1"/>
                </a:solidFill>
              </a:rPr>
              <a:t>Programmer:</a:t>
            </a:r>
            <a:r>
              <a:rPr lang="en-US" sz="1800" dirty="0">
                <a:solidFill>
                  <a:schemeClr val="bg1"/>
                </a:solidFill>
              </a:rPr>
              <a:t> If we had some updated CPUs, we could finish our projects in a 5) _______   ________  _________.</a:t>
            </a:r>
          </a:p>
          <a:p>
            <a:r>
              <a:rPr lang="en-US" sz="1800" b="1" dirty="0">
                <a:solidFill>
                  <a:schemeClr val="accent1"/>
                </a:solidFill>
              </a:rPr>
              <a:t>Manager:</a:t>
            </a:r>
            <a:r>
              <a:rPr lang="en-US" sz="1800" dirty="0">
                <a:solidFill>
                  <a:schemeClr val="bg1"/>
                </a:solidFill>
              </a:rPr>
              <a:t> All right. Let me 6)  _______    ________   _______  at the budget and see what I can do.</a:t>
            </a:r>
          </a:p>
          <a:p>
            <a:r>
              <a:rPr lang="en-US" sz="1800" b="1" u="sng" dirty="0">
                <a:solidFill>
                  <a:schemeClr val="bg1"/>
                </a:solidFill>
              </a:rPr>
              <a:t>Programmer:</a:t>
            </a:r>
            <a:r>
              <a:rPr lang="en-US" sz="1800" dirty="0">
                <a:solidFill>
                  <a:schemeClr val="bg1"/>
                </a:solidFill>
              </a:rPr>
              <a:t> Thanks, Mr. Daniels. I appreciate it.</a:t>
            </a:r>
          </a:p>
        </p:txBody>
      </p:sp>
      <p:pic>
        <p:nvPicPr>
          <p:cNvPr id="6" name="audio_unit 2_part 2">
            <a:hlinkClick r:id="" action="ppaction://media"/>
            <a:extLst>
              <a:ext uri="{FF2B5EF4-FFF2-40B4-BE49-F238E27FC236}">
                <a16:creationId xmlns:a16="http://schemas.microsoft.com/office/drawing/2014/main" id="{D262730F-960C-326F-58EE-AE6D1AB4000C}"/>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731000" y="0"/>
            <a:ext cx="609600" cy="609600"/>
          </a:xfrm>
          <a:prstGeom prst="rect">
            <a:avLst/>
          </a:prstGeom>
        </p:spPr>
      </p:pic>
    </p:spTree>
    <p:extLst>
      <p:ext uri="{BB962C8B-B14F-4D97-AF65-F5344CB8AC3E}">
        <p14:creationId xmlns:p14="http://schemas.microsoft.com/office/powerpoint/2010/main" val="192134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6445"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AE79F6-2E9F-2D97-B57A-817CC1614F33}"/>
              </a:ext>
            </a:extLst>
          </p:cNvPr>
          <p:cNvSpPr>
            <a:spLocks noGrp="1"/>
          </p:cNvSpPr>
          <p:nvPr>
            <p:ph type="title"/>
          </p:nvPr>
        </p:nvSpPr>
        <p:spPr>
          <a:xfrm>
            <a:off x="0" y="1"/>
            <a:ext cx="8743950" cy="2018850"/>
          </a:xfrm>
        </p:spPr>
        <p:txBody>
          <a:bodyPr/>
          <a:lstStyle/>
          <a:p>
            <a:r>
              <a:rPr lang="en-US" sz="3600" kern="100" dirty="0">
                <a:effectLst/>
                <a:latin typeface="Times New Roman" panose="02020603050405020304" pitchFamily="18" charset="0"/>
                <a:ea typeface="Times New Roman" panose="02020603050405020304" pitchFamily="18" charset="0"/>
                <a:cs typeface="Times New Roman" panose="02020603050405020304" pitchFamily="18" charset="0"/>
              </a:rPr>
              <a:t>Watch a video about types of programming languages and answer the following questions.</a:t>
            </a:r>
            <a:br>
              <a:rPr lang="en-US" sz="36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3600" dirty="0"/>
          </a:p>
        </p:txBody>
      </p:sp>
      <p:sp>
        <p:nvSpPr>
          <p:cNvPr id="5" name="TextBox 4">
            <a:extLst>
              <a:ext uri="{FF2B5EF4-FFF2-40B4-BE49-F238E27FC236}">
                <a16:creationId xmlns:a16="http://schemas.microsoft.com/office/drawing/2014/main" id="{045883E2-CCBA-DC7B-6A20-B7C6BB189AA5}"/>
              </a:ext>
            </a:extLst>
          </p:cNvPr>
          <p:cNvSpPr txBox="1"/>
          <p:nvPr/>
        </p:nvSpPr>
        <p:spPr>
          <a:xfrm>
            <a:off x="323851" y="1986974"/>
            <a:ext cx="8077200" cy="2308324"/>
          </a:xfrm>
          <a:prstGeom prst="rect">
            <a:avLst/>
          </a:prstGeom>
          <a:noFill/>
        </p:spPr>
        <p:txBody>
          <a:bodyPr wrap="square">
            <a:spAutoFit/>
          </a:bodyPr>
          <a:lstStyle/>
          <a:p>
            <a:r>
              <a:rPr lang="en-US" sz="2400" dirty="0">
                <a:solidFill>
                  <a:schemeClr val="bg1"/>
                </a:solidFill>
              </a:rPr>
              <a:t>1. What types of programming languages were mentioned in this video?</a:t>
            </a:r>
          </a:p>
          <a:p>
            <a:pPr marL="457200" indent="-457200">
              <a:buAutoNum type="arabicPeriod"/>
            </a:pPr>
            <a:endParaRPr lang="en-US" sz="2400" dirty="0">
              <a:solidFill>
                <a:schemeClr val="bg1"/>
              </a:solidFill>
            </a:endParaRPr>
          </a:p>
          <a:p>
            <a:r>
              <a:rPr lang="en-US" sz="2400" dirty="0">
                <a:solidFill>
                  <a:schemeClr val="bg1"/>
                </a:solidFill>
              </a:rPr>
              <a:t>2. What is the most famous programming language?</a:t>
            </a:r>
          </a:p>
          <a:p>
            <a:endParaRPr lang="en-US" sz="2400" dirty="0">
              <a:solidFill>
                <a:schemeClr val="bg1"/>
              </a:solidFill>
            </a:endParaRPr>
          </a:p>
          <a:p>
            <a:r>
              <a:rPr lang="en-US" sz="2400" dirty="0">
                <a:solidFill>
                  <a:schemeClr val="bg1"/>
                </a:solidFill>
              </a:rPr>
              <a:t>3. What are the high- and low-level languages?</a:t>
            </a:r>
          </a:p>
        </p:txBody>
      </p:sp>
    </p:spTree>
    <p:extLst>
      <p:ext uri="{BB962C8B-B14F-4D97-AF65-F5344CB8AC3E}">
        <p14:creationId xmlns:p14="http://schemas.microsoft.com/office/powerpoint/2010/main" val="138709442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11C360-6280-42B5-6FDF-8C013305E2F7}"/>
              </a:ext>
            </a:extLst>
          </p:cNvPr>
          <p:cNvSpPr>
            <a:spLocks noGrp="1"/>
          </p:cNvSpPr>
          <p:nvPr>
            <p:ph type="title"/>
          </p:nvPr>
        </p:nvSpPr>
        <p:spPr/>
        <p:txBody>
          <a:bodyPr/>
          <a:lstStyle/>
          <a:p>
            <a:endParaRPr lang="en-US" dirty="0"/>
          </a:p>
        </p:txBody>
      </p:sp>
      <p:sp>
        <p:nvSpPr>
          <p:cNvPr id="3" name="Subtitle 2">
            <a:extLst>
              <a:ext uri="{FF2B5EF4-FFF2-40B4-BE49-F238E27FC236}">
                <a16:creationId xmlns:a16="http://schemas.microsoft.com/office/drawing/2014/main" id="{A4105478-DE3B-FB6D-A12F-A632AC4F408B}"/>
              </a:ext>
            </a:extLst>
          </p:cNvPr>
          <p:cNvSpPr>
            <a:spLocks noGrp="1"/>
          </p:cNvSpPr>
          <p:nvPr>
            <p:ph type="subTitle" idx="1"/>
          </p:nvPr>
        </p:nvSpPr>
        <p:spPr/>
        <p:txBody>
          <a:bodyPr/>
          <a:lstStyle/>
          <a:p>
            <a:endParaRPr lang="en-US"/>
          </a:p>
        </p:txBody>
      </p:sp>
      <p:pic>
        <p:nvPicPr>
          <p:cNvPr id="4" name="Types of Programming Languages">
            <a:hlinkClick r:id="" action="ppaction://media"/>
            <a:extLst>
              <a:ext uri="{FF2B5EF4-FFF2-40B4-BE49-F238E27FC236}">
                <a16:creationId xmlns:a16="http://schemas.microsoft.com/office/drawing/2014/main" id="{0D359BEA-2B30-7003-F5BD-99CFD3EB2E83}"/>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2074" y="92075"/>
            <a:ext cx="8956675" cy="4965700"/>
          </a:xfrm>
          <a:prstGeom prst="rect">
            <a:avLst/>
          </a:prstGeom>
        </p:spPr>
      </p:pic>
    </p:spTree>
    <p:extLst>
      <p:ext uri="{BB962C8B-B14F-4D97-AF65-F5344CB8AC3E}">
        <p14:creationId xmlns:p14="http://schemas.microsoft.com/office/powerpoint/2010/main" val="332776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1393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8DB45-5302-C01D-93BA-1236BAA3C2F0}"/>
              </a:ext>
            </a:extLst>
          </p:cNvPr>
          <p:cNvSpPr>
            <a:spLocks noGrp="1"/>
          </p:cNvSpPr>
          <p:nvPr>
            <p:ph type="title"/>
          </p:nvPr>
        </p:nvSpPr>
        <p:spPr/>
        <p:txBody>
          <a:bodyPr/>
          <a:lstStyle/>
          <a:p>
            <a:r>
              <a:rPr lang="en-US" sz="4000" b="1" kern="100" dirty="0">
                <a:effectLst/>
                <a:latin typeface="Times New Roman" panose="02020603050405020304" pitchFamily="18" charset="0"/>
                <a:ea typeface="Times New Roman" panose="02020603050405020304" pitchFamily="18" charset="0"/>
                <a:cs typeface="Times New Roman" panose="02020603050405020304" pitchFamily="18" charset="0"/>
              </a:rPr>
              <a:t>Group Work Activity: </a:t>
            </a:r>
            <a:r>
              <a:rPr lang="en-US" sz="4000" kern="100" dirty="0">
                <a:effectLst/>
                <a:latin typeface="Times New Roman" panose="02020603050405020304" pitchFamily="18" charset="0"/>
                <a:ea typeface="Times New Roman" panose="02020603050405020304" pitchFamily="18" charset="0"/>
                <a:cs typeface="Times New Roman" panose="02020603050405020304" pitchFamily="18" charset="0"/>
              </a:rPr>
              <a:t>Prepare a short presentation</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sp>
        <p:nvSpPr>
          <p:cNvPr id="3" name="Subtitle 2">
            <a:extLst>
              <a:ext uri="{FF2B5EF4-FFF2-40B4-BE49-F238E27FC236}">
                <a16:creationId xmlns:a16="http://schemas.microsoft.com/office/drawing/2014/main" id="{0F691E7E-5AAB-8608-251C-1032A36B5749}"/>
              </a:ext>
            </a:extLst>
          </p:cNvPr>
          <p:cNvSpPr>
            <a:spLocks noGrp="1"/>
          </p:cNvSpPr>
          <p:nvPr>
            <p:ph type="subTitle" idx="1"/>
          </p:nvPr>
        </p:nvSpPr>
        <p:spPr>
          <a:xfrm>
            <a:off x="114299" y="1510349"/>
            <a:ext cx="5800725" cy="3633151"/>
          </a:xfrm>
        </p:spPr>
        <p:txBody>
          <a:bodyPr/>
          <a:lstStyle/>
          <a:p>
            <a:r>
              <a:rPr lang="en-US" sz="2400" kern="100" dirty="0">
                <a:effectLst/>
                <a:latin typeface="Times New Roman" panose="02020603050405020304" pitchFamily="18" charset="0"/>
                <a:ea typeface="Times New Roman" panose="02020603050405020304" pitchFamily="18" charset="0"/>
                <a:cs typeface="Times New Roman" panose="02020603050405020304" pitchFamily="18" charset="0"/>
              </a:rPr>
              <a:t>In a group of 4-5 members, students will be assigned a different programming language to work with (Python, Java, C++, C#, C, and BASIC) and make a short presentation. They should discuss the ease of implementation, the challenges faced, and how the language’s features affected their development process.</a:t>
            </a:r>
            <a:endParaRPr lang="en-US" sz="24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pic>
        <p:nvPicPr>
          <p:cNvPr id="7" name="Picture 6">
            <a:extLst>
              <a:ext uri="{FF2B5EF4-FFF2-40B4-BE49-F238E27FC236}">
                <a16:creationId xmlns:a16="http://schemas.microsoft.com/office/drawing/2014/main" id="{2CF90ABF-66CA-CBE2-E93D-6E8C8FB71A1E}"/>
              </a:ext>
            </a:extLst>
          </p:cNvPr>
          <p:cNvPicPr>
            <a:picLocks noChangeAspect="1"/>
          </p:cNvPicPr>
          <p:nvPr/>
        </p:nvPicPr>
        <p:blipFill>
          <a:blip r:embed="rId2"/>
          <a:stretch>
            <a:fillRect/>
          </a:stretch>
        </p:blipFill>
        <p:spPr>
          <a:xfrm>
            <a:off x="6229350" y="1590676"/>
            <a:ext cx="2733675" cy="3190874"/>
          </a:xfrm>
          <a:prstGeom prst="rect">
            <a:avLst/>
          </a:prstGeom>
          <a:ln>
            <a:noFill/>
          </a:ln>
          <a:effectLst>
            <a:softEdge rad="112500"/>
          </a:effectLst>
        </p:spPr>
      </p:pic>
    </p:spTree>
    <p:extLst>
      <p:ext uri="{BB962C8B-B14F-4D97-AF65-F5344CB8AC3E}">
        <p14:creationId xmlns:p14="http://schemas.microsoft.com/office/powerpoint/2010/main" val="157753141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7011"/>
        <p:cNvGrpSpPr/>
        <p:nvPr/>
      </p:nvGrpSpPr>
      <p:grpSpPr>
        <a:xfrm>
          <a:off x="0" y="0"/>
          <a:ext cx="0" cy="0"/>
          <a:chOff x="0" y="0"/>
          <a:chExt cx="0" cy="0"/>
        </a:xfrm>
      </p:grpSpPr>
      <p:grpSp>
        <p:nvGrpSpPr>
          <p:cNvPr id="17018" name="Google Shape;17018;p57"/>
          <p:cNvGrpSpPr/>
          <p:nvPr/>
        </p:nvGrpSpPr>
        <p:grpSpPr>
          <a:xfrm rot="4499975">
            <a:off x="7250860" y="974570"/>
            <a:ext cx="3278620" cy="3214843"/>
            <a:chOff x="1333875" y="475325"/>
            <a:chExt cx="5066225" cy="4967675"/>
          </a:xfrm>
        </p:grpSpPr>
        <p:sp>
          <p:nvSpPr>
            <p:cNvPr id="17019" name="Google Shape;17019;p57"/>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57"/>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57"/>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57"/>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57"/>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57"/>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57"/>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57"/>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57"/>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57"/>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57"/>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57"/>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57"/>
          <p:cNvGrpSpPr/>
          <p:nvPr/>
        </p:nvGrpSpPr>
        <p:grpSpPr>
          <a:xfrm rot="4499975">
            <a:off x="-1385490" y="974570"/>
            <a:ext cx="3278620" cy="3214843"/>
            <a:chOff x="1333875" y="475325"/>
            <a:chExt cx="5066225" cy="4967675"/>
          </a:xfrm>
        </p:grpSpPr>
        <p:sp>
          <p:nvSpPr>
            <p:cNvPr id="17032" name="Google Shape;17032;p57"/>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57"/>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57"/>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57"/>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57"/>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57"/>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57"/>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57"/>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57"/>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57"/>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57"/>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57"/>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a:extLst>
              <a:ext uri="{FF2B5EF4-FFF2-40B4-BE49-F238E27FC236}">
                <a16:creationId xmlns:a16="http://schemas.microsoft.com/office/drawing/2014/main" id="{67420D83-3E46-4E73-6718-58E169A4353C}"/>
              </a:ext>
            </a:extLst>
          </p:cNvPr>
          <p:cNvPicPr>
            <a:picLocks noChangeAspect="1"/>
          </p:cNvPicPr>
          <p:nvPr/>
        </p:nvPicPr>
        <p:blipFill>
          <a:blip r:embed="rId3"/>
          <a:stretch>
            <a:fillRect/>
          </a:stretch>
        </p:blipFill>
        <p:spPr>
          <a:xfrm>
            <a:off x="2331941" y="471488"/>
            <a:ext cx="4350590" cy="4164806"/>
          </a:xfrm>
          <a:prstGeom prst="rect">
            <a:avLst/>
          </a:prstGeom>
          <a:ln>
            <a:noFill/>
          </a:ln>
          <a:effectLst>
            <a:softEdge rad="112500"/>
          </a:effectLst>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7354"/>
        <p:cNvGrpSpPr/>
        <p:nvPr/>
      </p:nvGrpSpPr>
      <p:grpSpPr>
        <a:xfrm>
          <a:off x="0" y="0"/>
          <a:ext cx="0" cy="0"/>
          <a:chOff x="0" y="0"/>
          <a:chExt cx="0" cy="0"/>
        </a:xfrm>
      </p:grpSpPr>
      <p:grpSp>
        <p:nvGrpSpPr>
          <p:cNvPr id="17355" name="Google Shape;17355;p67"/>
          <p:cNvGrpSpPr/>
          <p:nvPr/>
        </p:nvGrpSpPr>
        <p:grpSpPr>
          <a:xfrm rot="-5400000" flipH="1">
            <a:off x="5339009" y="1255267"/>
            <a:ext cx="2391166" cy="3287713"/>
            <a:chOff x="1835466" y="929768"/>
            <a:chExt cx="2388300" cy="3284100"/>
          </a:xfrm>
        </p:grpSpPr>
        <p:sp>
          <p:nvSpPr>
            <p:cNvPr id="17356" name="Google Shape;17356;p67"/>
            <p:cNvSpPr/>
            <p:nvPr/>
          </p:nvSpPr>
          <p:spPr>
            <a:xfrm>
              <a:off x="1835466" y="929768"/>
              <a:ext cx="2388300" cy="3284100"/>
            </a:xfrm>
            <a:prstGeom prst="roundRect">
              <a:avLst>
                <a:gd name="adj" fmla="val 4846"/>
              </a:avLst>
            </a:prstGeom>
            <a:solidFill>
              <a:srgbClr val="FF4400">
                <a:alpha val="7819"/>
              </a:srgbClr>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357" name="Google Shape;17357;p67"/>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7"/>
            <p:cNvSpPr/>
            <p:nvPr/>
          </p:nvSpPr>
          <p:spPr>
            <a:xfrm>
              <a:off x="2947422" y="4067543"/>
              <a:ext cx="164400" cy="97500"/>
            </a:xfrm>
            <a:prstGeom prst="roundRect">
              <a:avLst>
                <a:gd name="adj" fmla="val 50000"/>
              </a:avLst>
            </a:prstGeom>
            <a:solidFill>
              <a:srgbClr val="FF4400">
                <a:alpha val="7819"/>
              </a:srgbClr>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9" name="Google Shape;17359;p67"/>
          <p:cNvSpPr txBox="1">
            <a:spLocks noGrp="1"/>
          </p:cNvSpPr>
          <p:nvPr>
            <p:ph type="title"/>
          </p:nvPr>
        </p:nvSpPr>
        <p:spPr>
          <a:xfrm>
            <a:off x="965550" y="2556076"/>
            <a:ext cx="32178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TABLET MOCKUP</a:t>
            </a:r>
            <a:endParaRPr/>
          </a:p>
        </p:txBody>
      </p:sp>
      <p:sp>
        <p:nvSpPr>
          <p:cNvPr id="17360" name="Google Shape;17360;p67"/>
          <p:cNvSpPr txBox="1">
            <a:spLocks noGrp="1"/>
          </p:cNvSpPr>
          <p:nvPr>
            <p:ph type="subTitle" idx="1"/>
          </p:nvPr>
        </p:nvSpPr>
        <p:spPr>
          <a:xfrm>
            <a:off x="965675" y="3204975"/>
            <a:ext cx="3217800" cy="1032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pic>
        <p:nvPicPr>
          <p:cNvPr id="17361" name="Google Shape;17361;p67"/>
          <p:cNvPicPr preferRelativeResize="0"/>
          <p:nvPr/>
        </p:nvPicPr>
        <p:blipFill rotWithShape="1">
          <a:blip r:embed="rId3">
            <a:alphaModFix/>
          </a:blip>
          <a:srcRect l="9833" r="9825"/>
          <a:stretch/>
        </p:blipFill>
        <p:spPr>
          <a:xfrm>
            <a:off x="5081329" y="1878823"/>
            <a:ext cx="2906525" cy="2035049"/>
          </a:xfrm>
          <a:prstGeom prst="rect">
            <a:avLst/>
          </a:prstGeom>
          <a:noFill/>
          <a:ln>
            <a:noFill/>
          </a:ln>
        </p:spPr>
      </p:pic>
      <p:grpSp>
        <p:nvGrpSpPr>
          <p:cNvPr id="17362" name="Google Shape;17362;p67"/>
          <p:cNvGrpSpPr/>
          <p:nvPr/>
        </p:nvGrpSpPr>
        <p:grpSpPr>
          <a:xfrm>
            <a:off x="1127800" y="3160752"/>
            <a:ext cx="3479099" cy="130200"/>
            <a:chOff x="-3164350" y="2565066"/>
            <a:chExt cx="3479099" cy="130200"/>
          </a:xfrm>
        </p:grpSpPr>
        <p:cxnSp>
          <p:nvCxnSpPr>
            <p:cNvPr id="17363" name="Google Shape;17363;p67"/>
            <p:cNvCxnSpPr/>
            <p:nvPr/>
          </p:nvCxnSpPr>
          <p:spPr>
            <a:xfrm>
              <a:off x="-3164350" y="2566425"/>
              <a:ext cx="2951100" cy="0"/>
            </a:xfrm>
            <a:prstGeom prst="straightConnector1">
              <a:avLst/>
            </a:prstGeom>
            <a:noFill/>
            <a:ln w="19050" cap="flat" cmpd="sng">
              <a:solidFill>
                <a:schemeClr val="accent1"/>
              </a:solidFill>
              <a:prstDash val="solid"/>
              <a:round/>
              <a:headEnd type="none" w="med" len="med"/>
              <a:tailEnd type="none" w="med" len="med"/>
            </a:ln>
          </p:spPr>
        </p:cxnSp>
        <p:cxnSp>
          <p:nvCxnSpPr>
            <p:cNvPr id="17364" name="Google Shape;17364;p67"/>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365" name="Google Shape;17365;p67"/>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366" name="Google Shape;17366;p67"/>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367" name="Google Shape;17367;p67"/>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grpSp>
        <p:nvGrpSpPr>
          <p:cNvPr id="17368" name="Google Shape;17368;p67"/>
          <p:cNvGrpSpPr/>
          <p:nvPr/>
        </p:nvGrpSpPr>
        <p:grpSpPr>
          <a:xfrm>
            <a:off x="464323" y="445764"/>
            <a:ext cx="1696870" cy="1696999"/>
            <a:chOff x="555925" y="3020225"/>
            <a:chExt cx="1285800" cy="1285800"/>
          </a:xfrm>
        </p:grpSpPr>
        <p:sp>
          <p:nvSpPr>
            <p:cNvPr id="17369" name="Google Shape;17369;p67"/>
            <p:cNvSpPr/>
            <p:nvPr/>
          </p:nvSpPr>
          <p:spPr>
            <a:xfrm>
              <a:off x="1134975" y="4195525"/>
              <a:ext cx="127250" cy="110500"/>
            </a:xfrm>
            <a:custGeom>
              <a:avLst/>
              <a:gdLst/>
              <a:ahLst/>
              <a:cxnLst/>
              <a:rect l="l" t="t" r="r" b="b"/>
              <a:pathLst>
                <a:path w="5090" h="4420" extrusionOk="0">
                  <a:moveTo>
                    <a:pt x="2554" y="1"/>
                  </a:moveTo>
                  <a:lnTo>
                    <a:pt x="1" y="4420"/>
                  </a:lnTo>
                  <a:lnTo>
                    <a:pt x="5090" y="4420"/>
                  </a:lnTo>
                  <a:lnTo>
                    <a:pt x="2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7"/>
            <p:cNvSpPr/>
            <p:nvPr/>
          </p:nvSpPr>
          <p:spPr>
            <a:xfrm>
              <a:off x="1134975" y="3020225"/>
              <a:ext cx="127250" cy="110050"/>
            </a:xfrm>
            <a:custGeom>
              <a:avLst/>
              <a:gdLst/>
              <a:ahLst/>
              <a:cxnLst/>
              <a:rect l="l" t="t" r="r" b="b"/>
              <a:pathLst>
                <a:path w="5090" h="4402" extrusionOk="0">
                  <a:moveTo>
                    <a:pt x="1" y="1"/>
                  </a:moveTo>
                  <a:lnTo>
                    <a:pt x="2554" y="4401"/>
                  </a:lnTo>
                  <a:lnTo>
                    <a:pt x="5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7"/>
            <p:cNvSpPr/>
            <p:nvPr/>
          </p:nvSpPr>
          <p:spPr>
            <a:xfrm>
              <a:off x="555925" y="3599275"/>
              <a:ext cx="110050" cy="127250"/>
            </a:xfrm>
            <a:custGeom>
              <a:avLst/>
              <a:gdLst/>
              <a:ahLst/>
              <a:cxnLst/>
              <a:rect l="l" t="t" r="r" b="b"/>
              <a:pathLst>
                <a:path w="4402" h="5090" extrusionOk="0">
                  <a:moveTo>
                    <a:pt x="1" y="1"/>
                  </a:moveTo>
                  <a:lnTo>
                    <a:pt x="1" y="5090"/>
                  </a:lnTo>
                  <a:lnTo>
                    <a:pt x="4401" y="255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7"/>
            <p:cNvSpPr/>
            <p:nvPr/>
          </p:nvSpPr>
          <p:spPr>
            <a:xfrm>
              <a:off x="1731700" y="3599275"/>
              <a:ext cx="110025" cy="127250"/>
            </a:xfrm>
            <a:custGeom>
              <a:avLst/>
              <a:gdLst/>
              <a:ahLst/>
              <a:cxnLst/>
              <a:rect l="l" t="t" r="r" b="b"/>
              <a:pathLst>
                <a:path w="4401" h="5090" extrusionOk="0">
                  <a:moveTo>
                    <a:pt x="4401" y="1"/>
                  </a:moveTo>
                  <a:lnTo>
                    <a:pt x="0" y="2554"/>
                  </a:lnTo>
                  <a:lnTo>
                    <a:pt x="4401" y="5090"/>
                  </a:lnTo>
                  <a:lnTo>
                    <a:pt x="4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7"/>
            <p:cNvSpPr/>
            <p:nvPr/>
          </p:nvSpPr>
          <p:spPr>
            <a:xfrm>
              <a:off x="1477250" y="3941100"/>
              <a:ext cx="90575" cy="91025"/>
            </a:xfrm>
            <a:custGeom>
              <a:avLst/>
              <a:gdLst/>
              <a:ahLst/>
              <a:cxnLst/>
              <a:rect l="l" t="t" r="r" b="b"/>
              <a:pathLst>
                <a:path w="3623" h="3641" extrusionOk="0">
                  <a:moveTo>
                    <a:pt x="1" y="0"/>
                  </a:moveTo>
                  <a:lnTo>
                    <a:pt x="961" y="3640"/>
                  </a:lnTo>
                  <a:lnTo>
                    <a:pt x="3623" y="97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7"/>
            <p:cNvSpPr/>
            <p:nvPr/>
          </p:nvSpPr>
          <p:spPr>
            <a:xfrm>
              <a:off x="829400" y="3293675"/>
              <a:ext cx="91025" cy="91025"/>
            </a:xfrm>
            <a:custGeom>
              <a:avLst/>
              <a:gdLst/>
              <a:ahLst/>
              <a:cxnLst/>
              <a:rect l="l" t="t" r="r" b="b"/>
              <a:pathLst>
                <a:path w="3641" h="3641" extrusionOk="0">
                  <a:moveTo>
                    <a:pt x="2662" y="1"/>
                  </a:moveTo>
                  <a:lnTo>
                    <a:pt x="0" y="2663"/>
                  </a:lnTo>
                  <a:lnTo>
                    <a:pt x="3640" y="3641"/>
                  </a:lnTo>
                  <a:lnTo>
                    <a:pt x="2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7"/>
            <p:cNvSpPr/>
            <p:nvPr/>
          </p:nvSpPr>
          <p:spPr>
            <a:xfrm>
              <a:off x="829400" y="3941100"/>
              <a:ext cx="91025" cy="91025"/>
            </a:xfrm>
            <a:custGeom>
              <a:avLst/>
              <a:gdLst/>
              <a:ahLst/>
              <a:cxnLst/>
              <a:rect l="l" t="t" r="r" b="b"/>
              <a:pathLst>
                <a:path w="3641" h="3641" extrusionOk="0">
                  <a:moveTo>
                    <a:pt x="3640" y="0"/>
                  </a:moveTo>
                  <a:lnTo>
                    <a:pt x="0" y="978"/>
                  </a:lnTo>
                  <a:lnTo>
                    <a:pt x="2662" y="3640"/>
                  </a:lnTo>
                  <a:lnTo>
                    <a:pt x="3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7"/>
            <p:cNvSpPr/>
            <p:nvPr/>
          </p:nvSpPr>
          <p:spPr>
            <a:xfrm>
              <a:off x="1477250" y="3293675"/>
              <a:ext cx="90575" cy="91025"/>
            </a:xfrm>
            <a:custGeom>
              <a:avLst/>
              <a:gdLst/>
              <a:ahLst/>
              <a:cxnLst/>
              <a:rect l="l" t="t" r="r" b="b"/>
              <a:pathLst>
                <a:path w="3623" h="3641" extrusionOk="0">
                  <a:moveTo>
                    <a:pt x="961" y="1"/>
                  </a:moveTo>
                  <a:lnTo>
                    <a:pt x="1" y="3641"/>
                  </a:lnTo>
                  <a:lnTo>
                    <a:pt x="3623" y="2663"/>
                  </a:lnTo>
                  <a:lnTo>
                    <a:pt x="9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7"/>
            <p:cNvSpPr/>
            <p:nvPr/>
          </p:nvSpPr>
          <p:spPr>
            <a:xfrm>
              <a:off x="606200" y="3067775"/>
              <a:ext cx="1185725" cy="1190250"/>
            </a:xfrm>
            <a:custGeom>
              <a:avLst/>
              <a:gdLst/>
              <a:ahLst/>
              <a:cxnLst/>
              <a:rect l="l" t="t" r="r" b="b"/>
              <a:pathLst>
                <a:path w="47429" h="47610" extrusionOk="0">
                  <a:moveTo>
                    <a:pt x="19196" y="0"/>
                  </a:moveTo>
                  <a:cubicBezTo>
                    <a:pt x="18798" y="73"/>
                    <a:pt x="18399" y="163"/>
                    <a:pt x="18019" y="254"/>
                  </a:cubicBezTo>
                  <a:lnTo>
                    <a:pt x="18562" y="2499"/>
                  </a:lnTo>
                  <a:cubicBezTo>
                    <a:pt x="18906" y="2409"/>
                    <a:pt x="19269" y="2336"/>
                    <a:pt x="19631" y="2264"/>
                  </a:cubicBezTo>
                  <a:lnTo>
                    <a:pt x="19196" y="0"/>
                  </a:lnTo>
                  <a:close/>
                  <a:moveTo>
                    <a:pt x="28215" y="18"/>
                  </a:moveTo>
                  <a:lnTo>
                    <a:pt x="27780" y="2282"/>
                  </a:lnTo>
                  <a:cubicBezTo>
                    <a:pt x="28142" y="2355"/>
                    <a:pt x="28504" y="2427"/>
                    <a:pt x="28848" y="2518"/>
                  </a:cubicBezTo>
                  <a:lnTo>
                    <a:pt x="29392" y="272"/>
                  </a:lnTo>
                  <a:cubicBezTo>
                    <a:pt x="29011" y="181"/>
                    <a:pt x="28595" y="91"/>
                    <a:pt x="28215" y="18"/>
                  </a:cubicBezTo>
                  <a:close/>
                  <a:moveTo>
                    <a:pt x="16262" y="761"/>
                  </a:moveTo>
                  <a:cubicBezTo>
                    <a:pt x="15864" y="888"/>
                    <a:pt x="15484" y="1014"/>
                    <a:pt x="15103" y="1159"/>
                  </a:cubicBezTo>
                  <a:lnTo>
                    <a:pt x="15918" y="3314"/>
                  </a:lnTo>
                  <a:cubicBezTo>
                    <a:pt x="16262" y="3188"/>
                    <a:pt x="16606" y="3061"/>
                    <a:pt x="16969" y="2952"/>
                  </a:cubicBezTo>
                  <a:lnTo>
                    <a:pt x="16262" y="761"/>
                  </a:lnTo>
                  <a:close/>
                  <a:moveTo>
                    <a:pt x="31148" y="761"/>
                  </a:moveTo>
                  <a:lnTo>
                    <a:pt x="30442" y="2952"/>
                  </a:lnTo>
                  <a:cubicBezTo>
                    <a:pt x="30786" y="3079"/>
                    <a:pt x="31148" y="3206"/>
                    <a:pt x="31492" y="3332"/>
                  </a:cubicBezTo>
                  <a:lnTo>
                    <a:pt x="32307" y="1177"/>
                  </a:lnTo>
                  <a:cubicBezTo>
                    <a:pt x="31927" y="1014"/>
                    <a:pt x="31547" y="888"/>
                    <a:pt x="31148" y="761"/>
                  </a:cubicBezTo>
                  <a:close/>
                  <a:moveTo>
                    <a:pt x="13419" y="1866"/>
                  </a:moveTo>
                  <a:cubicBezTo>
                    <a:pt x="13057" y="2047"/>
                    <a:pt x="12695" y="2228"/>
                    <a:pt x="12333" y="2427"/>
                  </a:cubicBezTo>
                  <a:lnTo>
                    <a:pt x="13419" y="4455"/>
                  </a:lnTo>
                  <a:cubicBezTo>
                    <a:pt x="13745" y="4274"/>
                    <a:pt x="14071" y="4111"/>
                    <a:pt x="14397" y="3966"/>
                  </a:cubicBezTo>
                  <a:lnTo>
                    <a:pt x="13419" y="1866"/>
                  </a:lnTo>
                  <a:close/>
                  <a:moveTo>
                    <a:pt x="33992" y="1866"/>
                  </a:moveTo>
                  <a:lnTo>
                    <a:pt x="33014" y="3966"/>
                  </a:lnTo>
                  <a:cubicBezTo>
                    <a:pt x="33340" y="4111"/>
                    <a:pt x="33666" y="4292"/>
                    <a:pt x="33992" y="4455"/>
                  </a:cubicBezTo>
                  <a:lnTo>
                    <a:pt x="35078" y="2427"/>
                  </a:lnTo>
                  <a:cubicBezTo>
                    <a:pt x="34716" y="2228"/>
                    <a:pt x="34354" y="2047"/>
                    <a:pt x="33992" y="1866"/>
                  </a:cubicBezTo>
                  <a:close/>
                  <a:moveTo>
                    <a:pt x="10757" y="3332"/>
                  </a:moveTo>
                  <a:cubicBezTo>
                    <a:pt x="10413" y="3550"/>
                    <a:pt x="10069" y="3767"/>
                    <a:pt x="9743" y="4003"/>
                  </a:cubicBezTo>
                  <a:lnTo>
                    <a:pt x="11083" y="5886"/>
                  </a:lnTo>
                  <a:cubicBezTo>
                    <a:pt x="11373" y="5669"/>
                    <a:pt x="11681" y="5469"/>
                    <a:pt x="11989" y="5270"/>
                  </a:cubicBezTo>
                  <a:lnTo>
                    <a:pt x="10757" y="3332"/>
                  </a:lnTo>
                  <a:close/>
                  <a:moveTo>
                    <a:pt x="36654" y="3332"/>
                  </a:moveTo>
                  <a:lnTo>
                    <a:pt x="35422" y="5288"/>
                  </a:lnTo>
                  <a:cubicBezTo>
                    <a:pt x="35730" y="5487"/>
                    <a:pt x="36020" y="5687"/>
                    <a:pt x="36328" y="5904"/>
                  </a:cubicBezTo>
                  <a:lnTo>
                    <a:pt x="37668" y="4021"/>
                  </a:lnTo>
                  <a:cubicBezTo>
                    <a:pt x="37342" y="3785"/>
                    <a:pt x="36998" y="3568"/>
                    <a:pt x="36654" y="3332"/>
                  </a:cubicBezTo>
                  <a:close/>
                  <a:moveTo>
                    <a:pt x="8294" y="5107"/>
                  </a:moveTo>
                  <a:cubicBezTo>
                    <a:pt x="7986" y="5379"/>
                    <a:pt x="7678" y="5632"/>
                    <a:pt x="7371" y="5904"/>
                  </a:cubicBezTo>
                  <a:lnTo>
                    <a:pt x="8928" y="7624"/>
                  </a:lnTo>
                  <a:cubicBezTo>
                    <a:pt x="9200" y="7371"/>
                    <a:pt x="9489" y="7135"/>
                    <a:pt x="9761" y="6900"/>
                  </a:cubicBezTo>
                  <a:lnTo>
                    <a:pt x="8294" y="5107"/>
                  </a:lnTo>
                  <a:close/>
                  <a:moveTo>
                    <a:pt x="39117" y="5125"/>
                  </a:moveTo>
                  <a:lnTo>
                    <a:pt x="37650" y="6900"/>
                  </a:lnTo>
                  <a:cubicBezTo>
                    <a:pt x="37921" y="7135"/>
                    <a:pt x="38211" y="7371"/>
                    <a:pt x="38483" y="7624"/>
                  </a:cubicBezTo>
                  <a:lnTo>
                    <a:pt x="40040" y="5922"/>
                  </a:lnTo>
                  <a:cubicBezTo>
                    <a:pt x="39732" y="5650"/>
                    <a:pt x="39424" y="5379"/>
                    <a:pt x="39117" y="5125"/>
                  </a:cubicBezTo>
                  <a:close/>
                  <a:moveTo>
                    <a:pt x="6085" y="7190"/>
                  </a:moveTo>
                  <a:cubicBezTo>
                    <a:pt x="5795" y="7480"/>
                    <a:pt x="5523" y="7787"/>
                    <a:pt x="5270" y="8095"/>
                  </a:cubicBezTo>
                  <a:lnTo>
                    <a:pt x="7027" y="9598"/>
                  </a:lnTo>
                  <a:cubicBezTo>
                    <a:pt x="7262" y="9309"/>
                    <a:pt x="7497" y="9037"/>
                    <a:pt x="7751" y="8765"/>
                  </a:cubicBezTo>
                  <a:lnTo>
                    <a:pt x="6085" y="7190"/>
                  </a:lnTo>
                  <a:close/>
                  <a:moveTo>
                    <a:pt x="41326" y="7190"/>
                  </a:moveTo>
                  <a:lnTo>
                    <a:pt x="39642" y="8783"/>
                  </a:lnTo>
                  <a:cubicBezTo>
                    <a:pt x="39895" y="9037"/>
                    <a:pt x="40149" y="9309"/>
                    <a:pt x="40384" y="9598"/>
                  </a:cubicBezTo>
                  <a:lnTo>
                    <a:pt x="42141" y="8095"/>
                  </a:lnTo>
                  <a:cubicBezTo>
                    <a:pt x="41869" y="7787"/>
                    <a:pt x="41616" y="7480"/>
                    <a:pt x="41326" y="7190"/>
                  </a:cubicBezTo>
                  <a:close/>
                  <a:moveTo>
                    <a:pt x="4129" y="9526"/>
                  </a:moveTo>
                  <a:cubicBezTo>
                    <a:pt x="3894" y="9852"/>
                    <a:pt x="3676" y="10178"/>
                    <a:pt x="3459" y="10522"/>
                  </a:cubicBezTo>
                  <a:lnTo>
                    <a:pt x="5379" y="11790"/>
                  </a:lnTo>
                  <a:cubicBezTo>
                    <a:pt x="5578" y="11482"/>
                    <a:pt x="5777" y="11174"/>
                    <a:pt x="5994" y="10884"/>
                  </a:cubicBezTo>
                  <a:lnTo>
                    <a:pt x="4129" y="9526"/>
                  </a:lnTo>
                  <a:close/>
                  <a:moveTo>
                    <a:pt x="43264" y="9526"/>
                  </a:moveTo>
                  <a:lnTo>
                    <a:pt x="41398" y="10884"/>
                  </a:lnTo>
                  <a:cubicBezTo>
                    <a:pt x="41616" y="11192"/>
                    <a:pt x="41833" y="11482"/>
                    <a:pt x="42032" y="11790"/>
                  </a:cubicBezTo>
                  <a:lnTo>
                    <a:pt x="43970" y="10522"/>
                  </a:lnTo>
                  <a:cubicBezTo>
                    <a:pt x="43735" y="10196"/>
                    <a:pt x="43499" y="9852"/>
                    <a:pt x="43264" y="9526"/>
                  </a:cubicBezTo>
                  <a:close/>
                  <a:moveTo>
                    <a:pt x="2517" y="12079"/>
                  </a:moveTo>
                  <a:cubicBezTo>
                    <a:pt x="2318" y="12441"/>
                    <a:pt x="2119" y="12804"/>
                    <a:pt x="1956" y="13166"/>
                  </a:cubicBezTo>
                  <a:lnTo>
                    <a:pt x="4002" y="14180"/>
                  </a:lnTo>
                  <a:cubicBezTo>
                    <a:pt x="4165" y="13854"/>
                    <a:pt x="4346" y="13528"/>
                    <a:pt x="4527" y="13220"/>
                  </a:cubicBezTo>
                  <a:lnTo>
                    <a:pt x="2517" y="12079"/>
                  </a:lnTo>
                  <a:close/>
                  <a:moveTo>
                    <a:pt x="44912" y="12079"/>
                  </a:moveTo>
                  <a:lnTo>
                    <a:pt x="42883" y="13202"/>
                  </a:lnTo>
                  <a:cubicBezTo>
                    <a:pt x="43064" y="13528"/>
                    <a:pt x="43227" y="13854"/>
                    <a:pt x="43390" y="14180"/>
                  </a:cubicBezTo>
                  <a:lnTo>
                    <a:pt x="45473" y="13166"/>
                  </a:lnTo>
                  <a:cubicBezTo>
                    <a:pt x="45292" y="12804"/>
                    <a:pt x="45093" y="12441"/>
                    <a:pt x="44912" y="12079"/>
                  </a:cubicBezTo>
                  <a:close/>
                  <a:moveTo>
                    <a:pt x="1213" y="14832"/>
                  </a:moveTo>
                  <a:cubicBezTo>
                    <a:pt x="1068" y="15212"/>
                    <a:pt x="924" y="15593"/>
                    <a:pt x="797" y="15973"/>
                  </a:cubicBezTo>
                  <a:lnTo>
                    <a:pt x="2970" y="16715"/>
                  </a:lnTo>
                  <a:cubicBezTo>
                    <a:pt x="3097" y="16371"/>
                    <a:pt x="3224" y="16027"/>
                    <a:pt x="3350" y="15683"/>
                  </a:cubicBezTo>
                  <a:lnTo>
                    <a:pt x="1213" y="14832"/>
                  </a:lnTo>
                  <a:close/>
                  <a:moveTo>
                    <a:pt x="46197" y="14832"/>
                  </a:moveTo>
                  <a:lnTo>
                    <a:pt x="44060" y="15683"/>
                  </a:lnTo>
                  <a:cubicBezTo>
                    <a:pt x="44187" y="16027"/>
                    <a:pt x="44314" y="16371"/>
                    <a:pt x="44441" y="16715"/>
                  </a:cubicBezTo>
                  <a:lnTo>
                    <a:pt x="46632" y="15973"/>
                  </a:lnTo>
                  <a:cubicBezTo>
                    <a:pt x="46487" y="15593"/>
                    <a:pt x="46360" y="15212"/>
                    <a:pt x="46197" y="14832"/>
                  </a:cubicBezTo>
                  <a:close/>
                  <a:moveTo>
                    <a:pt x="272" y="17729"/>
                  </a:moveTo>
                  <a:cubicBezTo>
                    <a:pt x="163" y="18128"/>
                    <a:pt x="72" y="18508"/>
                    <a:pt x="0" y="18907"/>
                  </a:cubicBezTo>
                  <a:lnTo>
                    <a:pt x="2246" y="19377"/>
                  </a:lnTo>
                  <a:cubicBezTo>
                    <a:pt x="2318" y="19015"/>
                    <a:pt x="2409" y="18653"/>
                    <a:pt x="2499" y="18309"/>
                  </a:cubicBezTo>
                  <a:lnTo>
                    <a:pt x="272" y="17729"/>
                  </a:lnTo>
                  <a:close/>
                  <a:moveTo>
                    <a:pt x="47139" y="17729"/>
                  </a:moveTo>
                  <a:lnTo>
                    <a:pt x="44912" y="18309"/>
                  </a:lnTo>
                  <a:cubicBezTo>
                    <a:pt x="45002" y="18653"/>
                    <a:pt x="45093" y="19015"/>
                    <a:pt x="45165" y="19377"/>
                  </a:cubicBezTo>
                  <a:lnTo>
                    <a:pt x="47429" y="18907"/>
                  </a:lnTo>
                  <a:cubicBezTo>
                    <a:pt x="47338" y="18508"/>
                    <a:pt x="47248" y="18110"/>
                    <a:pt x="47139" y="17729"/>
                  </a:cubicBezTo>
                  <a:close/>
                  <a:moveTo>
                    <a:pt x="2264" y="28233"/>
                  </a:moveTo>
                  <a:lnTo>
                    <a:pt x="0" y="28722"/>
                  </a:lnTo>
                  <a:cubicBezTo>
                    <a:pt x="72" y="29102"/>
                    <a:pt x="163" y="29501"/>
                    <a:pt x="272" y="29881"/>
                  </a:cubicBezTo>
                  <a:lnTo>
                    <a:pt x="2499" y="29301"/>
                  </a:lnTo>
                  <a:cubicBezTo>
                    <a:pt x="2409" y="28957"/>
                    <a:pt x="2336" y="28595"/>
                    <a:pt x="2264" y="28233"/>
                  </a:cubicBezTo>
                  <a:close/>
                  <a:moveTo>
                    <a:pt x="45165" y="28251"/>
                  </a:moveTo>
                  <a:cubicBezTo>
                    <a:pt x="45075" y="28613"/>
                    <a:pt x="45002" y="28957"/>
                    <a:pt x="44912" y="29319"/>
                  </a:cubicBezTo>
                  <a:lnTo>
                    <a:pt x="47139" y="29899"/>
                  </a:lnTo>
                  <a:cubicBezTo>
                    <a:pt x="47248" y="29501"/>
                    <a:pt x="47338" y="29102"/>
                    <a:pt x="47411" y="28704"/>
                  </a:cubicBezTo>
                  <a:lnTo>
                    <a:pt x="45165" y="28251"/>
                  </a:lnTo>
                  <a:close/>
                  <a:moveTo>
                    <a:pt x="44441" y="30895"/>
                  </a:moveTo>
                  <a:cubicBezTo>
                    <a:pt x="44314" y="31257"/>
                    <a:pt x="44187" y="31583"/>
                    <a:pt x="44060" y="31927"/>
                  </a:cubicBezTo>
                  <a:lnTo>
                    <a:pt x="46197" y="32778"/>
                  </a:lnTo>
                  <a:cubicBezTo>
                    <a:pt x="46342" y="32416"/>
                    <a:pt x="46487" y="32036"/>
                    <a:pt x="46614" y="31656"/>
                  </a:cubicBezTo>
                  <a:lnTo>
                    <a:pt x="44441" y="30895"/>
                  </a:lnTo>
                  <a:close/>
                  <a:moveTo>
                    <a:pt x="2970" y="30895"/>
                  </a:moveTo>
                  <a:lnTo>
                    <a:pt x="779" y="31656"/>
                  </a:lnTo>
                  <a:cubicBezTo>
                    <a:pt x="906" y="32036"/>
                    <a:pt x="1050" y="32416"/>
                    <a:pt x="1195" y="32796"/>
                  </a:cubicBezTo>
                  <a:lnTo>
                    <a:pt x="3350" y="31927"/>
                  </a:lnTo>
                  <a:cubicBezTo>
                    <a:pt x="3224" y="31583"/>
                    <a:pt x="3097" y="31239"/>
                    <a:pt x="2970" y="30895"/>
                  </a:cubicBezTo>
                  <a:close/>
                  <a:moveTo>
                    <a:pt x="4020" y="33430"/>
                  </a:moveTo>
                  <a:lnTo>
                    <a:pt x="1938" y="34444"/>
                  </a:lnTo>
                  <a:cubicBezTo>
                    <a:pt x="2119" y="34807"/>
                    <a:pt x="2300" y="35169"/>
                    <a:pt x="2499" y="35513"/>
                  </a:cubicBezTo>
                  <a:lnTo>
                    <a:pt x="4527" y="34408"/>
                  </a:lnTo>
                  <a:cubicBezTo>
                    <a:pt x="4346" y="34082"/>
                    <a:pt x="4183" y="33756"/>
                    <a:pt x="4020" y="33430"/>
                  </a:cubicBezTo>
                  <a:close/>
                  <a:moveTo>
                    <a:pt x="43390" y="33448"/>
                  </a:moveTo>
                  <a:cubicBezTo>
                    <a:pt x="43227" y="33774"/>
                    <a:pt x="43064" y="34100"/>
                    <a:pt x="42883" y="34426"/>
                  </a:cubicBezTo>
                  <a:lnTo>
                    <a:pt x="44894" y="35531"/>
                  </a:lnTo>
                  <a:cubicBezTo>
                    <a:pt x="45093" y="35187"/>
                    <a:pt x="45274" y="34825"/>
                    <a:pt x="45455" y="34463"/>
                  </a:cubicBezTo>
                  <a:lnTo>
                    <a:pt x="43390" y="33448"/>
                  </a:lnTo>
                  <a:close/>
                  <a:moveTo>
                    <a:pt x="5379" y="35821"/>
                  </a:moveTo>
                  <a:lnTo>
                    <a:pt x="3459" y="37088"/>
                  </a:lnTo>
                  <a:cubicBezTo>
                    <a:pt x="3676" y="37414"/>
                    <a:pt x="3894" y="37758"/>
                    <a:pt x="4147" y="38084"/>
                  </a:cubicBezTo>
                  <a:lnTo>
                    <a:pt x="6012" y="36726"/>
                  </a:lnTo>
                  <a:cubicBezTo>
                    <a:pt x="5795" y="36418"/>
                    <a:pt x="5578" y="36129"/>
                    <a:pt x="5379" y="35821"/>
                  </a:cubicBezTo>
                  <a:close/>
                  <a:moveTo>
                    <a:pt x="42032" y="35821"/>
                  </a:moveTo>
                  <a:cubicBezTo>
                    <a:pt x="41833" y="36129"/>
                    <a:pt x="41616" y="36418"/>
                    <a:pt x="41398" y="36726"/>
                  </a:cubicBezTo>
                  <a:lnTo>
                    <a:pt x="43264" y="38084"/>
                  </a:lnTo>
                  <a:cubicBezTo>
                    <a:pt x="43499" y="37758"/>
                    <a:pt x="43735" y="37432"/>
                    <a:pt x="43970" y="37088"/>
                  </a:cubicBezTo>
                  <a:lnTo>
                    <a:pt x="42032" y="35821"/>
                  </a:lnTo>
                  <a:close/>
                  <a:moveTo>
                    <a:pt x="7027" y="38012"/>
                  </a:moveTo>
                  <a:lnTo>
                    <a:pt x="5270" y="39515"/>
                  </a:lnTo>
                  <a:cubicBezTo>
                    <a:pt x="5542" y="39805"/>
                    <a:pt x="5813" y="40113"/>
                    <a:pt x="6085" y="40421"/>
                  </a:cubicBezTo>
                  <a:lnTo>
                    <a:pt x="7769" y="38827"/>
                  </a:lnTo>
                  <a:cubicBezTo>
                    <a:pt x="7515" y="38573"/>
                    <a:pt x="7262" y="38302"/>
                    <a:pt x="7027" y="38012"/>
                  </a:cubicBezTo>
                  <a:close/>
                  <a:moveTo>
                    <a:pt x="40384" y="38030"/>
                  </a:moveTo>
                  <a:cubicBezTo>
                    <a:pt x="40149" y="38302"/>
                    <a:pt x="39895" y="38573"/>
                    <a:pt x="39642" y="38845"/>
                  </a:cubicBezTo>
                  <a:lnTo>
                    <a:pt x="41326" y="40421"/>
                  </a:lnTo>
                  <a:cubicBezTo>
                    <a:pt x="41598" y="40131"/>
                    <a:pt x="41869" y="39823"/>
                    <a:pt x="42141" y="39515"/>
                  </a:cubicBezTo>
                  <a:lnTo>
                    <a:pt x="40384" y="38030"/>
                  </a:lnTo>
                  <a:close/>
                  <a:moveTo>
                    <a:pt x="8946" y="39986"/>
                  </a:moveTo>
                  <a:lnTo>
                    <a:pt x="7389" y="41688"/>
                  </a:lnTo>
                  <a:cubicBezTo>
                    <a:pt x="7678" y="41978"/>
                    <a:pt x="7986" y="42231"/>
                    <a:pt x="8312" y="42485"/>
                  </a:cubicBezTo>
                  <a:lnTo>
                    <a:pt x="9779" y="40710"/>
                  </a:lnTo>
                  <a:cubicBezTo>
                    <a:pt x="9489" y="40475"/>
                    <a:pt x="9218" y="40239"/>
                    <a:pt x="8946" y="39986"/>
                  </a:cubicBezTo>
                  <a:close/>
                  <a:moveTo>
                    <a:pt x="38465" y="39986"/>
                  </a:moveTo>
                  <a:cubicBezTo>
                    <a:pt x="38193" y="40239"/>
                    <a:pt x="37921" y="40493"/>
                    <a:pt x="37632" y="40710"/>
                  </a:cubicBezTo>
                  <a:lnTo>
                    <a:pt x="39098" y="42503"/>
                  </a:lnTo>
                  <a:cubicBezTo>
                    <a:pt x="39424" y="42250"/>
                    <a:pt x="39732" y="41978"/>
                    <a:pt x="40022" y="41706"/>
                  </a:cubicBezTo>
                  <a:lnTo>
                    <a:pt x="38465" y="39986"/>
                  </a:lnTo>
                  <a:close/>
                  <a:moveTo>
                    <a:pt x="11083" y="41706"/>
                  </a:moveTo>
                  <a:lnTo>
                    <a:pt x="9743" y="43590"/>
                  </a:lnTo>
                  <a:cubicBezTo>
                    <a:pt x="10069" y="43825"/>
                    <a:pt x="10413" y="44042"/>
                    <a:pt x="10757" y="44278"/>
                  </a:cubicBezTo>
                  <a:lnTo>
                    <a:pt x="11989" y="42322"/>
                  </a:lnTo>
                  <a:cubicBezTo>
                    <a:pt x="11699" y="42123"/>
                    <a:pt x="11391" y="41924"/>
                    <a:pt x="11083" y="41706"/>
                  </a:cubicBezTo>
                  <a:close/>
                  <a:moveTo>
                    <a:pt x="36310" y="41724"/>
                  </a:moveTo>
                  <a:cubicBezTo>
                    <a:pt x="36020" y="41942"/>
                    <a:pt x="35712" y="42141"/>
                    <a:pt x="35404" y="42340"/>
                  </a:cubicBezTo>
                  <a:lnTo>
                    <a:pt x="36654" y="44278"/>
                  </a:lnTo>
                  <a:cubicBezTo>
                    <a:pt x="36980" y="44061"/>
                    <a:pt x="37324" y="43825"/>
                    <a:pt x="37650" y="43608"/>
                  </a:cubicBezTo>
                  <a:lnTo>
                    <a:pt x="36310" y="41724"/>
                  </a:lnTo>
                  <a:close/>
                  <a:moveTo>
                    <a:pt x="33973" y="43155"/>
                  </a:moveTo>
                  <a:cubicBezTo>
                    <a:pt x="33666" y="43336"/>
                    <a:pt x="33340" y="43499"/>
                    <a:pt x="32996" y="43662"/>
                  </a:cubicBezTo>
                  <a:lnTo>
                    <a:pt x="33973" y="45727"/>
                  </a:lnTo>
                  <a:cubicBezTo>
                    <a:pt x="34354" y="45564"/>
                    <a:pt x="34716" y="45383"/>
                    <a:pt x="35060" y="45183"/>
                  </a:cubicBezTo>
                  <a:lnTo>
                    <a:pt x="33973" y="43155"/>
                  </a:lnTo>
                  <a:close/>
                  <a:moveTo>
                    <a:pt x="13437" y="43155"/>
                  </a:moveTo>
                  <a:lnTo>
                    <a:pt x="12351" y="45201"/>
                  </a:lnTo>
                  <a:cubicBezTo>
                    <a:pt x="12695" y="45383"/>
                    <a:pt x="13057" y="45564"/>
                    <a:pt x="13437" y="45745"/>
                  </a:cubicBezTo>
                  <a:lnTo>
                    <a:pt x="14415" y="43644"/>
                  </a:lnTo>
                  <a:cubicBezTo>
                    <a:pt x="14089" y="43499"/>
                    <a:pt x="13745" y="43336"/>
                    <a:pt x="13437" y="43155"/>
                  </a:cubicBezTo>
                  <a:close/>
                  <a:moveTo>
                    <a:pt x="15936" y="44296"/>
                  </a:moveTo>
                  <a:lnTo>
                    <a:pt x="15121" y="46451"/>
                  </a:lnTo>
                  <a:cubicBezTo>
                    <a:pt x="15484" y="46596"/>
                    <a:pt x="15882" y="46723"/>
                    <a:pt x="16262" y="46849"/>
                  </a:cubicBezTo>
                  <a:lnTo>
                    <a:pt x="16969" y="44658"/>
                  </a:lnTo>
                  <a:cubicBezTo>
                    <a:pt x="16625" y="44549"/>
                    <a:pt x="16280" y="44423"/>
                    <a:pt x="15936" y="44296"/>
                  </a:cubicBezTo>
                  <a:close/>
                  <a:moveTo>
                    <a:pt x="31474" y="44296"/>
                  </a:moveTo>
                  <a:cubicBezTo>
                    <a:pt x="31130" y="44423"/>
                    <a:pt x="30786" y="44549"/>
                    <a:pt x="30442" y="44658"/>
                  </a:cubicBezTo>
                  <a:lnTo>
                    <a:pt x="31148" y="46849"/>
                  </a:lnTo>
                  <a:cubicBezTo>
                    <a:pt x="31529" y="46723"/>
                    <a:pt x="31927" y="46596"/>
                    <a:pt x="32289" y="46451"/>
                  </a:cubicBezTo>
                  <a:lnTo>
                    <a:pt x="31474" y="44296"/>
                  </a:lnTo>
                  <a:close/>
                  <a:moveTo>
                    <a:pt x="18562" y="45111"/>
                  </a:moveTo>
                  <a:lnTo>
                    <a:pt x="18019" y="47338"/>
                  </a:lnTo>
                  <a:cubicBezTo>
                    <a:pt x="18417" y="47429"/>
                    <a:pt x="18816" y="47519"/>
                    <a:pt x="19214" y="47592"/>
                  </a:cubicBezTo>
                  <a:lnTo>
                    <a:pt x="19631" y="45328"/>
                  </a:lnTo>
                  <a:cubicBezTo>
                    <a:pt x="19269" y="45274"/>
                    <a:pt x="18924" y="45183"/>
                    <a:pt x="18562" y="45111"/>
                  </a:cubicBezTo>
                  <a:close/>
                  <a:moveTo>
                    <a:pt x="28848" y="45111"/>
                  </a:moveTo>
                  <a:cubicBezTo>
                    <a:pt x="28486" y="45201"/>
                    <a:pt x="28142" y="45274"/>
                    <a:pt x="27780" y="45346"/>
                  </a:cubicBezTo>
                  <a:lnTo>
                    <a:pt x="28197" y="47610"/>
                  </a:lnTo>
                  <a:cubicBezTo>
                    <a:pt x="28595" y="47538"/>
                    <a:pt x="28993" y="47447"/>
                    <a:pt x="29392" y="47356"/>
                  </a:cubicBezTo>
                  <a:lnTo>
                    <a:pt x="28848" y="4511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a:extLst>
              <a:ext uri="{FF2B5EF4-FFF2-40B4-BE49-F238E27FC236}">
                <a16:creationId xmlns:a16="http://schemas.microsoft.com/office/drawing/2014/main" id="{C494595B-D793-A3B8-0A5F-30A091137542}"/>
              </a:ext>
            </a:extLst>
          </p:cNvPr>
          <p:cNvPicPr>
            <a:picLocks noChangeAspect="1"/>
          </p:cNvPicPr>
          <p:nvPr/>
        </p:nvPicPr>
        <p:blipFill>
          <a:blip r:embed="rId4"/>
          <a:stretch>
            <a:fillRect/>
          </a:stretch>
        </p:blipFill>
        <p:spPr>
          <a:xfrm>
            <a:off x="893392" y="926798"/>
            <a:ext cx="3678608" cy="365218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B3B8FA7D-66BA-11E1-FA0C-B04233471014}"/>
              </a:ext>
            </a:extLst>
          </p:cNvPr>
          <p:cNvSpPr>
            <a:spLocks noGrp="1"/>
          </p:cNvSpPr>
          <p:nvPr>
            <p:ph type="subTitle" idx="1"/>
          </p:nvPr>
        </p:nvSpPr>
        <p:spPr>
          <a:xfrm>
            <a:off x="466726" y="2933700"/>
            <a:ext cx="8362950" cy="1323975"/>
          </a:xfrm>
        </p:spPr>
        <p:txBody>
          <a:bodyPr/>
          <a:lstStyle/>
          <a:p>
            <a:pPr algn="ctr">
              <a:lnSpc>
                <a:spcPct val="150000"/>
              </a:lnSpc>
              <a:spcAft>
                <a:spcPts val="800"/>
              </a:spcAft>
              <a:tabLst>
                <a:tab pos="4010025" algn="l"/>
              </a:tabLst>
            </a:pPr>
            <a:r>
              <a:rPr lang="en-US" sz="2800" kern="100" dirty="0">
                <a:effectLst/>
                <a:latin typeface="Times New Roman" panose="02020603050405020304" pitchFamily="18" charset="0"/>
                <a:ea typeface="Times New Roman" panose="02020603050405020304" pitchFamily="18" charset="0"/>
                <a:cs typeface="Times New Roman" panose="02020603050405020304" pitchFamily="18" charset="0"/>
              </a:rPr>
              <a:t>Students need to write a reflection on what they learned from the activity including their insights and any surprising findings.</a:t>
            </a:r>
            <a:endParaRPr lang="en-US" sz="2800" kern="1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50000"/>
              </a:lnSpc>
              <a:spcAft>
                <a:spcPts val="800"/>
              </a:spcAft>
              <a:tabLst>
                <a:tab pos="4010025" algn="l"/>
              </a:tabLst>
            </a:pP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3" name="Title 2">
            <a:extLst>
              <a:ext uri="{FF2B5EF4-FFF2-40B4-BE49-F238E27FC236}">
                <a16:creationId xmlns:a16="http://schemas.microsoft.com/office/drawing/2014/main" id="{B208B1AB-8787-A5B6-3D68-5798B5767DEF}"/>
              </a:ext>
            </a:extLst>
          </p:cNvPr>
          <p:cNvSpPr>
            <a:spLocks noGrp="1"/>
          </p:cNvSpPr>
          <p:nvPr>
            <p:ph type="title"/>
          </p:nvPr>
        </p:nvSpPr>
        <p:spPr>
          <a:xfrm>
            <a:off x="714375" y="1733550"/>
            <a:ext cx="6800849" cy="1395226"/>
          </a:xfrm>
        </p:spPr>
        <p:txBody>
          <a:bodyPr/>
          <a:lstStyle/>
          <a:p>
            <a:pPr algn="ctr"/>
            <a:r>
              <a:rPr lang="en-US" sz="4400" dirty="0">
                <a:latin typeface="Castellar" panose="020A0402060406010301" pitchFamily="18" charset="0"/>
              </a:rPr>
              <a:t>Home assignment</a:t>
            </a:r>
          </a:p>
        </p:txBody>
      </p:sp>
      <p:pic>
        <p:nvPicPr>
          <p:cNvPr id="5" name="Picture 4">
            <a:extLst>
              <a:ext uri="{FF2B5EF4-FFF2-40B4-BE49-F238E27FC236}">
                <a16:creationId xmlns:a16="http://schemas.microsoft.com/office/drawing/2014/main" id="{CFD4E65B-A1D1-9E6D-9FE8-45DFEF4959F5}"/>
              </a:ext>
            </a:extLst>
          </p:cNvPr>
          <p:cNvPicPr>
            <a:picLocks noChangeAspect="1"/>
          </p:cNvPicPr>
          <p:nvPr/>
        </p:nvPicPr>
        <p:blipFill>
          <a:blip r:embed="rId2"/>
          <a:stretch>
            <a:fillRect/>
          </a:stretch>
        </p:blipFill>
        <p:spPr>
          <a:xfrm>
            <a:off x="2390776" y="304800"/>
            <a:ext cx="3876674" cy="19050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416969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630"/>
        <p:cNvGrpSpPr/>
        <p:nvPr/>
      </p:nvGrpSpPr>
      <p:grpSpPr>
        <a:xfrm>
          <a:off x="0" y="0"/>
          <a:ext cx="0" cy="0"/>
          <a:chOff x="0" y="0"/>
          <a:chExt cx="0" cy="0"/>
        </a:xfrm>
      </p:grpSpPr>
      <p:sp>
        <p:nvSpPr>
          <p:cNvPr id="16631" name="Google Shape;16631;p49"/>
          <p:cNvSpPr txBox="1">
            <a:spLocks noGrp="1"/>
          </p:cNvSpPr>
          <p:nvPr>
            <p:ph type="title"/>
          </p:nvPr>
        </p:nvSpPr>
        <p:spPr>
          <a:xfrm>
            <a:off x="715100" y="3966100"/>
            <a:ext cx="7713900" cy="64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dirty="0"/>
              <a:t>ISPs and Internet access</a:t>
            </a:r>
            <a:endParaRPr sz="3600" dirty="0"/>
          </a:p>
        </p:txBody>
      </p:sp>
      <p:grpSp>
        <p:nvGrpSpPr>
          <p:cNvPr id="16632" name="Google Shape;16632;p49"/>
          <p:cNvGrpSpPr/>
          <p:nvPr/>
        </p:nvGrpSpPr>
        <p:grpSpPr>
          <a:xfrm rot="4500261">
            <a:off x="905817" y="-703242"/>
            <a:ext cx="2619795" cy="2568834"/>
            <a:chOff x="1333875" y="475325"/>
            <a:chExt cx="5066225" cy="4967675"/>
          </a:xfrm>
        </p:grpSpPr>
        <p:sp>
          <p:nvSpPr>
            <p:cNvPr id="16633" name="Google Shape;16633;p49"/>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49"/>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49"/>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49"/>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49"/>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49"/>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49"/>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49"/>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49"/>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8E65A20E-F804-5853-25CA-78E8D127B218}"/>
              </a:ext>
            </a:extLst>
          </p:cNvPr>
          <p:cNvSpPr txBox="1"/>
          <p:nvPr/>
        </p:nvSpPr>
        <p:spPr>
          <a:xfrm>
            <a:off x="2336800" y="4588387"/>
            <a:ext cx="3285067" cy="523220"/>
          </a:xfrm>
          <a:prstGeom prst="rect">
            <a:avLst/>
          </a:prstGeom>
          <a:noFill/>
        </p:spPr>
        <p:txBody>
          <a:bodyPr wrap="square" rtlCol="0">
            <a:spAutoFit/>
          </a:bodyPr>
          <a:lstStyle/>
          <a:p>
            <a:pPr algn="ctr"/>
            <a:r>
              <a:rPr lang="en-US" sz="2800" b="1" dirty="0"/>
              <a:t>Unit 3</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63ED40F1-90B6-9F3F-4602-614967A7698A}"/>
              </a:ext>
            </a:extLst>
          </p:cNvPr>
          <p:cNvSpPr>
            <a:spLocks noGrp="1"/>
          </p:cNvSpPr>
          <p:nvPr>
            <p:ph type="subTitle" idx="1"/>
          </p:nvPr>
        </p:nvSpPr>
        <p:spPr>
          <a:xfrm>
            <a:off x="1229200" y="831850"/>
            <a:ext cx="2769901" cy="711100"/>
          </a:xfrm>
        </p:spPr>
        <p:txBody>
          <a:bodyPr/>
          <a:lstStyle/>
          <a:p>
            <a:pPr algn="ctr"/>
            <a:r>
              <a:rPr lang="en-US" dirty="0"/>
              <a:t>1.</a:t>
            </a:r>
          </a:p>
        </p:txBody>
      </p:sp>
      <p:sp>
        <p:nvSpPr>
          <p:cNvPr id="3" name="Subtitle 2">
            <a:extLst>
              <a:ext uri="{FF2B5EF4-FFF2-40B4-BE49-F238E27FC236}">
                <a16:creationId xmlns:a16="http://schemas.microsoft.com/office/drawing/2014/main" id="{9C468214-7EBA-52C7-5A3D-FF507D56F067}"/>
              </a:ext>
            </a:extLst>
          </p:cNvPr>
          <p:cNvSpPr>
            <a:spLocks noGrp="1"/>
          </p:cNvSpPr>
          <p:nvPr>
            <p:ph type="subTitle" idx="2"/>
          </p:nvPr>
        </p:nvSpPr>
        <p:spPr>
          <a:xfrm>
            <a:off x="133349" y="1332950"/>
            <a:ext cx="4657725" cy="1384200"/>
          </a:xfrm>
        </p:spPr>
        <p:txBody>
          <a:bodyPr/>
          <a:lstStyle/>
          <a:p>
            <a:pPr algn="ctr"/>
            <a:r>
              <a:rPr lang="en-US" sz="2000" dirty="0"/>
              <a:t>Recognize and use key vocabulary related to ISPs and internet access;</a:t>
            </a:r>
          </a:p>
        </p:txBody>
      </p:sp>
      <p:sp>
        <p:nvSpPr>
          <p:cNvPr id="4" name="Subtitle 3">
            <a:extLst>
              <a:ext uri="{FF2B5EF4-FFF2-40B4-BE49-F238E27FC236}">
                <a16:creationId xmlns:a16="http://schemas.microsoft.com/office/drawing/2014/main" id="{0ECB76C9-4C46-CD76-9CFF-5B5760F0F3A3}"/>
              </a:ext>
            </a:extLst>
          </p:cNvPr>
          <p:cNvSpPr>
            <a:spLocks noGrp="1"/>
          </p:cNvSpPr>
          <p:nvPr>
            <p:ph type="subTitle" idx="3"/>
          </p:nvPr>
        </p:nvSpPr>
        <p:spPr>
          <a:xfrm>
            <a:off x="4572000" y="1200150"/>
            <a:ext cx="4210050" cy="1517000"/>
          </a:xfrm>
        </p:spPr>
        <p:txBody>
          <a:bodyPr/>
          <a:lstStyle/>
          <a:p>
            <a:pPr algn="ctr"/>
            <a:r>
              <a:rPr lang="en-US" sz="2000" dirty="0"/>
              <a:t>understand basic information from texts about how ISPs work and different types of internet connections;</a:t>
            </a:r>
          </a:p>
        </p:txBody>
      </p:sp>
      <p:sp>
        <p:nvSpPr>
          <p:cNvPr id="5" name="Subtitle 4">
            <a:extLst>
              <a:ext uri="{FF2B5EF4-FFF2-40B4-BE49-F238E27FC236}">
                <a16:creationId xmlns:a16="http://schemas.microsoft.com/office/drawing/2014/main" id="{7E7DF115-FA23-3C9B-AC5E-0BA4AC005764}"/>
              </a:ext>
            </a:extLst>
          </p:cNvPr>
          <p:cNvSpPr>
            <a:spLocks noGrp="1"/>
          </p:cNvSpPr>
          <p:nvPr>
            <p:ph type="subTitle" idx="4"/>
          </p:nvPr>
        </p:nvSpPr>
        <p:spPr>
          <a:xfrm>
            <a:off x="295275" y="3228974"/>
            <a:ext cx="4495799" cy="1158875"/>
          </a:xfrm>
        </p:spPr>
        <p:txBody>
          <a:bodyPr/>
          <a:lstStyle/>
          <a:p>
            <a:pPr algn="ctr"/>
            <a:r>
              <a:rPr lang="en-US" sz="2000" dirty="0"/>
              <a:t>Use modal verbs to give advice about choosing internet services and express necessity;</a:t>
            </a:r>
          </a:p>
        </p:txBody>
      </p:sp>
      <p:sp>
        <p:nvSpPr>
          <p:cNvPr id="6" name="Subtitle 5">
            <a:extLst>
              <a:ext uri="{FF2B5EF4-FFF2-40B4-BE49-F238E27FC236}">
                <a16:creationId xmlns:a16="http://schemas.microsoft.com/office/drawing/2014/main" id="{6023C610-F463-0C91-700B-0EB28323BCC7}"/>
              </a:ext>
            </a:extLst>
          </p:cNvPr>
          <p:cNvSpPr>
            <a:spLocks noGrp="1"/>
          </p:cNvSpPr>
          <p:nvPr>
            <p:ph type="subTitle" idx="5"/>
          </p:nvPr>
        </p:nvSpPr>
        <p:spPr>
          <a:xfrm>
            <a:off x="4476750" y="3228975"/>
            <a:ext cx="4305300" cy="1158875"/>
          </a:xfrm>
        </p:spPr>
        <p:txBody>
          <a:bodyPr/>
          <a:lstStyle/>
          <a:p>
            <a:r>
              <a:rPr lang="en-US" sz="2000" dirty="0"/>
              <a:t>Discuss their own internet service or compare different types of internet access in a simple conversation.</a:t>
            </a:r>
          </a:p>
          <a:p>
            <a:endParaRPr lang="en-US" sz="2000" dirty="0"/>
          </a:p>
          <a:p>
            <a:endParaRPr lang="en-US" dirty="0"/>
          </a:p>
        </p:txBody>
      </p:sp>
      <p:sp>
        <p:nvSpPr>
          <p:cNvPr id="7" name="Title 6">
            <a:extLst>
              <a:ext uri="{FF2B5EF4-FFF2-40B4-BE49-F238E27FC236}">
                <a16:creationId xmlns:a16="http://schemas.microsoft.com/office/drawing/2014/main" id="{C60CFCBA-0C97-85A8-2C16-95DBD9573610}"/>
              </a:ext>
            </a:extLst>
          </p:cNvPr>
          <p:cNvSpPr>
            <a:spLocks noGrp="1"/>
          </p:cNvSpPr>
          <p:nvPr>
            <p:ph type="title"/>
          </p:nvPr>
        </p:nvSpPr>
        <p:spPr/>
        <p:txBody>
          <a:bodyPr/>
          <a:lstStyle/>
          <a:p>
            <a:pPr algn="ctr"/>
            <a:r>
              <a:rPr lang="en-US" sz="4400" dirty="0"/>
              <a:t>AGENDA</a:t>
            </a:r>
          </a:p>
        </p:txBody>
      </p:sp>
      <p:sp>
        <p:nvSpPr>
          <p:cNvPr id="8" name="Subtitle 7">
            <a:extLst>
              <a:ext uri="{FF2B5EF4-FFF2-40B4-BE49-F238E27FC236}">
                <a16:creationId xmlns:a16="http://schemas.microsoft.com/office/drawing/2014/main" id="{5E9B05E6-61D2-46FF-A79E-5B60A4EFAAB5}"/>
              </a:ext>
            </a:extLst>
          </p:cNvPr>
          <p:cNvSpPr>
            <a:spLocks noGrp="1"/>
          </p:cNvSpPr>
          <p:nvPr>
            <p:ph type="subTitle" idx="6"/>
          </p:nvPr>
        </p:nvSpPr>
        <p:spPr>
          <a:xfrm>
            <a:off x="1317001" y="2717150"/>
            <a:ext cx="2682100" cy="682600"/>
          </a:xfrm>
        </p:spPr>
        <p:txBody>
          <a:bodyPr/>
          <a:lstStyle/>
          <a:p>
            <a:pPr algn="ctr"/>
            <a:r>
              <a:rPr lang="en-US" dirty="0"/>
              <a:t>3.</a:t>
            </a:r>
          </a:p>
        </p:txBody>
      </p:sp>
      <p:sp>
        <p:nvSpPr>
          <p:cNvPr id="9" name="Subtitle 8">
            <a:extLst>
              <a:ext uri="{FF2B5EF4-FFF2-40B4-BE49-F238E27FC236}">
                <a16:creationId xmlns:a16="http://schemas.microsoft.com/office/drawing/2014/main" id="{5032BD74-0F66-5A19-E77E-46DE984DF50D}"/>
              </a:ext>
            </a:extLst>
          </p:cNvPr>
          <p:cNvSpPr>
            <a:spLocks noGrp="1"/>
          </p:cNvSpPr>
          <p:nvPr>
            <p:ph type="subTitle" idx="7"/>
          </p:nvPr>
        </p:nvSpPr>
        <p:spPr>
          <a:xfrm>
            <a:off x="5300273" y="1017726"/>
            <a:ext cx="2610129" cy="496500"/>
          </a:xfrm>
        </p:spPr>
        <p:txBody>
          <a:bodyPr/>
          <a:lstStyle/>
          <a:p>
            <a:pPr algn="ctr"/>
            <a:r>
              <a:rPr lang="en-US" dirty="0"/>
              <a:t>2.</a:t>
            </a:r>
          </a:p>
        </p:txBody>
      </p:sp>
      <p:sp>
        <p:nvSpPr>
          <p:cNvPr id="10" name="Subtitle 9">
            <a:extLst>
              <a:ext uri="{FF2B5EF4-FFF2-40B4-BE49-F238E27FC236}">
                <a16:creationId xmlns:a16="http://schemas.microsoft.com/office/drawing/2014/main" id="{4ECBD496-4F2C-AAA2-3863-93383A40A989}"/>
              </a:ext>
            </a:extLst>
          </p:cNvPr>
          <p:cNvSpPr>
            <a:spLocks noGrp="1"/>
          </p:cNvSpPr>
          <p:nvPr>
            <p:ph type="subTitle" idx="8"/>
          </p:nvPr>
        </p:nvSpPr>
        <p:spPr>
          <a:xfrm>
            <a:off x="5228302" y="2899573"/>
            <a:ext cx="2682100" cy="572699"/>
          </a:xfrm>
        </p:spPr>
        <p:txBody>
          <a:bodyPr/>
          <a:lstStyle/>
          <a:p>
            <a:pPr algn="ctr"/>
            <a:r>
              <a:rPr lang="en-US" dirty="0"/>
              <a:t>4.</a:t>
            </a:r>
          </a:p>
        </p:txBody>
      </p:sp>
    </p:spTree>
    <p:extLst>
      <p:ext uri="{BB962C8B-B14F-4D97-AF65-F5344CB8AC3E}">
        <p14:creationId xmlns:p14="http://schemas.microsoft.com/office/powerpoint/2010/main" val="264861851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300C00"/>
            </a:gs>
            <a:gs pos="100000">
              <a:srgbClr val="191919"/>
            </a:gs>
          </a:gsLst>
          <a:lin ang="5400012" scaled="0"/>
        </a:gradFill>
        <a:effectLst/>
      </p:bgPr>
    </p:bg>
    <p:spTree>
      <p:nvGrpSpPr>
        <p:cNvPr id="1" name="Shape 15978"/>
        <p:cNvGrpSpPr/>
        <p:nvPr/>
      </p:nvGrpSpPr>
      <p:grpSpPr>
        <a:xfrm>
          <a:off x="0" y="0"/>
          <a:ext cx="0" cy="0"/>
          <a:chOff x="0" y="0"/>
          <a:chExt cx="0" cy="0"/>
        </a:xfrm>
      </p:grpSpPr>
      <p:sp>
        <p:nvSpPr>
          <p:cNvPr id="15979" name="Google Shape;15979;p36"/>
          <p:cNvSpPr txBox="1">
            <a:spLocks noGrp="1"/>
          </p:cNvSpPr>
          <p:nvPr>
            <p:ph type="ctrTitle"/>
          </p:nvPr>
        </p:nvSpPr>
        <p:spPr>
          <a:xfrm>
            <a:off x="922500" y="1039850"/>
            <a:ext cx="72990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000" dirty="0">
                <a:solidFill>
                  <a:schemeClr val="lt1"/>
                </a:solidFill>
              </a:rPr>
              <a:t>Programming languages</a:t>
            </a:r>
            <a:endParaRPr lang="ru-RU" sz="6000" dirty="0">
              <a:solidFill>
                <a:schemeClr val="lt1"/>
              </a:solidFill>
            </a:endParaRPr>
          </a:p>
        </p:txBody>
      </p:sp>
      <p:sp>
        <p:nvSpPr>
          <p:cNvPr id="15980" name="Google Shape;15980;p36"/>
          <p:cNvSpPr txBox="1">
            <a:spLocks noGrp="1"/>
          </p:cNvSpPr>
          <p:nvPr>
            <p:ph type="subTitle" idx="1"/>
          </p:nvPr>
        </p:nvSpPr>
        <p:spPr>
          <a:xfrm>
            <a:off x="2027425" y="3518964"/>
            <a:ext cx="5089200" cy="33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dirty="0"/>
              <a:t>Unit 2</a:t>
            </a:r>
            <a:endParaRPr sz="2400" b="1" dirty="0"/>
          </a:p>
        </p:txBody>
      </p:sp>
      <p:cxnSp>
        <p:nvCxnSpPr>
          <p:cNvPr id="15981" name="Google Shape;15981;p36"/>
          <p:cNvCxnSpPr/>
          <p:nvPr/>
        </p:nvCxnSpPr>
        <p:spPr>
          <a:xfrm>
            <a:off x="2221350" y="3480289"/>
            <a:ext cx="4701300" cy="0"/>
          </a:xfrm>
          <a:prstGeom prst="straightConnector1">
            <a:avLst/>
          </a:prstGeom>
          <a:noFill/>
          <a:ln w="19050" cap="flat" cmpd="sng">
            <a:solidFill>
              <a:schemeClr val="accent1"/>
            </a:solidFill>
            <a:prstDash val="solid"/>
            <a:round/>
            <a:headEnd type="none" w="med" len="med"/>
            <a:tailEnd type="none" w="med" len="med"/>
          </a:ln>
        </p:spPr>
      </p:cxnSp>
      <p:cxnSp>
        <p:nvCxnSpPr>
          <p:cNvPr id="15982" name="Google Shape;15982;p36"/>
          <p:cNvCxnSpPr/>
          <p:nvPr/>
        </p:nvCxnSpPr>
        <p:spPr>
          <a:xfrm>
            <a:off x="2221350" y="3889789"/>
            <a:ext cx="4701300" cy="0"/>
          </a:xfrm>
          <a:prstGeom prst="straightConnector1">
            <a:avLst/>
          </a:prstGeom>
          <a:noFill/>
          <a:ln w="19050" cap="flat" cmpd="sng">
            <a:solidFill>
              <a:schemeClr val="accent1"/>
            </a:solidFill>
            <a:prstDash val="solid"/>
            <a:round/>
            <a:headEnd type="none" w="med" len="med"/>
            <a:tailEnd type="none" w="med" len="med"/>
          </a:ln>
        </p:spPr>
      </p:cxnSp>
      <p:grpSp>
        <p:nvGrpSpPr>
          <p:cNvPr id="15983" name="Google Shape;15983;p36"/>
          <p:cNvGrpSpPr/>
          <p:nvPr/>
        </p:nvGrpSpPr>
        <p:grpSpPr>
          <a:xfrm>
            <a:off x="588900" y="3251700"/>
            <a:ext cx="1285800" cy="1285800"/>
            <a:chOff x="555925" y="3020225"/>
            <a:chExt cx="1285800" cy="1285800"/>
          </a:xfrm>
        </p:grpSpPr>
        <p:sp>
          <p:nvSpPr>
            <p:cNvPr id="15984" name="Google Shape;15984;p36"/>
            <p:cNvSpPr/>
            <p:nvPr/>
          </p:nvSpPr>
          <p:spPr>
            <a:xfrm>
              <a:off x="1134975" y="4195525"/>
              <a:ext cx="127250" cy="110500"/>
            </a:xfrm>
            <a:custGeom>
              <a:avLst/>
              <a:gdLst/>
              <a:ahLst/>
              <a:cxnLst/>
              <a:rect l="l" t="t" r="r" b="b"/>
              <a:pathLst>
                <a:path w="5090" h="4420" extrusionOk="0">
                  <a:moveTo>
                    <a:pt x="2554" y="1"/>
                  </a:moveTo>
                  <a:lnTo>
                    <a:pt x="1" y="4420"/>
                  </a:lnTo>
                  <a:lnTo>
                    <a:pt x="5090" y="4420"/>
                  </a:lnTo>
                  <a:lnTo>
                    <a:pt x="2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36"/>
            <p:cNvSpPr/>
            <p:nvPr/>
          </p:nvSpPr>
          <p:spPr>
            <a:xfrm>
              <a:off x="1134975" y="3020225"/>
              <a:ext cx="127250" cy="110050"/>
            </a:xfrm>
            <a:custGeom>
              <a:avLst/>
              <a:gdLst/>
              <a:ahLst/>
              <a:cxnLst/>
              <a:rect l="l" t="t" r="r" b="b"/>
              <a:pathLst>
                <a:path w="5090" h="4402" extrusionOk="0">
                  <a:moveTo>
                    <a:pt x="1" y="1"/>
                  </a:moveTo>
                  <a:lnTo>
                    <a:pt x="2554" y="4401"/>
                  </a:lnTo>
                  <a:lnTo>
                    <a:pt x="5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36"/>
            <p:cNvSpPr/>
            <p:nvPr/>
          </p:nvSpPr>
          <p:spPr>
            <a:xfrm>
              <a:off x="555925" y="3599275"/>
              <a:ext cx="110050" cy="127250"/>
            </a:xfrm>
            <a:custGeom>
              <a:avLst/>
              <a:gdLst/>
              <a:ahLst/>
              <a:cxnLst/>
              <a:rect l="l" t="t" r="r" b="b"/>
              <a:pathLst>
                <a:path w="4402" h="5090" extrusionOk="0">
                  <a:moveTo>
                    <a:pt x="1" y="1"/>
                  </a:moveTo>
                  <a:lnTo>
                    <a:pt x="1" y="5090"/>
                  </a:lnTo>
                  <a:lnTo>
                    <a:pt x="4401" y="255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36"/>
            <p:cNvSpPr/>
            <p:nvPr/>
          </p:nvSpPr>
          <p:spPr>
            <a:xfrm>
              <a:off x="1731700" y="3599275"/>
              <a:ext cx="110025" cy="127250"/>
            </a:xfrm>
            <a:custGeom>
              <a:avLst/>
              <a:gdLst/>
              <a:ahLst/>
              <a:cxnLst/>
              <a:rect l="l" t="t" r="r" b="b"/>
              <a:pathLst>
                <a:path w="4401" h="5090" extrusionOk="0">
                  <a:moveTo>
                    <a:pt x="4401" y="1"/>
                  </a:moveTo>
                  <a:lnTo>
                    <a:pt x="0" y="2554"/>
                  </a:lnTo>
                  <a:lnTo>
                    <a:pt x="4401" y="5090"/>
                  </a:lnTo>
                  <a:lnTo>
                    <a:pt x="4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36"/>
            <p:cNvSpPr/>
            <p:nvPr/>
          </p:nvSpPr>
          <p:spPr>
            <a:xfrm>
              <a:off x="1477250" y="3941100"/>
              <a:ext cx="90575" cy="91025"/>
            </a:xfrm>
            <a:custGeom>
              <a:avLst/>
              <a:gdLst/>
              <a:ahLst/>
              <a:cxnLst/>
              <a:rect l="l" t="t" r="r" b="b"/>
              <a:pathLst>
                <a:path w="3623" h="3641" extrusionOk="0">
                  <a:moveTo>
                    <a:pt x="1" y="0"/>
                  </a:moveTo>
                  <a:lnTo>
                    <a:pt x="961" y="3640"/>
                  </a:lnTo>
                  <a:lnTo>
                    <a:pt x="3623" y="97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36"/>
            <p:cNvSpPr/>
            <p:nvPr/>
          </p:nvSpPr>
          <p:spPr>
            <a:xfrm>
              <a:off x="829400" y="3293675"/>
              <a:ext cx="91025" cy="91025"/>
            </a:xfrm>
            <a:custGeom>
              <a:avLst/>
              <a:gdLst/>
              <a:ahLst/>
              <a:cxnLst/>
              <a:rect l="l" t="t" r="r" b="b"/>
              <a:pathLst>
                <a:path w="3641" h="3641" extrusionOk="0">
                  <a:moveTo>
                    <a:pt x="2662" y="1"/>
                  </a:moveTo>
                  <a:lnTo>
                    <a:pt x="0" y="2663"/>
                  </a:lnTo>
                  <a:lnTo>
                    <a:pt x="3640" y="3641"/>
                  </a:lnTo>
                  <a:lnTo>
                    <a:pt x="2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36"/>
            <p:cNvSpPr/>
            <p:nvPr/>
          </p:nvSpPr>
          <p:spPr>
            <a:xfrm>
              <a:off x="829400" y="3941100"/>
              <a:ext cx="91025" cy="91025"/>
            </a:xfrm>
            <a:custGeom>
              <a:avLst/>
              <a:gdLst/>
              <a:ahLst/>
              <a:cxnLst/>
              <a:rect l="l" t="t" r="r" b="b"/>
              <a:pathLst>
                <a:path w="3641" h="3641" extrusionOk="0">
                  <a:moveTo>
                    <a:pt x="3640" y="0"/>
                  </a:moveTo>
                  <a:lnTo>
                    <a:pt x="0" y="978"/>
                  </a:lnTo>
                  <a:lnTo>
                    <a:pt x="2662" y="3640"/>
                  </a:lnTo>
                  <a:lnTo>
                    <a:pt x="3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36"/>
            <p:cNvSpPr/>
            <p:nvPr/>
          </p:nvSpPr>
          <p:spPr>
            <a:xfrm>
              <a:off x="1477250" y="3293675"/>
              <a:ext cx="90575" cy="91025"/>
            </a:xfrm>
            <a:custGeom>
              <a:avLst/>
              <a:gdLst/>
              <a:ahLst/>
              <a:cxnLst/>
              <a:rect l="l" t="t" r="r" b="b"/>
              <a:pathLst>
                <a:path w="3623" h="3641" extrusionOk="0">
                  <a:moveTo>
                    <a:pt x="961" y="1"/>
                  </a:moveTo>
                  <a:lnTo>
                    <a:pt x="1" y="3641"/>
                  </a:lnTo>
                  <a:lnTo>
                    <a:pt x="3623" y="2663"/>
                  </a:lnTo>
                  <a:lnTo>
                    <a:pt x="9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36"/>
            <p:cNvSpPr/>
            <p:nvPr/>
          </p:nvSpPr>
          <p:spPr>
            <a:xfrm>
              <a:off x="606200" y="3067775"/>
              <a:ext cx="1185725" cy="1190250"/>
            </a:xfrm>
            <a:custGeom>
              <a:avLst/>
              <a:gdLst/>
              <a:ahLst/>
              <a:cxnLst/>
              <a:rect l="l" t="t" r="r" b="b"/>
              <a:pathLst>
                <a:path w="47429" h="47610" extrusionOk="0">
                  <a:moveTo>
                    <a:pt x="19196" y="0"/>
                  </a:moveTo>
                  <a:cubicBezTo>
                    <a:pt x="18798" y="73"/>
                    <a:pt x="18399" y="163"/>
                    <a:pt x="18019" y="254"/>
                  </a:cubicBezTo>
                  <a:lnTo>
                    <a:pt x="18562" y="2499"/>
                  </a:lnTo>
                  <a:cubicBezTo>
                    <a:pt x="18906" y="2409"/>
                    <a:pt x="19269" y="2336"/>
                    <a:pt x="19631" y="2264"/>
                  </a:cubicBezTo>
                  <a:lnTo>
                    <a:pt x="19196" y="0"/>
                  </a:lnTo>
                  <a:close/>
                  <a:moveTo>
                    <a:pt x="28215" y="18"/>
                  </a:moveTo>
                  <a:lnTo>
                    <a:pt x="27780" y="2282"/>
                  </a:lnTo>
                  <a:cubicBezTo>
                    <a:pt x="28142" y="2355"/>
                    <a:pt x="28504" y="2427"/>
                    <a:pt x="28848" y="2518"/>
                  </a:cubicBezTo>
                  <a:lnTo>
                    <a:pt x="29392" y="272"/>
                  </a:lnTo>
                  <a:cubicBezTo>
                    <a:pt x="29011" y="181"/>
                    <a:pt x="28595" y="91"/>
                    <a:pt x="28215" y="18"/>
                  </a:cubicBezTo>
                  <a:close/>
                  <a:moveTo>
                    <a:pt x="16262" y="761"/>
                  </a:moveTo>
                  <a:cubicBezTo>
                    <a:pt x="15864" y="888"/>
                    <a:pt x="15484" y="1014"/>
                    <a:pt x="15103" y="1159"/>
                  </a:cubicBezTo>
                  <a:lnTo>
                    <a:pt x="15918" y="3314"/>
                  </a:lnTo>
                  <a:cubicBezTo>
                    <a:pt x="16262" y="3188"/>
                    <a:pt x="16606" y="3061"/>
                    <a:pt x="16969" y="2952"/>
                  </a:cubicBezTo>
                  <a:lnTo>
                    <a:pt x="16262" y="761"/>
                  </a:lnTo>
                  <a:close/>
                  <a:moveTo>
                    <a:pt x="31148" y="761"/>
                  </a:moveTo>
                  <a:lnTo>
                    <a:pt x="30442" y="2952"/>
                  </a:lnTo>
                  <a:cubicBezTo>
                    <a:pt x="30786" y="3079"/>
                    <a:pt x="31148" y="3206"/>
                    <a:pt x="31492" y="3332"/>
                  </a:cubicBezTo>
                  <a:lnTo>
                    <a:pt x="32307" y="1177"/>
                  </a:lnTo>
                  <a:cubicBezTo>
                    <a:pt x="31927" y="1014"/>
                    <a:pt x="31547" y="888"/>
                    <a:pt x="31148" y="761"/>
                  </a:cubicBezTo>
                  <a:close/>
                  <a:moveTo>
                    <a:pt x="13419" y="1866"/>
                  </a:moveTo>
                  <a:cubicBezTo>
                    <a:pt x="13057" y="2047"/>
                    <a:pt x="12695" y="2228"/>
                    <a:pt x="12333" y="2427"/>
                  </a:cubicBezTo>
                  <a:lnTo>
                    <a:pt x="13419" y="4455"/>
                  </a:lnTo>
                  <a:cubicBezTo>
                    <a:pt x="13745" y="4274"/>
                    <a:pt x="14071" y="4111"/>
                    <a:pt x="14397" y="3966"/>
                  </a:cubicBezTo>
                  <a:lnTo>
                    <a:pt x="13419" y="1866"/>
                  </a:lnTo>
                  <a:close/>
                  <a:moveTo>
                    <a:pt x="33992" y="1866"/>
                  </a:moveTo>
                  <a:lnTo>
                    <a:pt x="33014" y="3966"/>
                  </a:lnTo>
                  <a:cubicBezTo>
                    <a:pt x="33340" y="4111"/>
                    <a:pt x="33666" y="4292"/>
                    <a:pt x="33992" y="4455"/>
                  </a:cubicBezTo>
                  <a:lnTo>
                    <a:pt x="35078" y="2427"/>
                  </a:lnTo>
                  <a:cubicBezTo>
                    <a:pt x="34716" y="2228"/>
                    <a:pt x="34354" y="2047"/>
                    <a:pt x="33992" y="1866"/>
                  </a:cubicBezTo>
                  <a:close/>
                  <a:moveTo>
                    <a:pt x="10757" y="3332"/>
                  </a:moveTo>
                  <a:cubicBezTo>
                    <a:pt x="10413" y="3550"/>
                    <a:pt x="10069" y="3767"/>
                    <a:pt x="9743" y="4003"/>
                  </a:cubicBezTo>
                  <a:lnTo>
                    <a:pt x="11083" y="5886"/>
                  </a:lnTo>
                  <a:cubicBezTo>
                    <a:pt x="11373" y="5669"/>
                    <a:pt x="11681" y="5469"/>
                    <a:pt x="11989" y="5270"/>
                  </a:cubicBezTo>
                  <a:lnTo>
                    <a:pt x="10757" y="3332"/>
                  </a:lnTo>
                  <a:close/>
                  <a:moveTo>
                    <a:pt x="36654" y="3332"/>
                  </a:moveTo>
                  <a:lnTo>
                    <a:pt x="35422" y="5288"/>
                  </a:lnTo>
                  <a:cubicBezTo>
                    <a:pt x="35730" y="5487"/>
                    <a:pt x="36020" y="5687"/>
                    <a:pt x="36328" y="5904"/>
                  </a:cubicBezTo>
                  <a:lnTo>
                    <a:pt x="37668" y="4021"/>
                  </a:lnTo>
                  <a:cubicBezTo>
                    <a:pt x="37342" y="3785"/>
                    <a:pt x="36998" y="3568"/>
                    <a:pt x="36654" y="3332"/>
                  </a:cubicBezTo>
                  <a:close/>
                  <a:moveTo>
                    <a:pt x="8294" y="5107"/>
                  </a:moveTo>
                  <a:cubicBezTo>
                    <a:pt x="7986" y="5379"/>
                    <a:pt x="7678" y="5632"/>
                    <a:pt x="7371" y="5904"/>
                  </a:cubicBezTo>
                  <a:lnTo>
                    <a:pt x="8928" y="7624"/>
                  </a:lnTo>
                  <a:cubicBezTo>
                    <a:pt x="9200" y="7371"/>
                    <a:pt x="9489" y="7135"/>
                    <a:pt x="9761" y="6900"/>
                  </a:cubicBezTo>
                  <a:lnTo>
                    <a:pt x="8294" y="5107"/>
                  </a:lnTo>
                  <a:close/>
                  <a:moveTo>
                    <a:pt x="39117" y="5125"/>
                  </a:moveTo>
                  <a:lnTo>
                    <a:pt x="37650" y="6900"/>
                  </a:lnTo>
                  <a:cubicBezTo>
                    <a:pt x="37921" y="7135"/>
                    <a:pt x="38211" y="7371"/>
                    <a:pt x="38483" y="7624"/>
                  </a:cubicBezTo>
                  <a:lnTo>
                    <a:pt x="40040" y="5922"/>
                  </a:lnTo>
                  <a:cubicBezTo>
                    <a:pt x="39732" y="5650"/>
                    <a:pt x="39424" y="5379"/>
                    <a:pt x="39117" y="5125"/>
                  </a:cubicBezTo>
                  <a:close/>
                  <a:moveTo>
                    <a:pt x="6085" y="7190"/>
                  </a:moveTo>
                  <a:cubicBezTo>
                    <a:pt x="5795" y="7480"/>
                    <a:pt x="5523" y="7787"/>
                    <a:pt x="5270" y="8095"/>
                  </a:cubicBezTo>
                  <a:lnTo>
                    <a:pt x="7027" y="9598"/>
                  </a:lnTo>
                  <a:cubicBezTo>
                    <a:pt x="7262" y="9309"/>
                    <a:pt x="7497" y="9037"/>
                    <a:pt x="7751" y="8765"/>
                  </a:cubicBezTo>
                  <a:lnTo>
                    <a:pt x="6085" y="7190"/>
                  </a:lnTo>
                  <a:close/>
                  <a:moveTo>
                    <a:pt x="41326" y="7190"/>
                  </a:moveTo>
                  <a:lnTo>
                    <a:pt x="39642" y="8783"/>
                  </a:lnTo>
                  <a:cubicBezTo>
                    <a:pt x="39895" y="9037"/>
                    <a:pt x="40149" y="9309"/>
                    <a:pt x="40384" y="9598"/>
                  </a:cubicBezTo>
                  <a:lnTo>
                    <a:pt x="42141" y="8095"/>
                  </a:lnTo>
                  <a:cubicBezTo>
                    <a:pt x="41869" y="7787"/>
                    <a:pt x="41616" y="7480"/>
                    <a:pt x="41326" y="7190"/>
                  </a:cubicBezTo>
                  <a:close/>
                  <a:moveTo>
                    <a:pt x="4129" y="9526"/>
                  </a:moveTo>
                  <a:cubicBezTo>
                    <a:pt x="3894" y="9852"/>
                    <a:pt x="3676" y="10178"/>
                    <a:pt x="3459" y="10522"/>
                  </a:cubicBezTo>
                  <a:lnTo>
                    <a:pt x="5379" y="11790"/>
                  </a:lnTo>
                  <a:cubicBezTo>
                    <a:pt x="5578" y="11482"/>
                    <a:pt x="5777" y="11174"/>
                    <a:pt x="5994" y="10884"/>
                  </a:cubicBezTo>
                  <a:lnTo>
                    <a:pt x="4129" y="9526"/>
                  </a:lnTo>
                  <a:close/>
                  <a:moveTo>
                    <a:pt x="43264" y="9526"/>
                  </a:moveTo>
                  <a:lnTo>
                    <a:pt x="41398" y="10884"/>
                  </a:lnTo>
                  <a:cubicBezTo>
                    <a:pt x="41616" y="11192"/>
                    <a:pt x="41833" y="11482"/>
                    <a:pt x="42032" y="11790"/>
                  </a:cubicBezTo>
                  <a:lnTo>
                    <a:pt x="43970" y="10522"/>
                  </a:lnTo>
                  <a:cubicBezTo>
                    <a:pt x="43735" y="10196"/>
                    <a:pt x="43499" y="9852"/>
                    <a:pt x="43264" y="9526"/>
                  </a:cubicBezTo>
                  <a:close/>
                  <a:moveTo>
                    <a:pt x="2517" y="12079"/>
                  </a:moveTo>
                  <a:cubicBezTo>
                    <a:pt x="2318" y="12441"/>
                    <a:pt x="2119" y="12804"/>
                    <a:pt x="1956" y="13166"/>
                  </a:cubicBezTo>
                  <a:lnTo>
                    <a:pt x="4002" y="14180"/>
                  </a:lnTo>
                  <a:cubicBezTo>
                    <a:pt x="4165" y="13854"/>
                    <a:pt x="4346" y="13528"/>
                    <a:pt x="4527" y="13220"/>
                  </a:cubicBezTo>
                  <a:lnTo>
                    <a:pt x="2517" y="12079"/>
                  </a:lnTo>
                  <a:close/>
                  <a:moveTo>
                    <a:pt x="44912" y="12079"/>
                  </a:moveTo>
                  <a:lnTo>
                    <a:pt x="42883" y="13202"/>
                  </a:lnTo>
                  <a:cubicBezTo>
                    <a:pt x="43064" y="13528"/>
                    <a:pt x="43227" y="13854"/>
                    <a:pt x="43390" y="14180"/>
                  </a:cubicBezTo>
                  <a:lnTo>
                    <a:pt x="45473" y="13166"/>
                  </a:lnTo>
                  <a:cubicBezTo>
                    <a:pt x="45292" y="12804"/>
                    <a:pt x="45093" y="12441"/>
                    <a:pt x="44912" y="12079"/>
                  </a:cubicBezTo>
                  <a:close/>
                  <a:moveTo>
                    <a:pt x="1213" y="14832"/>
                  </a:moveTo>
                  <a:cubicBezTo>
                    <a:pt x="1068" y="15212"/>
                    <a:pt x="924" y="15593"/>
                    <a:pt x="797" y="15973"/>
                  </a:cubicBezTo>
                  <a:lnTo>
                    <a:pt x="2970" y="16715"/>
                  </a:lnTo>
                  <a:cubicBezTo>
                    <a:pt x="3097" y="16371"/>
                    <a:pt x="3224" y="16027"/>
                    <a:pt x="3350" y="15683"/>
                  </a:cubicBezTo>
                  <a:lnTo>
                    <a:pt x="1213" y="14832"/>
                  </a:lnTo>
                  <a:close/>
                  <a:moveTo>
                    <a:pt x="46197" y="14832"/>
                  </a:moveTo>
                  <a:lnTo>
                    <a:pt x="44060" y="15683"/>
                  </a:lnTo>
                  <a:cubicBezTo>
                    <a:pt x="44187" y="16027"/>
                    <a:pt x="44314" y="16371"/>
                    <a:pt x="44441" y="16715"/>
                  </a:cubicBezTo>
                  <a:lnTo>
                    <a:pt x="46632" y="15973"/>
                  </a:lnTo>
                  <a:cubicBezTo>
                    <a:pt x="46487" y="15593"/>
                    <a:pt x="46360" y="15212"/>
                    <a:pt x="46197" y="14832"/>
                  </a:cubicBezTo>
                  <a:close/>
                  <a:moveTo>
                    <a:pt x="272" y="17729"/>
                  </a:moveTo>
                  <a:cubicBezTo>
                    <a:pt x="163" y="18128"/>
                    <a:pt x="72" y="18508"/>
                    <a:pt x="0" y="18907"/>
                  </a:cubicBezTo>
                  <a:lnTo>
                    <a:pt x="2246" y="19377"/>
                  </a:lnTo>
                  <a:cubicBezTo>
                    <a:pt x="2318" y="19015"/>
                    <a:pt x="2409" y="18653"/>
                    <a:pt x="2499" y="18309"/>
                  </a:cubicBezTo>
                  <a:lnTo>
                    <a:pt x="272" y="17729"/>
                  </a:lnTo>
                  <a:close/>
                  <a:moveTo>
                    <a:pt x="47139" y="17729"/>
                  </a:moveTo>
                  <a:lnTo>
                    <a:pt x="44912" y="18309"/>
                  </a:lnTo>
                  <a:cubicBezTo>
                    <a:pt x="45002" y="18653"/>
                    <a:pt x="45093" y="19015"/>
                    <a:pt x="45165" y="19377"/>
                  </a:cubicBezTo>
                  <a:lnTo>
                    <a:pt x="47429" y="18907"/>
                  </a:lnTo>
                  <a:cubicBezTo>
                    <a:pt x="47338" y="18508"/>
                    <a:pt x="47248" y="18110"/>
                    <a:pt x="47139" y="17729"/>
                  </a:cubicBezTo>
                  <a:close/>
                  <a:moveTo>
                    <a:pt x="2264" y="28233"/>
                  </a:moveTo>
                  <a:lnTo>
                    <a:pt x="0" y="28722"/>
                  </a:lnTo>
                  <a:cubicBezTo>
                    <a:pt x="72" y="29102"/>
                    <a:pt x="163" y="29501"/>
                    <a:pt x="272" y="29881"/>
                  </a:cubicBezTo>
                  <a:lnTo>
                    <a:pt x="2499" y="29301"/>
                  </a:lnTo>
                  <a:cubicBezTo>
                    <a:pt x="2409" y="28957"/>
                    <a:pt x="2336" y="28595"/>
                    <a:pt x="2264" y="28233"/>
                  </a:cubicBezTo>
                  <a:close/>
                  <a:moveTo>
                    <a:pt x="45165" y="28251"/>
                  </a:moveTo>
                  <a:cubicBezTo>
                    <a:pt x="45075" y="28613"/>
                    <a:pt x="45002" y="28957"/>
                    <a:pt x="44912" y="29319"/>
                  </a:cubicBezTo>
                  <a:lnTo>
                    <a:pt x="47139" y="29899"/>
                  </a:lnTo>
                  <a:cubicBezTo>
                    <a:pt x="47248" y="29501"/>
                    <a:pt x="47338" y="29102"/>
                    <a:pt x="47411" y="28704"/>
                  </a:cubicBezTo>
                  <a:lnTo>
                    <a:pt x="45165" y="28251"/>
                  </a:lnTo>
                  <a:close/>
                  <a:moveTo>
                    <a:pt x="44441" y="30895"/>
                  </a:moveTo>
                  <a:cubicBezTo>
                    <a:pt x="44314" y="31257"/>
                    <a:pt x="44187" y="31583"/>
                    <a:pt x="44060" y="31927"/>
                  </a:cubicBezTo>
                  <a:lnTo>
                    <a:pt x="46197" y="32778"/>
                  </a:lnTo>
                  <a:cubicBezTo>
                    <a:pt x="46342" y="32416"/>
                    <a:pt x="46487" y="32036"/>
                    <a:pt x="46614" y="31656"/>
                  </a:cubicBezTo>
                  <a:lnTo>
                    <a:pt x="44441" y="30895"/>
                  </a:lnTo>
                  <a:close/>
                  <a:moveTo>
                    <a:pt x="2970" y="30895"/>
                  </a:moveTo>
                  <a:lnTo>
                    <a:pt x="779" y="31656"/>
                  </a:lnTo>
                  <a:cubicBezTo>
                    <a:pt x="906" y="32036"/>
                    <a:pt x="1050" y="32416"/>
                    <a:pt x="1195" y="32796"/>
                  </a:cubicBezTo>
                  <a:lnTo>
                    <a:pt x="3350" y="31927"/>
                  </a:lnTo>
                  <a:cubicBezTo>
                    <a:pt x="3224" y="31583"/>
                    <a:pt x="3097" y="31239"/>
                    <a:pt x="2970" y="30895"/>
                  </a:cubicBezTo>
                  <a:close/>
                  <a:moveTo>
                    <a:pt x="4020" y="33430"/>
                  </a:moveTo>
                  <a:lnTo>
                    <a:pt x="1938" y="34444"/>
                  </a:lnTo>
                  <a:cubicBezTo>
                    <a:pt x="2119" y="34807"/>
                    <a:pt x="2300" y="35169"/>
                    <a:pt x="2499" y="35513"/>
                  </a:cubicBezTo>
                  <a:lnTo>
                    <a:pt x="4527" y="34408"/>
                  </a:lnTo>
                  <a:cubicBezTo>
                    <a:pt x="4346" y="34082"/>
                    <a:pt x="4183" y="33756"/>
                    <a:pt x="4020" y="33430"/>
                  </a:cubicBezTo>
                  <a:close/>
                  <a:moveTo>
                    <a:pt x="43390" y="33448"/>
                  </a:moveTo>
                  <a:cubicBezTo>
                    <a:pt x="43227" y="33774"/>
                    <a:pt x="43064" y="34100"/>
                    <a:pt x="42883" y="34426"/>
                  </a:cubicBezTo>
                  <a:lnTo>
                    <a:pt x="44894" y="35531"/>
                  </a:lnTo>
                  <a:cubicBezTo>
                    <a:pt x="45093" y="35187"/>
                    <a:pt x="45274" y="34825"/>
                    <a:pt x="45455" y="34463"/>
                  </a:cubicBezTo>
                  <a:lnTo>
                    <a:pt x="43390" y="33448"/>
                  </a:lnTo>
                  <a:close/>
                  <a:moveTo>
                    <a:pt x="5379" y="35821"/>
                  </a:moveTo>
                  <a:lnTo>
                    <a:pt x="3459" y="37088"/>
                  </a:lnTo>
                  <a:cubicBezTo>
                    <a:pt x="3676" y="37414"/>
                    <a:pt x="3894" y="37758"/>
                    <a:pt x="4147" y="38084"/>
                  </a:cubicBezTo>
                  <a:lnTo>
                    <a:pt x="6012" y="36726"/>
                  </a:lnTo>
                  <a:cubicBezTo>
                    <a:pt x="5795" y="36418"/>
                    <a:pt x="5578" y="36129"/>
                    <a:pt x="5379" y="35821"/>
                  </a:cubicBezTo>
                  <a:close/>
                  <a:moveTo>
                    <a:pt x="42032" y="35821"/>
                  </a:moveTo>
                  <a:cubicBezTo>
                    <a:pt x="41833" y="36129"/>
                    <a:pt x="41616" y="36418"/>
                    <a:pt x="41398" y="36726"/>
                  </a:cubicBezTo>
                  <a:lnTo>
                    <a:pt x="43264" y="38084"/>
                  </a:lnTo>
                  <a:cubicBezTo>
                    <a:pt x="43499" y="37758"/>
                    <a:pt x="43735" y="37432"/>
                    <a:pt x="43970" y="37088"/>
                  </a:cubicBezTo>
                  <a:lnTo>
                    <a:pt x="42032" y="35821"/>
                  </a:lnTo>
                  <a:close/>
                  <a:moveTo>
                    <a:pt x="7027" y="38012"/>
                  </a:moveTo>
                  <a:lnTo>
                    <a:pt x="5270" y="39515"/>
                  </a:lnTo>
                  <a:cubicBezTo>
                    <a:pt x="5542" y="39805"/>
                    <a:pt x="5813" y="40113"/>
                    <a:pt x="6085" y="40421"/>
                  </a:cubicBezTo>
                  <a:lnTo>
                    <a:pt x="7769" y="38827"/>
                  </a:lnTo>
                  <a:cubicBezTo>
                    <a:pt x="7515" y="38573"/>
                    <a:pt x="7262" y="38302"/>
                    <a:pt x="7027" y="38012"/>
                  </a:cubicBezTo>
                  <a:close/>
                  <a:moveTo>
                    <a:pt x="40384" y="38030"/>
                  </a:moveTo>
                  <a:cubicBezTo>
                    <a:pt x="40149" y="38302"/>
                    <a:pt x="39895" y="38573"/>
                    <a:pt x="39642" y="38845"/>
                  </a:cubicBezTo>
                  <a:lnTo>
                    <a:pt x="41326" y="40421"/>
                  </a:lnTo>
                  <a:cubicBezTo>
                    <a:pt x="41598" y="40131"/>
                    <a:pt x="41869" y="39823"/>
                    <a:pt x="42141" y="39515"/>
                  </a:cubicBezTo>
                  <a:lnTo>
                    <a:pt x="40384" y="38030"/>
                  </a:lnTo>
                  <a:close/>
                  <a:moveTo>
                    <a:pt x="8946" y="39986"/>
                  </a:moveTo>
                  <a:lnTo>
                    <a:pt x="7389" y="41688"/>
                  </a:lnTo>
                  <a:cubicBezTo>
                    <a:pt x="7678" y="41978"/>
                    <a:pt x="7986" y="42231"/>
                    <a:pt x="8312" y="42485"/>
                  </a:cubicBezTo>
                  <a:lnTo>
                    <a:pt x="9779" y="40710"/>
                  </a:lnTo>
                  <a:cubicBezTo>
                    <a:pt x="9489" y="40475"/>
                    <a:pt x="9218" y="40239"/>
                    <a:pt x="8946" y="39986"/>
                  </a:cubicBezTo>
                  <a:close/>
                  <a:moveTo>
                    <a:pt x="38465" y="39986"/>
                  </a:moveTo>
                  <a:cubicBezTo>
                    <a:pt x="38193" y="40239"/>
                    <a:pt x="37921" y="40493"/>
                    <a:pt x="37632" y="40710"/>
                  </a:cubicBezTo>
                  <a:lnTo>
                    <a:pt x="39098" y="42503"/>
                  </a:lnTo>
                  <a:cubicBezTo>
                    <a:pt x="39424" y="42250"/>
                    <a:pt x="39732" y="41978"/>
                    <a:pt x="40022" y="41706"/>
                  </a:cubicBezTo>
                  <a:lnTo>
                    <a:pt x="38465" y="39986"/>
                  </a:lnTo>
                  <a:close/>
                  <a:moveTo>
                    <a:pt x="11083" y="41706"/>
                  </a:moveTo>
                  <a:lnTo>
                    <a:pt x="9743" y="43590"/>
                  </a:lnTo>
                  <a:cubicBezTo>
                    <a:pt x="10069" y="43825"/>
                    <a:pt x="10413" y="44042"/>
                    <a:pt x="10757" y="44278"/>
                  </a:cubicBezTo>
                  <a:lnTo>
                    <a:pt x="11989" y="42322"/>
                  </a:lnTo>
                  <a:cubicBezTo>
                    <a:pt x="11699" y="42123"/>
                    <a:pt x="11391" y="41924"/>
                    <a:pt x="11083" y="41706"/>
                  </a:cubicBezTo>
                  <a:close/>
                  <a:moveTo>
                    <a:pt x="36310" y="41724"/>
                  </a:moveTo>
                  <a:cubicBezTo>
                    <a:pt x="36020" y="41942"/>
                    <a:pt x="35712" y="42141"/>
                    <a:pt x="35404" y="42340"/>
                  </a:cubicBezTo>
                  <a:lnTo>
                    <a:pt x="36654" y="44278"/>
                  </a:lnTo>
                  <a:cubicBezTo>
                    <a:pt x="36980" y="44061"/>
                    <a:pt x="37324" y="43825"/>
                    <a:pt x="37650" y="43608"/>
                  </a:cubicBezTo>
                  <a:lnTo>
                    <a:pt x="36310" y="41724"/>
                  </a:lnTo>
                  <a:close/>
                  <a:moveTo>
                    <a:pt x="33973" y="43155"/>
                  </a:moveTo>
                  <a:cubicBezTo>
                    <a:pt x="33666" y="43336"/>
                    <a:pt x="33340" y="43499"/>
                    <a:pt x="32996" y="43662"/>
                  </a:cubicBezTo>
                  <a:lnTo>
                    <a:pt x="33973" y="45727"/>
                  </a:lnTo>
                  <a:cubicBezTo>
                    <a:pt x="34354" y="45564"/>
                    <a:pt x="34716" y="45383"/>
                    <a:pt x="35060" y="45183"/>
                  </a:cubicBezTo>
                  <a:lnTo>
                    <a:pt x="33973" y="43155"/>
                  </a:lnTo>
                  <a:close/>
                  <a:moveTo>
                    <a:pt x="13437" y="43155"/>
                  </a:moveTo>
                  <a:lnTo>
                    <a:pt x="12351" y="45201"/>
                  </a:lnTo>
                  <a:cubicBezTo>
                    <a:pt x="12695" y="45383"/>
                    <a:pt x="13057" y="45564"/>
                    <a:pt x="13437" y="45745"/>
                  </a:cubicBezTo>
                  <a:lnTo>
                    <a:pt x="14415" y="43644"/>
                  </a:lnTo>
                  <a:cubicBezTo>
                    <a:pt x="14089" y="43499"/>
                    <a:pt x="13745" y="43336"/>
                    <a:pt x="13437" y="43155"/>
                  </a:cubicBezTo>
                  <a:close/>
                  <a:moveTo>
                    <a:pt x="15936" y="44296"/>
                  </a:moveTo>
                  <a:lnTo>
                    <a:pt x="15121" y="46451"/>
                  </a:lnTo>
                  <a:cubicBezTo>
                    <a:pt x="15484" y="46596"/>
                    <a:pt x="15882" y="46723"/>
                    <a:pt x="16262" y="46849"/>
                  </a:cubicBezTo>
                  <a:lnTo>
                    <a:pt x="16969" y="44658"/>
                  </a:lnTo>
                  <a:cubicBezTo>
                    <a:pt x="16625" y="44549"/>
                    <a:pt x="16280" y="44423"/>
                    <a:pt x="15936" y="44296"/>
                  </a:cubicBezTo>
                  <a:close/>
                  <a:moveTo>
                    <a:pt x="31474" y="44296"/>
                  </a:moveTo>
                  <a:cubicBezTo>
                    <a:pt x="31130" y="44423"/>
                    <a:pt x="30786" y="44549"/>
                    <a:pt x="30442" y="44658"/>
                  </a:cubicBezTo>
                  <a:lnTo>
                    <a:pt x="31148" y="46849"/>
                  </a:lnTo>
                  <a:cubicBezTo>
                    <a:pt x="31529" y="46723"/>
                    <a:pt x="31927" y="46596"/>
                    <a:pt x="32289" y="46451"/>
                  </a:cubicBezTo>
                  <a:lnTo>
                    <a:pt x="31474" y="44296"/>
                  </a:lnTo>
                  <a:close/>
                  <a:moveTo>
                    <a:pt x="18562" y="45111"/>
                  </a:moveTo>
                  <a:lnTo>
                    <a:pt x="18019" y="47338"/>
                  </a:lnTo>
                  <a:cubicBezTo>
                    <a:pt x="18417" y="47429"/>
                    <a:pt x="18816" y="47519"/>
                    <a:pt x="19214" y="47592"/>
                  </a:cubicBezTo>
                  <a:lnTo>
                    <a:pt x="19631" y="45328"/>
                  </a:lnTo>
                  <a:cubicBezTo>
                    <a:pt x="19269" y="45274"/>
                    <a:pt x="18924" y="45183"/>
                    <a:pt x="18562" y="45111"/>
                  </a:cubicBezTo>
                  <a:close/>
                  <a:moveTo>
                    <a:pt x="28848" y="45111"/>
                  </a:moveTo>
                  <a:cubicBezTo>
                    <a:pt x="28486" y="45201"/>
                    <a:pt x="28142" y="45274"/>
                    <a:pt x="27780" y="45346"/>
                  </a:cubicBezTo>
                  <a:lnTo>
                    <a:pt x="28197" y="47610"/>
                  </a:lnTo>
                  <a:cubicBezTo>
                    <a:pt x="28595" y="47538"/>
                    <a:pt x="28993" y="47447"/>
                    <a:pt x="29392" y="47356"/>
                  </a:cubicBezTo>
                  <a:lnTo>
                    <a:pt x="28848" y="4511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36"/>
          <p:cNvGrpSpPr/>
          <p:nvPr/>
        </p:nvGrpSpPr>
        <p:grpSpPr>
          <a:xfrm>
            <a:off x="7149042" y="3116203"/>
            <a:ext cx="2737334" cy="2734103"/>
            <a:chOff x="1190100" y="239150"/>
            <a:chExt cx="5210000" cy="5203850"/>
          </a:xfrm>
        </p:grpSpPr>
        <p:sp>
          <p:nvSpPr>
            <p:cNvPr id="15994" name="Google Shape;15994;p36"/>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36"/>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36"/>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36"/>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36"/>
            <p:cNvSpPr/>
            <p:nvPr/>
          </p:nvSpPr>
          <p:spPr>
            <a:xfrm>
              <a:off x="1190100" y="239150"/>
              <a:ext cx="2701025" cy="2650725"/>
            </a:xfrm>
            <a:custGeom>
              <a:avLst/>
              <a:gdLst/>
              <a:ahLst/>
              <a:cxnLst/>
              <a:rect l="l" t="t" r="r" b="b"/>
              <a:pathLst>
                <a:path w="108041" h="106029" extrusionOk="0">
                  <a:moveTo>
                    <a:pt x="106938" y="0"/>
                  </a:moveTo>
                  <a:cubicBezTo>
                    <a:pt x="48269" y="0"/>
                    <a:pt x="534" y="47473"/>
                    <a:pt x="0" y="106028"/>
                  </a:cubicBezTo>
                  <a:lnTo>
                    <a:pt x="9366" y="106028"/>
                  </a:lnTo>
                  <a:cubicBezTo>
                    <a:pt x="9859" y="52624"/>
                    <a:pt x="53486" y="9325"/>
                    <a:pt x="107014" y="9325"/>
                  </a:cubicBezTo>
                  <a:lnTo>
                    <a:pt x="108041" y="9325"/>
                  </a:lnTo>
                  <a:lnTo>
                    <a:pt x="108041" y="0"/>
                  </a:lnTo>
                  <a:lnTo>
                    <a:pt x="107014" y="0"/>
                  </a:lnTo>
                  <a:cubicBezTo>
                    <a:pt x="106988" y="0"/>
                    <a:pt x="106963" y="0"/>
                    <a:pt x="106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36"/>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36"/>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36"/>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36"/>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36"/>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36"/>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36"/>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36"/>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E4F48F-B7DE-3CD5-A0BF-A78F411B8C9A}"/>
              </a:ext>
            </a:extLst>
          </p:cNvPr>
          <p:cNvSpPr>
            <a:spLocks noGrp="1"/>
          </p:cNvSpPr>
          <p:nvPr>
            <p:ph type="title"/>
          </p:nvPr>
        </p:nvSpPr>
        <p:spPr>
          <a:xfrm>
            <a:off x="715100" y="2705100"/>
            <a:ext cx="7713900" cy="1903300"/>
          </a:xfrm>
        </p:spPr>
        <p:txBody>
          <a:bodyPr/>
          <a:lstStyle/>
          <a:p>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Internet Connection Brainstorm</a:t>
            </a:r>
            <a:b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List all the ways people connect to the internet. </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pic>
        <p:nvPicPr>
          <p:cNvPr id="3" name="Picture 2">
            <a:extLst>
              <a:ext uri="{FF2B5EF4-FFF2-40B4-BE49-F238E27FC236}">
                <a16:creationId xmlns:a16="http://schemas.microsoft.com/office/drawing/2014/main" id="{0BD4C86A-5819-8DDF-64CB-B0F47EBB8CFC}"/>
              </a:ext>
            </a:extLst>
          </p:cNvPr>
          <p:cNvPicPr>
            <a:picLocks noChangeAspect="1"/>
          </p:cNvPicPr>
          <p:nvPr/>
        </p:nvPicPr>
        <p:blipFill>
          <a:blip r:embed="rId2"/>
          <a:stretch>
            <a:fillRect/>
          </a:stretch>
        </p:blipFill>
        <p:spPr>
          <a:xfrm>
            <a:off x="1873956" y="535100"/>
            <a:ext cx="5599287" cy="190330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Tree>
    <p:extLst>
      <p:ext uri="{BB962C8B-B14F-4D97-AF65-F5344CB8AC3E}">
        <p14:creationId xmlns:p14="http://schemas.microsoft.com/office/powerpoint/2010/main" val="201940269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87A80F-AD11-23F2-E6BE-3F4D30624816}"/>
              </a:ext>
            </a:extLst>
          </p:cNvPr>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EE7A6AB9-BEA1-7A63-8432-D44C977C7920}"/>
              </a:ext>
            </a:extLst>
          </p:cNvPr>
          <p:cNvPicPr>
            <a:picLocks noChangeAspect="1"/>
          </p:cNvPicPr>
          <p:nvPr/>
        </p:nvPicPr>
        <p:blipFill>
          <a:blip r:embed="rId2"/>
          <a:stretch>
            <a:fillRect/>
          </a:stretch>
        </p:blipFill>
        <p:spPr>
          <a:xfrm>
            <a:off x="0" y="0"/>
            <a:ext cx="9144000" cy="5143500"/>
          </a:xfrm>
          <a:prstGeom prst="rect">
            <a:avLst/>
          </a:prstGeom>
        </p:spPr>
      </p:pic>
      <p:sp>
        <p:nvSpPr>
          <p:cNvPr id="4" name="TextBox 3">
            <a:extLst>
              <a:ext uri="{FF2B5EF4-FFF2-40B4-BE49-F238E27FC236}">
                <a16:creationId xmlns:a16="http://schemas.microsoft.com/office/drawing/2014/main" id="{C4CEDA6C-F6FD-A7C9-6FDF-A637A54BBEDF}"/>
              </a:ext>
            </a:extLst>
          </p:cNvPr>
          <p:cNvSpPr txBox="1"/>
          <p:nvPr/>
        </p:nvSpPr>
        <p:spPr>
          <a:xfrm>
            <a:off x="2257778" y="4052711"/>
            <a:ext cx="5215466" cy="830997"/>
          </a:xfrm>
          <a:prstGeom prst="rect">
            <a:avLst/>
          </a:prstGeom>
          <a:noFill/>
        </p:spPr>
        <p:txBody>
          <a:bodyPr wrap="square" rtlCol="0">
            <a:spAutoFit/>
          </a:bodyPr>
          <a:lstStyle/>
          <a:p>
            <a:r>
              <a:rPr lang="en-US" sz="4800" b="1" dirty="0">
                <a:solidFill>
                  <a:schemeClr val="bg1"/>
                </a:solidFill>
              </a:rPr>
              <a:t>Fiber optic</a:t>
            </a:r>
          </a:p>
        </p:txBody>
      </p:sp>
    </p:spTree>
    <p:extLst>
      <p:ext uri="{BB962C8B-B14F-4D97-AF65-F5344CB8AC3E}">
        <p14:creationId xmlns:p14="http://schemas.microsoft.com/office/powerpoint/2010/main" val="2313396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3F9156-C0FE-2318-A885-791B2886A1ED}"/>
              </a:ext>
            </a:extLst>
          </p:cNvPr>
          <p:cNvSpPr>
            <a:spLocks noGrp="1"/>
          </p:cNvSpPr>
          <p:nvPr>
            <p:ph type="title"/>
          </p:nvPr>
        </p:nvSpPr>
        <p:spPr/>
        <p:txBody>
          <a:bodyPr/>
          <a:lstStyle/>
          <a:p>
            <a:r>
              <a:rPr lang="en-US" sz="3600" b="1" dirty="0"/>
              <a:t>T-1  Line</a:t>
            </a:r>
          </a:p>
        </p:txBody>
      </p:sp>
      <p:pic>
        <p:nvPicPr>
          <p:cNvPr id="3" name="Picture 2">
            <a:extLst>
              <a:ext uri="{FF2B5EF4-FFF2-40B4-BE49-F238E27FC236}">
                <a16:creationId xmlns:a16="http://schemas.microsoft.com/office/drawing/2014/main" id="{D230F9D8-32B8-E59A-EC4D-E99308F5B6E2}"/>
              </a:ext>
            </a:extLst>
          </p:cNvPr>
          <p:cNvPicPr>
            <a:picLocks noChangeAspect="1"/>
          </p:cNvPicPr>
          <p:nvPr/>
        </p:nvPicPr>
        <p:blipFill>
          <a:blip r:embed="rId2"/>
          <a:stretch>
            <a:fillRect/>
          </a:stretch>
        </p:blipFill>
        <p:spPr>
          <a:xfrm>
            <a:off x="0" y="14310"/>
            <a:ext cx="9143999" cy="3857779"/>
          </a:xfrm>
          <a:prstGeom prst="rect">
            <a:avLst/>
          </a:prstGeom>
        </p:spPr>
      </p:pic>
    </p:spTree>
    <p:extLst>
      <p:ext uri="{BB962C8B-B14F-4D97-AF65-F5344CB8AC3E}">
        <p14:creationId xmlns:p14="http://schemas.microsoft.com/office/powerpoint/2010/main" val="4100579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0B5E56-0F88-22C8-02E1-F23D032ECA13}"/>
              </a:ext>
            </a:extLst>
          </p:cNvPr>
          <p:cNvSpPr>
            <a:spLocks noGrp="1"/>
          </p:cNvSpPr>
          <p:nvPr>
            <p:ph type="title"/>
          </p:nvPr>
        </p:nvSpPr>
        <p:spPr/>
        <p:txBody>
          <a:bodyPr/>
          <a:lstStyle/>
          <a:p>
            <a:r>
              <a:rPr lang="en-US" sz="3600" b="1" dirty="0"/>
              <a:t>T-3 line</a:t>
            </a:r>
          </a:p>
        </p:txBody>
      </p:sp>
      <p:pic>
        <p:nvPicPr>
          <p:cNvPr id="3" name="Picture 2">
            <a:extLst>
              <a:ext uri="{FF2B5EF4-FFF2-40B4-BE49-F238E27FC236}">
                <a16:creationId xmlns:a16="http://schemas.microsoft.com/office/drawing/2014/main" id="{48C0DDE1-66C2-E08E-6C6F-F1258B717EFC}"/>
              </a:ext>
            </a:extLst>
          </p:cNvPr>
          <p:cNvPicPr>
            <a:picLocks noChangeAspect="1"/>
          </p:cNvPicPr>
          <p:nvPr/>
        </p:nvPicPr>
        <p:blipFill>
          <a:blip r:embed="rId2"/>
          <a:stretch>
            <a:fillRect/>
          </a:stretch>
        </p:blipFill>
        <p:spPr>
          <a:xfrm>
            <a:off x="1952978" y="364365"/>
            <a:ext cx="5249333" cy="3359910"/>
          </a:xfrm>
          <a:prstGeom prst="rect">
            <a:avLst/>
          </a:prstGeom>
        </p:spPr>
      </p:pic>
    </p:spTree>
    <p:extLst>
      <p:ext uri="{BB962C8B-B14F-4D97-AF65-F5344CB8AC3E}">
        <p14:creationId xmlns:p14="http://schemas.microsoft.com/office/powerpoint/2010/main" val="230829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4E5FD0-C157-9085-D469-13C2EBC86C5A}"/>
              </a:ext>
            </a:extLst>
          </p:cNvPr>
          <p:cNvSpPr>
            <a:spLocks noGrp="1"/>
          </p:cNvSpPr>
          <p:nvPr>
            <p:ph type="title"/>
          </p:nvPr>
        </p:nvSpPr>
        <p:spPr/>
        <p:txBody>
          <a:bodyPr/>
          <a:lstStyle/>
          <a:p>
            <a:r>
              <a:rPr lang="en-US" b="1" dirty="0"/>
              <a:t>DSL (Digital Subscriber Line)</a:t>
            </a:r>
          </a:p>
        </p:txBody>
      </p:sp>
      <p:pic>
        <p:nvPicPr>
          <p:cNvPr id="3" name="Picture 2">
            <a:extLst>
              <a:ext uri="{FF2B5EF4-FFF2-40B4-BE49-F238E27FC236}">
                <a16:creationId xmlns:a16="http://schemas.microsoft.com/office/drawing/2014/main" id="{7AC3801B-FC2B-30A1-D950-F58A5723DDDB}"/>
              </a:ext>
            </a:extLst>
          </p:cNvPr>
          <p:cNvPicPr>
            <a:picLocks noChangeAspect="1"/>
          </p:cNvPicPr>
          <p:nvPr/>
        </p:nvPicPr>
        <p:blipFill>
          <a:blip r:embed="rId2"/>
          <a:stretch>
            <a:fillRect/>
          </a:stretch>
        </p:blipFill>
        <p:spPr>
          <a:xfrm>
            <a:off x="282221" y="333375"/>
            <a:ext cx="8545689" cy="3632725"/>
          </a:xfrm>
          <a:prstGeom prst="rect">
            <a:avLst/>
          </a:prstGeom>
        </p:spPr>
      </p:pic>
    </p:spTree>
    <p:extLst>
      <p:ext uri="{BB962C8B-B14F-4D97-AF65-F5344CB8AC3E}">
        <p14:creationId xmlns:p14="http://schemas.microsoft.com/office/powerpoint/2010/main" val="1460631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6D217E-D163-DFCB-FB06-806DCA8CAE44}"/>
              </a:ext>
            </a:extLst>
          </p:cNvPr>
          <p:cNvSpPr>
            <a:spLocks noGrp="1"/>
          </p:cNvSpPr>
          <p:nvPr>
            <p:ph type="title"/>
          </p:nvPr>
        </p:nvSpPr>
        <p:spPr/>
        <p:txBody>
          <a:bodyPr/>
          <a:lstStyle/>
          <a:p>
            <a:r>
              <a:rPr lang="en-US" sz="4000" b="1" dirty="0"/>
              <a:t>Broadband</a:t>
            </a:r>
          </a:p>
        </p:txBody>
      </p:sp>
      <p:pic>
        <p:nvPicPr>
          <p:cNvPr id="3" name="Picture 2">
            <a:extLst>
              <a:ext uri="{FF2B5EF4-FFF2-40B4-BE49-F238E27FC236}">
                <a16:creationId xmlns:a16="http://schemas.microsoft.com/office/drawing/2014/main" id="{19191868-B1EB-FFD5-9F77-E27589BB7E0A}"/>
              </a:ext>
            </a:extLst>
          </p:cNvPr>
          <p:cNvPicPr>
            <a:picLocks noChangeAspect="1"/>
          </p:cNvPicPr>
          <p:nvPr/>
        </p:nvPicPr>
        <p:blipFill>
          <a:blip r:embed="rId2"/>
          <a:stretch>
            <a:fillRect/>
          </a:stretch>
        </p:blipFill>
        <p:spPr>
          <a:xfrm>
            <a:off x="223661" y="270933"/>
            <a:ext cx="4201583" cy="3695167"/>
          </a:xfrm>
          <a:prstGeom prst="rect">
            <a:avLst/>
          </a:prstGeom>
        </p:spPr>
      </p:pic>
      <p:pic>
        <p:nvPicPr>
          <p:cNvPr id="4" name="Picture 3">
            <a:extLst>
              <a:ext uri="{FF2B5EF4-FFF2-40B4-BE49-F238E27FC236}">
                <a16:creationId xmlns:a16="http://schemas.microsoft.com/office/drawing/2014/main" id="{BA3051B9-0EF6-F992-2669-2AFFE9A55E58}"/>
              </a:ext>
            </a:extLst>
          </p:cNvPr>
          <p:cNvPicPr>
            <a:picLocks noChangeAspect="1"/>
          </p:cNvPicPr>
          <p:nvPr/>
        </p:nvPicPr>
        <p:blipFill>
          <a:blip r:embed="rId3"/>
          <a:stretch>
            <a:fillRect/>
          </a:stretch>
        </p:blipFill>
        <p:spPr>
          <a:xfrm>
            <a:off x="4425243" y="270933"/>
            <a:ext cx="4495095" cy="3695166"/>
          </a:xfrm>
          <a:prstGeom prst="rect">
            <a:avLst/>
          </a:prstGeom>
        </p:spPr>
      </p:pic>
    </p:spTree>
    <p:extLst>
      <p:ext uri="{BB962C8B-B14F-4D97-AF65-F5344CB8AC3E}">
        <p14:creationId xmlns:p14="http://schemas.microsoft.com/office/powerpoint/2010/main" val="2116419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BB6B1-AF11-F715-B45F-F6623E3298BD}"/>
              </a:ext>
            </a:extLst>
          </p:cNvPr>
          <p:cNvSpPr>
            <a:spLocks noGrp="1"/>
          </p:cNvSpPr>
          <p:nvPr>
            <p:ph type="title"/>
          </p:nvPr>
        </p:nvSpPr>
        <p:spPr>
          <a:xfrm>
            <a:off x="715100" y="4170204"/>
            <a:ext cx="7713900" cy="808195"/>
          </a:xfrm>
        </p:spPr>
        <p:txBody>
          <a:bodyPr/>
          <a:lstStyle/>
          <a:p>
            <a:r>
              <a:rPr lang="en-US" dirty="0"/>
              <a:t>Vocabulary Building</a:t>
            </a:r>
          </a:p>
        </p:txBody>
      </p:sp>
      <p:sp>
        <p:nvSpPr>
          <p:cNvPr id="4" name="TextBox 3">
            <a:extLst>
              <a:ext uri="{FF2B5EF4-FFF2-40B4-BE49-F238E27FC236}">
                <a16:creationId xmlns:a16="http://schemas.microsoft.com/office/drawing/2014/main" id="{10D5DE2D-F315-26A2-CA1F-C44945420647}"/>
              </a:ext>
            </a:extLst>
          </p:cNvPr>
          <p:cNvSpPr txBox="1"/>
          <p:nvPr/>
        </p:nvSpPr>
        <p:spPr>
          <a:xfrm>
            <a:off x="237067" y="384553"/>
            <a:ext cx="8760177" cy="3785652"/>
          </a:xfrm>
          <a:prstGeom prst="rect">
            <a:avLst/>
          </a:prstGeom>
          <a:noFill/>
        </p:spPr>
        <p:txBody>
          <a:bodyPr wrap="square">
            <a:spAutoFit/>
          </a:bodyPr>
          <a:lstStyle/>
          <a:p>
            <a:r>
              <a:rPr lang="en-US" sz="1600" b="1" u="sng" dirty="0"/>
              <a:t>Fiber-optic</a:t>
            </a:r>
            <a:r>
              <a:rPr lang="en-US" sz="1600" dirty="0"/>
              <a:t>- Fiber optics, or optical fiber, refers to the technology that transmits information as light pulses along a glass or plastic fiber. </a:t>
            </a:r>
          </a:p>
          <a:p>
            <a:r>
              <a:rPr lang="en-US" sz="1600" i="1" dirty="0"/>
              <a:t>Example:</a:t>
            </a:r>
            <a:r>
              <a:rPr lang="en-US" sz="1600" dirty="0"/>
              <a:t> A fiber optic cable can contain a varying number of glass fibers, from a few up to a couple hundred. Another glass layer called cladding surrounds the glass fiber core.</a:t>
            </a:r>
          </a:p>
          <a:p>
            <a:endParaRPr lang="en-US" sz="1600" dirty="0"/>
          </a:p>
          <a:p>
            <a:r>
              <a:rPr lang="en-US" sz="1600" b="1" u="sng" dirty="0"/>
              <a:t>T-1</a:t>
            </a:r>
            <a:r>
              <a:rPr lang="en-US" sz="1600" dirty="0"/>
              <a:t> – is a type of line used by businesses that connects many users at once to the Internet</a:t>
            </a:r>
          </a:p>
          <a:p>
            <a:r>
              <a:rPr lang="en-US" sz="1600" i="1" dirty="0"/>
              <a:t>Example:</a:t>
            </a:r>
            <a:r>
              <a:rPr lang="en-US" sz="1600" dirty="0"/>
              <a:t> The T-1 is a dedicated connection provided by your local telephone company (or a reseller for the telephone company).</a:t>
            </a:r>
          </a:p>
          <a:p>
            <a:endParaRPr lang="en-US" sz="1600" dirty="0"/>
          </a:p>
          <a:p>
            <a:r>
              <a:rPr lang="en-US" sz="1600" b="1" u="sng" dirty="0"/>
              <a:t>T-3</a:t>
            </a:r>
            <a:r>
              <a:rPr lang="en-US" sz="1600" dirty="0"/>
              <a:t> – is a powerful line made of 28 T-1 lines</a:t>
            </a:r>
          </a:p>
          <a:p>
            <a:r>
              <a:rPr lang="en-US" sz="1600" i="1" dirty="0"/>
              <a:t>Example</a:t>
            </a:r>
            <a:r>
              <a:rPr lang="en-US" sz="1600" dirty="0"/>
              <a:t>: We’re also building all-new T-3 lines to accommodate the new customers.</a:t>
            </a:r>
          </a:p>
          <a:p>
            <a:endParaRPr lang="en-US" sz="1600" dirty="0"/>
          </a:p>
          <a:p>
            <a:r>
              <a:rPr lang="en-US" sz="1600" b="1" u="sng" dirty="0"/>
              <a:t>ISP</a:t>
            </a:r>
            <a:r>
              <a:rPr lang="en-US" sz="1600" dirty="0"/>
              <a:t> – (Internet Service Provider) is a company that provides Internet access</a:t>
            </a:r>
          </a:p>
          <a:p>
            <a:r>
              <a:rPr lang="en-US" sz="1600" i="1" dirty="0"/>
              <a:t>Example</a:t>
            </a:r>
            <a:r>
              <a:rPr lang="en-US" sz="1600" dirty="0"/>
              <a:t>: Dial-ups requires a modem connected to a computer and to a telephone line with an Internet Service Provider (ISP).</a:t>
            </a:r>
          </a:p>
        </p:txBody>
      </p:sp>
    </p:spTree>
    <p:extLst>
      <p:ext uri="{BB962C8B-B14F-4D97-AF65-F5344CB8AC3E}">
        <p14:creationId xmlns:p14="http://schemas.microsoft.com/office/powerpoint/2010/main" val="150132916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4C67CD0-C8CB-9A5D-14AB-66A2C5A8989B}"/>
              </a:ext>
            </a:extLst>
          </p:cNvPr>
          <p:cNvSpPr txBox="1"/>
          <p:nvPr/>
        </p:nvSpPr>
        <p:spPr>
          <a:xfrm>
            <a:off x="304801" y="373264"/>
            <a:ext cx="8444088" cy="4524315"/>
          </a:xfrm>
          <a:prstGeom prst="rect">
            <a:avLst/>
          </a:prstGeom>
          <a:noFill/>
        </p:spPr>
        <p:txBody>
          <a:bodyPr wrap="square">
            <a:spAutoFit/>
          </a:bodyPr>
          <a:lstStyle/>
          <a:p>
            <a:r>
              <a:rPr lang="en-US" sz="1800" b="1" u="sng" dirty="0"/>
              <a:t>DSL</a:t>
            </a:r>
            <a:r>
              <a:rPr lang="en-US" sz="1800" dirty="0"/>
              <a:t> – (Digital Subscriber Line) is a high-bandwidth connection using normal telephone lines</a:t>
            </a:r>
          </a:p>
          <a:p>
            <a:r>
              <a:rPr lang="en-US" sz="1800" i="1" dirty="0"/>
              <a:t>Example</a:t>
            </a:r>
            <a:r>
              <a:rPr lang="en-US" sz="1800" dirty="0"/>
              <a:t>: Since about 10 percent of people in the United States live in rural areas or places cable and DSL can't reach, satellite Internet is the only real option for broadband speed.</a:t>
            </a:r>
          </a:p>
          <a:p>
            <a:r>
              <a:rPr lang="en-US" sz="1800" b="1" u="sng" dirty="0"/>
              <a:t>Broadband</a:t>
            </a:r>
            <a:r>
              <a:rPr lang="en-US" sz="1800" dirty="0"/>
              <a:t> – is a system that allows computers to transfer large amounts of information</a:t>
            </a:r>
          </a:p>
          <a:p>
            <a:r>
              <a:rPr lang="en-US" sz="1800" i="1" dirty="0"/>
              <a:t>Example:</a:t>
            </a:r>
            <a:r>
              <a:rPr lang="en-US" sz="1800" dirty="0"/>
              <a:t> I don't have wireless Internet, but I have a broadband connection.</a:t>
            </a:r>
          </a:p>
          <a:p>
            <a:r>
              <a:rPr lang="en-US" sz="1800" b="1" u="sng" dirty="0"/>
              <a:t>Hotspot </a:t>
            </a:r>
            <a:r>
              <a:rPr lang="en-US" sz="1800" b="1" dirty="0"/>
              <a:t>–</a:t>
            </a:r>
            <a:r>
              <a:rPr lang="en-US" sz="1800" dirty="0"/>
              <a:t> is a location (like an airport or café) that provides wireless Internet access to users</a:t>
            </a:r>
          </a:p>
          <a:p>
            <a:r>
              <a:rPr lang="en-US" sz="1800" i="1" dirty="0"/>
              <a:t>Example: </a:t>
            </a:r>
            <a:r>
              <a:rPr lang="en-US" sz="1800" dirty="0"/>
              <a:t>The border has become a major hotspot.</a:t>
            </a:r>
          </a:p>
          <a:p>
            <a:r>
              <a:rPr lang="en-US" sz="1800" b="1" u="sng" dirty="0"/>
              <a:t>Upgrade </a:t>
            </a:r>
            <a:r>
              <a:rPr lang="en-US" sz="1800" dirty="0"/>
              <a:t>– is to improve something, like a computer program or a type of service</a:t>
            </a:r>
          </a:p>
          <a:p>
            <a:r>
              <a:rPr lang="en-US" sz="1800" dirty="0"/>
              <a:t>Example: We've decided to upgrade our old computer.</a:t>
            </a:r>
          </a:p>
          <a:p>
            <a:r>
              <a:rPr lang="en-US" sz="1800" b="1" u="sng" dirty="0"/>
              <a:t>Wireless router </a:t>
            </a:r>
            <a:r>
              <a:rPr lang="en-US" sz="1800" dirty="0"/>
              <a:t>– is a device that forwards data as a wireless signal</a:t>
            </a:r>
          </a:p>
          <a:p>
            <a:r>
              <a:rPr lang="en-US" sz="1800" i="1" dirty="0"/>
              <a:t>Example</a:t>
            </a:r>
            <a:r>
              <a:rPr lang="en-US" sz="1800" dirty="0"/>
              <a:t>: Place the wireless router or access point away from outside walls to minimize signal leakage. </a:t>
            </a:r>
          </a:p>
        </p:txBody>
      </p:sp>
    </p:spTree>
    <p:extLst>
      <p:ext uri="{BB962C8B-B14F-4D97-AF65-F5344CB8AC3E}">
        <p14:creationId xmlns:p14="http://schemas.microsoft.com/office/powerpoint/2010/main" val="2101550032"/>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073"/>
        <p:cNvGrpSpPr/>
        <p:nvPr/>
      </p:nvGrpSpPr>
      <p:grpSpPr>
        <a:xfrm>
          <a:off x="0" y="0"/>
          <a:ext cx="0" cy="0"/>
          <a:chOff x="0" y="0"/>
          <a:chExt cx="0" cy="0"/>
        </a:xfrm>
      </p:grpSpPr>
      <p:sp>
        <p:nvSpPr>
          <p:cNvPr id="17074" name="Google Shape;17074;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Working on vocabulary</a:t>
            </a:r>
            <a:endParaRPr dirty="0"/>
          </a:p>
        </p:txBody>
      </p:sp>
      <p:sp>
        <p:nvSpPr>
          <p:cNvPr id="17075" name="Google Shape;17075;p59"/>
          <p:cNvSpPr txBox="1">
            <a:spLocks noGrp="1"/>
          </p:cNvSpPr>
          <p:nvPr>
            <p:ph type="subTitle" idx="1"/>
          </p:nvPr>
        </p:nvSpPr>
        <p:spPr>
          <a:xfrm>
            <a:off x="924675" y="1343475"/>
            <a:ext cx="3231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PROS</a:t>
            </a:r>
            <a:endParaRPr/>
          </a:p>
        </p:txBody>
      </p:sp>
      <p:sp>
        <p:nvSpPr>
          <p:cNvPr id="17076" name="Google Shape;17076;p59"/>
          <p:cNvSpPr txBox="1">
            <a:spLocks noGrp="1"/>
          </p:cNvSpPr>
          <p:nvPr>
            <p:ph type="subTitle" idx="2"/>
          </p:nvPr>
        </p:nvSpPr>
        <p:spPr>
          <a:xfrm>
            <a:off x="4987324" y="1343475"/>
            <a:ext cx="3231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CONS</a:t>
            </a:r>
            <a:endParaRPr dirty="0"/>
          </a:p>
        </p:txBody>
      </p:sp>
      <p:sp>
        <p:nvSpPr>
          <p:cNvPr id="17077" name="Google Shape;17077;p59"/>
          <p:cNvSpPr txBox="1">
            <a:spLocks noGrp="1"/>
          </p:cNvSpPr>
          <p:nvPr>
            <p:ph type="subTitle" idx="3"/>
          </p:nvPr>
        </p:nvSpPr>
        <p:spPr>
          <a:xfrm>
            <a:off x="924675" y="1839975"/>
            <a:ext cx="3231900" cy="2660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Mercury is the closest planet to the Sun</a:t>
            </a:r>
            <a:endParaRPr/>
          </a:p>
          <a:p>
            <a:pPr marL="457200" lvl="0" indent="-317500" algn="l" rtl="0">
              <a:spcBef>
                <a:spcPts val="1000"/>
              </a:spcBef>
              <a:spcAft>
                <a:spcPts val="0"/>
              </a:spcAft>
              <a:buSzPts val="1400"/>
              <a:buChar char="●"/>
            </a:pPr>
            <a:r>
              <a:rPr lang="en"/>
              <a:t>Venus is the second planet from the Sun</a:t>
            </a:r>
            <a:endParaRPr/>
          </a:p>
          <a:p>
            <a:pPr marL="457200" lvl="0" indent="-317500" algn="l" rtl="0">
              <a:spcBef>
                <a:spcPts val="1000"/>
              </a:spcBef>
              <a:spcAft>
                <a:spcPts val="0"/>
              </a:spcAft>
              <a:buSzPts val="1400"/>
              <a:buChar char="●"/>
            </a:pPr>
            <a:r>
              <a:rPr lang="en"/>
              <a:t>Mars is actually a very cold place</a:t>
            </a:r>
            <a:endParaRPr/>
          </a:p>
          <a:p>
            <a:pPr marL="457200" lvl="0" indent="-317500" algn="l" rtl="0">
              <a:spcBef>
                <a:spcPts val="1000"/>
              </a:spcBef>
              <a:spcAft>
                <a:spcPts val="0"/>
              </a:spcAft>
              <a:buSzPts val="1400"/>
              <a:buChar char="●"/>
            </a:pPr>
            <a:r>
              <a:rPr lang="en"/>
              <a:t>Jupiter is the biggest planet of them all</a:t>
            </a:r>
            <a:endParaRPr/>
          </a:p>
        </p:txBody>
      </p:sp>
      <p:sp>
        <p:nvSpPr>
          <p:cNvPr id="17078" name="Google Shape;17078;p59"/>
          <p:cNvSpPr txBox="1">
            <a:spLocks noGrp="1"/>
          </p:cNvSpPr>
          <p:nvPr>
            <p:ph type="subTitle" idx="4"/>
          </p:nvPr>
        </p:nvSpPr>
        <p:spPr>
          <a:xfrm>
            <a:off x="4987325" y="1839975"/>
            <a:ext cx="3231900" cy="2660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Saturn is composed of hydrogen and helium</a:t>
            </a:r>
            <a:endParaRPr/>
          </a:p>
          <a:p>
            <a:pPr marL="457200" lvl="0" indent="-317500" algn="l" rtl="0">
              <a:spcBef>
                <a:spcPts val="1000"/>
              </a:spcBef>
              <a:spcAft>
                <a:spcPts val="0"/>
              </a:spcAft>
              <a:buSzPts val="1400"/>
              <a:buChar char="●"/>
            </a:pPr>
            <a:r>
              <a:rPr lang="en"/>
              <a:t>Neptune is the farthest planet from the Sun</a:t>
            </a:r>
            <a:endParaRPr/>
          </a:p>
          <a:p>
            <a:pPr marL="457200" lvl="0" indent="-317500" algn="l" rtl="0">
              <a:spcBef>
                <a:spcPts val="1000"/>
              </a:spcBef>
              <a:spcAft>
                <a:spcPts val="0"/>
              </a:spcAft>
              <a:buSzPts val="1400"/>
              <a:buChar char="●"/>
            </a:pPr>
            <a:r>
              <a:rPr lang="en"/>
              <a:t>Ceres is located in the main asteroid belt</a:t>
            </a:r>
            <a:endParaRPr/>
          </a:p>
          <a:p>
            <a:pPr marL="457200" lvl="0" indent="-317500" algn="l" rtl="0">
              <a:spcBef>
                <a:spcPts val="1000"/>
              </a:spcBef>
              <a:spcAft>
                <a:spcPts val="0"/>
              </a:spcAft>
              <a:buSzPts val="1400"/>
              <a:buChar char="●"/>
            </a:pPr>
            <a:r>
              <a:rPr lang="en"/>
              <a:t>Pluto is now considered a dwarf planet</a:t>
            </a:r>
            <a:endParaRPr/>
          </a:p>
        </p:txBody>
      </p:sp>
      <p:grpSp>
        <p:nvGrpSpPr>
          <p:cNvPr id="17079" name="Google Shape;17079;p59"/>
          <p:cNvGrpSpPr/>
          <p:nvPr/>
        </p:nvGrpSpPr>
        <p:grpSpPr>
          <a:xfrm>
            <a:off x="710700" y="1039516"/>
            <a:ext cx="7718199" cy="130200"/>
            <a:chOff x="-7403450" y="2565066"/>
            <a:chExt cx="7718199" cy="130200"/>
          </a:xfrm>
        </p:grpSpPr>
        <p:cxnSp>
          <p:nvCxnSpPr>
            <p:cNvPr id="17080" name="Google Shape;17080;p59"/>
            <p:cNvCxnSpPr/>
            <p:nvPr/>
          </p:nvCxnSpPr>
          <p:spPr>
            <a:xfrm>
              <a:off x="-7403450" y="2566425"/>
              <a:ext cx="7190100" cy="0"/>
            </a:xfrm>
            <a:prstGeom prst="straightConnector1">
              <a:avLst/>
            </a:prstGeom>
            <a:noFill/>
            <a:ln w="19050" cap="flat" cmpd="sng">
              <a:solidFill>
                <a:schemeClr val="accent1"/>
              </a:solidFill>
              <a:prstDash val="solid"/>
              <a:round/>
              <a:headEnd type="none" w="med" len="med"/>
              <a:tailEnd type="none" w="med" len="med"/>
            </a:ln>
          </p:spPr>
        </p:cxnSp>
        <p:cxnSp>
          <p:nvCxnSpPr>
            <p:cNvPr id="17081" name="Google Shape;17081;p59"/>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082" name="Google Shape;17082;p59"/>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083" name="Google Shape;17083;p59"/>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084" name="Google Shape;17084;p59"/>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pic>
        <p:nvPicPr>
          <p:cNvPr id="3" name="Рисунок 2">
            <a:extLst>
              <a:ext uri="{FF2B5EF4-FFF2-40B4-BE49-F238E27FC236}">
                <a16:creationId xmlns:a16="http://schemas.microsoft.com/office/drawing/2014/main" id="{7E514606-DA56-6058-0A18-DEF3CC454650}"/>
              </a:ext>
            </a:extLst>
          </p:cNvPr>
          <p:cNvPicPr>
            <a:picLocks noChangeAspect="1"/>
          </p:cNvPicPr>
          <p:nvPr/>
        </p:nvPicPr>
        <p:blipFill>
          <a:blip r:embed="rId3"/>
          <a:stretch>
            <a:fillRect/>
          </a:stretch>
        </p:blipFill>
        <p:spPr>
          <a:xfrm>
            <a:off x="328067" y="1104615"/>
            <a:ext cx="4376555" cy="369772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Рисунок 4">
            <a:extLst>
              <a:ext uri="{FF2B5EF4-FFF2-40B4-BE49-F238E27FC236}">
                <a16:creationId xmlns:a16="http://schemas.microsoft.com/office/drawing/2014/main" id="{9F9527C2-CCEE-6C8A-0A6B-252F131083AE}"/>
              </a:ext>
            </a:extLst>
          </p:cNvPr>
          <p:cNvPicPr>
            <a:picLocks noChangeAspect="1"/>
          </p:cNvPicPr>
          <p:nvPr/>
        </p:nvPicPr>
        <p:blipFill>
          <a:blip r:embed="rId4"/>
          <a:stretch>
            <a:fillRect/>
          </a:stretch>
        </p:blipFill>
        <p:spPr>
          <a:xfrm>
            <a:off x="4915226" y="1191507"/>
            <a:ext cx="3857625" cy="363341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extBox 1">
            <a:extLst>
              <a:ext uri="{FF2B5EF4-FFF2-40B4-BE49-F238E27FC236}">
                <a16:creationId xmlns:a16="http://schemas.microsoft.com/office/drawing/2014/main" id="{9B0C9B8B-DA2D-7A95-2A79-EB373F83BA9E}"/>
              </a:ext>
            </a:extLst>
          </p:cNvPr>
          <p:cNvSpPr txBox="1"/>
          <p:nvPr/>
        </p:nvSpPr>
        <p:spPr>
          <a:xfrm>
            <a:off x="844599" y="1916175"/>
            <a:ext cx="258266" cy="307777"/>
          </a:xfrm>
          <a:prstGeom prst="rect">
            <a:avLst/>
          </a:prstGeom>
          <a:noFill/>
        </p:spPr>
        <p:txBody>
          <a:bodyPr wrap="square" rtlCol="0">
            <a:spAutoFit/>
          </a:bodyPr>
          <a:lstStyle/>
          <a:p>
            <a:r>
              <a:rPr lang="en-US" b="1" dirty="0">
                <a:solidFill>
                  <a:srgbClr val="FF0000"/>
                </a:solidFill>
              </a:rPr>
              <a:t>D</a:t>
            </a:r>
            <a:endParaRPr lang="ru-RU" b="1" dirty="0">
              <a:solidFill>
                <a:srgbClr val="FF0000"/>
              </a:solidFill>
            </a:endParaRPr>
          </a:p>
        </p:txBody>
      </p:sp>
      <p:sp>
        <p:nvSpPr>
          <p:cNvPr id="4" name="TextBox 3">
            <a:extLst>
              <a:ext uri="{FF2B5EF4-FFF2-40B4-BE49-F238E27FC236}">
                <a16:creationId xmlns:a16="http://schemas.microsoft.com/office/drawing/2014/main" id="{5B14F706-7482-11EE-B857-D5FF06CDA75E}"/>
              </a:ext>
            </a:extLst>
          </p:cNvPr>
          <p:cNvSpPr txBox="1"/>
          <p:nvPr/>
        </p:nvSpPr>
        <p:spPr>
          <a:xfrm>
            <a:off x="844599" y="2155036"/>
            <a:ext cx="258266" cy="307777"/>
          </a:xfrm>
          <a:prstGeom prst="rect">
            <a:avLst/>
          </a:prstGeom>
          <a:noFill/>
        </p:spPr>
        <p:txBody>
          <a:bodyPr wrap="square" rtlCol="0">
            <a:spAutoFit/>
          </a:bodyPr>
          <a:lstStyle/>
          <a:p>
            <a:r>
              <a:rPr lang="en-US" b="1" dirty="0">
                <a:solidFill>
                  <a:srgbClr val="FF0000"/>
                </a:solidFill>
              </a:rPr>
              <a:t>A</a:t>
            </a:r>
            <a:endParaRPr lang="ru-RU" b="1" dirty="0">
              <a:solidFill>
                <a:srgbClr val="FF0000"/>
              </a:solidFill>
            </a:endParaRPr>
          </a:p>
        </p:txBody>
      </p:sp>
      <p:sp>
        <p:nvSpPr>
          <p:cNvPr id="6" name="TextBox 5">
            <a:extLst>
              <a:ext uri="{FF2B5EF4-FFF2-40B4-BE49-F238E27FC236}">
                <a16:creationId xmlns:a16="http://schemas.microsoft.com/office/drawing/2014/main" id="{4E310359-9B51-7CF4-1469-63C4A67AE854}"/>
              </a:ext>
            </a:extLst>
          </p:cNvPr>
          <p:cNvSpPr txBox="1"/>
          <p:nvPr/>
        </p:nvSpPr>
        <p:spPr>
          <a:xfrm>
            <a:off x="844599" y="2462813"/>
            <a:ext cx="209404" cy="307777"/>
          </a:xfrm>
          <a:prstGeom prst="rect">
            <a:avLst/>
          </a:prstGeom>
          <a:noFill/>
        </p:spPr>
        <p:txBody>
          <a:bodyPr wrap="square" rtlCol="0">
            <a:spAutoFit/>
          </a:bodyPr>
          <a:lstStyle/>
          <a:p>
            <a:r>
              <a:rPr lang="en-US" b="1" dirty="0">
                <a:solidFill>
                  <a:srgbClr val="FF0000"/>
                </a:solidFill>
              </a:rPr>
              <a:t>B</a:t>
            </a:r>
            <a:endParaRPr lang="ru-RU" b="1" dirty="0">
              <a:solidFill>
                <a:srgbClr val="FF0000"/>
              </a:solidFill>
            </a:endParaRPr>
          </a:p>
        </p:txBody>
      </p:sp>
      <p:sp>
        <p:nvSpPr>
          <p:cNvPr id="7" name="TextBox 6">
            <a:extLst>
              <a:ext uri="{FF2B5EF4-FFF2-40B4-BE49-F238E27FC236}">
                <a16:creationId xmlns:a16="http://schemas.microsoft.com/office/drawing/2014/main" id="{07C14122-19F3-EE48-9382-2DB7930C3F1B}"/>
              </a:ext>
            </a:extLst>
          </p:cNvPr>
          <p:cNvSpPr txBox="1"/>
          <p:nvPr/>
        </p:nvSpPr>
        <p:spPr>
          <a:xfrm>
            <a:off x="2533795" y="1916175"/>
            <a:ext cx="125643" cy="307777"/>
          </a:xfrm>
          <a:prstGeom prst="rect">
            <a:avLst/>
          </a:prstGeom>
          <a:noFill/>
        </p:spPr>
        <p:txBody>
          <a:bodyPr wrap="square" rtlCol="0">
            <a:spAutoFit/>
          </a:bodyPr>
          <a:lstStyle/>
          <a:p>
            <a:r>
              <a:rPr lang="en-US" b="1" dirty="0">
                <a:solidFill>
                  <a:srgbClr val="FF0000"/>
                </a:solidFill>
              </a:rPr>
              <a:t>C</a:t>
            </a:r>
            <a:endParaRPr lang="ru-RU" b="1" dirty="0">
              <a:solidFill>
                <a:srgbClr val="FF0000"/>
              </a:solidFill>
            </a:endParaRPr>
          </a:p>
        </p:txBody>
      </p:sp>
      <p:sp>
        <p:nvSpPr>
          <p:cNvPr id="8" name="TextBox 7">
            <a:extLst>
              <a:ext uri="{FF2B5EF4-FFF2-40B4-BE49-F238E27FC236}">
                <a16:creationId xmlns:a16="http://schemas.microsoft.com/office/drawing/2014/main" id="{47F63961-8079-59DD-9BF7-668BE854F1D8}"/>
              </a:ext>
            </a:extLst>
          </p:cNvPr>
          <p:cNvSpPr txBox="1"/>
          <p:nvPr/>
        </p:nvSpPr>
        <p:spPr>
          <a:xfrm>
            <a:off x="2498895" y="2155036"/>
            <a:ext cx="209404" cy="307777"/>
          </a:xfrm>
          <a:prstGeom prst="rect">
            <a:avLst/>
          </a:prstGeom>
          <a:noFill/>
        </p:spPr>
        <p:txBody>
          <a:bodyPr wrap="square" rtlCol="0">
            <a:spAutoFit/>
          </a:bodyPr>
          <a:lstStyle/>
          <a:p>
            <a:pPr algn="ctr"/>
            <a:r>
              <a:rPr lang="en-US" b="1" dirty="0">
                <a:solidFill>
                  <a:srgbClr val="FF0000"/>
                </a:solidFill>
              </a:rPr>
              <a:t>E</a:t>
            </a:r>
            <a:endParaRPr lang="ru-RU" b="1" dirty="0">
              <a:solidFill>
                <a:srgbClr val="FF0000"/>
              </a:solidFill>
            </a:endParaRPr>
          </a:p>
        </p:txBody>
      </p:sp>
      <p:sp>
        <p:nvSpPr>
          <p:cNvPr id="9" name="TextBox 8">
            <a:extLst>
              <a:ext uri="{FF2B5EF4-FFF2-40B4-BE49-F238E27FC236}">
                <a16:creationId xmlns:a16="http://schemas.microsoft.com/office/drawing/2014/main" id="{FF1C8052-703D-03D4-FBEA-356E8CC041FD}"/>
              </a:ext>
            </a:extLst>
          </p:cNvPr>
          <p:cNvSpPr txBox="1"/>
          <p:nvPr/>
        </p:nvSpPr>
        <p:spPr>
          <a:xfrm>
            <a:off x="6659066" y="2770590"/>
            <a:ext cx="970241" cy="307777"/>
          </a:xfrm>
          <a:prstGeom prst="rect">
            <a:avLst/>
          </a:prstGeom>
          <a:noFill/>
        </p:spPr>
        <p:txBody>
          <a:bodyPr wrap="square" rtlCol="0">
            <a:spAutoFit/>
          </a:bodyPr>
          <a:lstStyle/>
          <a:p>
            <a:r>
              <a:rPr lang="en-US" b="1" dirty="0">
                <a:solidFill>
                  <a:srgbClr val="002060"/>
                </a:solidFill>
              </a:rPr>
              <a:t>hotspot</a:t>
            </a:r>
            <a:endParaRPr lang="ru-RU" b="1" dirty="0">
              <a:solidFill>
                <a:srgbClr val="002060"/>
              </a:solidFill>
            </a:endParaRPr>
          </a:p>
        </p:txBody>
      </p:sp>
      <p:sp>
        <p:nvSpPr>
          <p:cNvPr id="10" name="TextBox 9">
            <a:extLst>
              <a:ext uri="{FF2B5EF4-FFF2-40B4-BE49-F238E27FC236}">
                <a16:creationId xmlns:a16="http://schemas.microsoft.com/office/drawing/2014/main" id="{4C24BEF6-7335-B3C7-7479-D827E4FF1BEE}"/>
              </a:ext>
            </a:extLst>
          </p:cNvPr>
          <p:cNvSpPr txBox="1"/>
          <p:nvPr/>
        </p:nvSpPr>
        <p:spPr>
          <a:xfrm>
            <a:off x="5353777" y="3170175"/>
            <a:ext cx="565392" cy="307777"/>
          </a:xfrm>
          <a:prstGeom prst="rect">
            <a:avLst/>
          </a:prstGeom>
          <a:noFill/>
        </p:spPr>
        <p:txBody>
          <a:bodyPr wrap="square" rtlCol="0">
            <a:spAutoFit/>
          </a:bodyPr>
          <a:lstStyle/>
          <a:p>
            <a:r>
              <a:rPr lang="en-US" b="1" dirty="0">
                <a:solidFill>
                  <a:srgbClr val="002060"/>
                </a:solidFill>
              </a:rPr>
              <a:t>DSL</a:t>
            </a:r>
            <a:endParaRPr lang="ru-RU" b="1" dirty="0">
              <a:solidFill>
                <a:srgbClr val="002060"/>
              </a:solidFill>
            </a:endParaRPr>
          </a:p>
        </p:txBody>
      </p:sp>
      <p:sp>
        <p:nvSpPr>
          <p:cNvPr id="11" name="TextBox 10">
            <a:extLst>
              <a:ext uri="{FF2B5EF4-FFF2-40B4-BE49-F238E27FC236}">
                <a16:creationId xmlns:a16="http://schemas.microsoft.com/office/drawing/2014/main" id="{6687AF59-46D2-FE12-E725-FDB7A3A369F2}"/>
              </a:ext>
            </a:extLst>
          </p:cNvPr>
          <p:cNvSpPr txBox="1"/>
          <p:nvPr/>
        </p:nvSpPr>
        <p:spPr>
          <a:xfrm>
            <a:off x="5981991" y="3420276"/>
            <a:ext cx="677075" cy="307777"/>
          </a:xfrm>
          <a:prstGeom prst="rect">
            <a:avLst/>
          </a:prstGeom>
          <a:noFill/>
        </p:spPr>
        <p:txBody>
          <a:bodyPr wrap="square" rtlCol="0">
            <a:spAutoFit/>
          </a:bodyPr>
          <a:lstStyle/>
          <a:p>
            <a:r>
              <a:rPr lang="en-US" b="1" dirty="0">
                <a:solidFill>
                  <a:srgbClr val="002060"/>
                </a:solidFill>
              </a:rPr>
              <a:t>ISP</a:t>
            </a:r>
            <a:endParaRPr lang="ru-RU" b="1" dirty="0">
              <a:solidFill>
                <a:srgbClr val="002060"/>
              </a:solidFill>
            </a:endParaRPr>
          </a:p>
        </p:txBody>
      </p:sp>
      <p:sp>
        <p:nvSpPr>
          <p:cNvPr id="12" name="TextBox 11">
            <a:extLst>
              <a:ext uri="{FF2B5EF4-FFF2-40B4-BE49-F238E27FC236}">
                <a16:creationId xmlns:a16="http://schemas.microsoft.com/office/drawing/2014/main" id="{28048562-5785-6CEA-1C59-DBAF959FD06C}"/>
              </a:ext>
            </a:extLst>
          </p:cNvPr>
          <p:cNvSpPr txBox="1"/>
          <p:nvPr/>
        </p:nvSpPr>
        <p:spPr>
          <a:xfrm>
            <a:off x="5151241" y="3678541"/>
            <a:ext cx="998274" cy="307777"/>
          </a:xfrm>
          <a:prstGeom prst="rect">
            <a:avLst/>
          </a:prstGeom>
          <a:noFill/>
        </p:spPr>
        <p:txBody>
          <a:bodyPr wrap="square" rtlCol="0">
            <a:spAutoFit/>
          </a:bodyPr>
          <a:lstStyle/>
          <a:p>
            <a:r>
              <a:rPr lang="en-US" b="1" dirty="0">
                <a:solidFill>
                  <a:srgbClr val="002060"/>
                </a:solidFill>
              </a:rPr>
              <a:t>Upgrade</a:t>
            </a:r>
            <a:endParaRPr lang="ru-RU" b="1" dirty="0">
              <a:solidFill>
                <a:srgbClr val="002060"/>
              </a:solidFill>
            </a:endParaRPr>
          </a:p>
        </p:txBody>
      </p:sp>
      <p:sp>
        <p:nvSpPr>
          <p:cNvPr id="13" name="TextBox 12">
            <a:extLst>
              <a:ext uri="{FF2B5EF4-FFF2-40B4-BE49-F238E27FC236}">
                <a16:creationId xmlns:a16="http://schemas.microsoft.com/office/drawing/2014/main" id="{A2F03D53-97A6-C87B-51D9-BC1420D1612B}"/>
              </a:ext>
            </a:extLst>
          </p:cNvPr>
          <p:cNvSpPr txBox="1"/>
          <p:nvPr/>
        </p:nvSpPr>
        <p:spPr>
          <a:xfrm>
            <a:off x="5353778" y="3856102"/>
            <a:ext cx="1849740" cy="307777"/>
          </a:xfrm>
          <a:prstGeom prst="rect">
            <a:avLst/>
          </a:prstGeom>
          <a:noFill/>
        </p:spPr>
        <p:txBody>
          <a:bodyPr wrap="square" rtlCol="0">
            <a:spAutoFit/>
          </a:bodyPr>
          <a:lstStyle/>
          <a:p>
            <a:r>
              <a:rPr lang="en-US" b="1" dirty="0">
                <a:solidFill>
                  <a:srgbClr val="002060"/>
                </a:solidFill>
              </a:rPr>
              <a:t>antivirus software</a:t>
            </a:r>
            <a:endParaRPr lang="ru-RU" b="1" dirty="0">
              <a:solidFill>
                <a:srgbClr val="002060"/>
              </a:solidFill>
            </a:endParaRPr>
          </a:p>
        </p:txBody>
      </p:sp>
      <p:sp>
        <p:nvSpPr>
          <p:cNvPr id="15" name="TextBox 14">
            <a:extLst>
              <a:ext uri="{FF2B5EF4-FFF2-40B4-BE49-F238E27FC236}">
                <a16:creationId xmlns:a16="http://schemas.microsoft.com/office/drawing/2014/main" id="{B7CD71E9-2DDB-33B5-A19D-FEE768D0F4F6}"/>
              </a:ext>
            </a:extLst>
          </p:cNvPr>
          <p:cNvSpPr txBox="1"/>
          <p:nvPr/>
        </p:nvSpPr>
        <p:spPr>
          <a:xfrm>
            <a:off x="5981991" y="4102625"/>
            <a:ext cx="1786918" cy="307777"/>
          </a:xfrm>
          <a:prstGeom prst="rect">
            <a:avLst/>
          </a:prstGeom>
          <a:noFill/>
        </p:spPr>
        <p:txBody>
          <a:bodyPr wrap="square" rtlCol="0">
            <a:spAutoFit/>
          </a:bodyPr>
          <a:lstStyle/>
          <a:p>
            <a:r>
              <a:rPr lang="en-US" b="1" dirty="0">
                <a:solidFill>
                  <a:srgbClr val="002060"/>
                </a:solidFill>
              </a:rPr>
              <a:t>wireless router</a:t>
            </a:r>
            <a:endParaRPr lang="ru-RU" b="1" dirty="0">
              <a:solidFill>
                <a:srgbClr val="002060"/>
              </a:solidFill>
            </a:endParaRPr>
          </a:p>
        </p:txBody>
      </p:sp>
      <p:sp>
        <p:nvSpPr>
          <p:cNvPr id="16" name="TextBox 15">
            <a:extLst>
              <a:ext uri="{FF2B5EF4-FFF2-40B4-BE49-F238E27FC236}">
                <a16:creationId xmlns:a16="http://schemas.microsoft.com/office/drawing/2014/main" id="{61CCACD3-1FB6-16D6-2A53-864E8C6AB878}"/>
              </a:ext>
            </a:extLst>
          </p:cNvPr>
          <p:cNvSpPr txBox="1"/>
          <p:nvPr/>
        </p:nvSpPr>
        <p:spPr>
          <a:xfrm>
            <a:off x="5751646" y="4432193"/>
            <a:ext cx="907420" cy="307777"/>
          </a:xfrm>
          <a:prstGeom prst="rect">
            <a:avLst/>
          </a:prstGeom>
          <a:noFill/>
        </p:spPr>
        <p:txBody>
          <a:bodyPr wrap="square" rtlCol="0">
            <a:spAutoFit/>
          </a:bodyPr>
          <a:lstStyle/>
          <a:p>
            <a:r>
              <a:rPr lang="en-US" b="1" dirty="0">
                <a:solidFill>
                  <a:srgbClr val="002060"/>
                </a:solidFill>
              </a:rPr>
              <a:t>T-3</a:t>
            </a:r>
            <a:endParaRPr lang="ru-RU" b="1" dirty="0">
              <a:solidFill>
                <a:srgbClr val="002060"/>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fade">
                                      <p:cBhvr>
                                        <p:cTn id="22" dur="500"/>
                                        <p:tgtEl>
                                          <p:spTgt spid="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fade">
                                      <p:cBhvr>
                                        <p:cTn id="27" dur="500"/>
                                        <p:tgtEl>
                                          <p:spTgt spid="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500"/>
                                        <p:tgtEl>
                                          <p:spTgt spid="1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fade">
                                      <p:cBhvr>
                                        <p:cTn id="6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5" grpId="0"/>
      <p:bldP spid="1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397"/>
        <p:cNvGrpSpPr/>
        <p:nvPr/>
      </p:nvGrpSpPr>
      <p:grpSpPr>
        <a:xfrm>
          <a:off x="0" y="0"/>
          <a:ext cx="0" cy="0"/>
          <a:chOff x="0" y="0"/>
          <a:chExt cx="0" cy="0"/>
        </a:xfrm>
      </p:grpSpPr>
      <p:sp>
        <p:nvSpPr>
          <p:cNvPr id="16398" name="Google Shape;16398;p45"/>
          <p:cNvSpPr txBox="1">
            <a:spLocks noGrp="1"/>
          </p:cNvSpPr>
          <p:nvPr>
            <p:ph type="subTitle" idx="1"/>
          </p:nvPr>
        </p:nvSpPr>
        <p:spPr>
          <a:xfrm>
            <a:off x="1229201" y="1332950"/>
            <a:ext cx="2769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SERVER 1</a:t>
            </a:r>
            <a:endParaRPr/>
          </a:p>
        </p:txBody>
      </p:sp>
      <p:sp>
        <p:nvSpPr>
          <p:cNvPr id="16399" name="Google Shape;16399;p45"/>
          <p:cNvSpPr txBox="1">
            <a:spLocks noGrp="1"/>
          </p:cNvSpPr>
          <p:nvPr>
            <p:ph type="subTitle" idx="2"/>
          </p:nvPr>
        </p:nvSpPr>
        <p:spPr>
          <a:xfrm>
            <a:off x="1229200" y="1829450"/>
            <a:ext cx="2769900" cy="88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6400" name="Google Shape;16400;p45"/>
          <p:cNvSpPr txBox="1">
            <a:spLocks noGrp="1"/>
          </p:cNvSpPr>
          <p:nvPr>
            <p:ph type="subTitle" idx="3"/>
          </p:nvPr>
        </p:nvSpPr>
        <p:spPr>
          <a:xfrm>
            <a:off x="5140502" y="1829450"/>
            <a:ext cx="2769900" cy="88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 </a:t>
            </a:r>
            <a:endParaRPr/>
          </a:p>
        </p:txBody>
      </p:sp>
      <p:sp>
        <p:nvSpPr>
          <p:cNvPr id="16401" name="Google Shape;16401;p4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SERVER OPERATING SYSTEMS</a:t>
            </a:r>
            <a:endParaRPr/>
          </a:p>
        </p:txBody>
      </p:sp>
      <p:sp>
        <p:nvSpPr>
          <p:cNvPr id="16402" name="Google Shape;16402;p45"/>
          <p:cNvSpPr txBox="1">
            <a:spLocks noGrp="1"/>
          </p:cNvSpPr>
          <p:nvPr>
            <p:ph type="subTitle" idx="6"/>
          </p:nvPr>
        </p:nvSpPr>
        <p:spPr>
          <a:xfrm>
            <a:off x="1229201" y="3003650"/>
            <a:ext cx="2769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SERVER 3</a:t>
            </a:r>
            <a:endParaRPr/>
          </a:p>
        </p:txBody>
      </p:sp>
      <p:sp>
        <p:nvSpPr>
          <p:cNvPr id="16403" name="Google Shape;16403;p45"/>
          <p:cNvSpPr txBox="1">
            <a:spLocks noGrp="1"/>
          </p:cNvSpPr>
          <p:nvPr>
            <p:ph type="subTitle" idx="4"/>
          </p:nvPr>
        </p:nvSpPr>
        <p:spPr>
          <a:xfrm>
            <a:off x="1229200" y="3500150"/>
            <a:ext cx="2769900" cy="88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 which gives it its reddish cast</a:t>
            </a:r>
            <a:endParaRPr/>
          </a:p>
        </p:txBody>
      </p:sp>
      <p:sp>
        <p:nvSpPr>
          <p:cNvPr id="16404" name="Google Shape;16404;p45"/>
          <p:cNvSpPr txBox="1">
            <a:spLocks noGrp="1"/>
          </p:cNvSpPr>
          <p:nvPr>
            <p:ph type="subTitle" idx="5"/>
          </p:nvPr>
        </p:nvSpPr>
        <p:spPr>
          <a:xfrm>
            <a:off x="5140502" y="3500150"/>
            <a:ext cx="2769900" cy="88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16405" name="Google Shape;16405;p45"/>
          <p:cNvSpPr txBox="1">
            <a:spLocks noGrp="1"/>
          </p:cNvSpPr>
          <p:nvPr>
            <p:ph type="subTitle" idx="7"/>
          </p:nvPr>
        </p:nvSpPr>
        <p:spPr>
          <a:xfrm>
            <a:off x="5140503" y="1332950"/>
            <a:ext cx="2769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SERVER 2</a:t>
            </a:r>
            <a:endParaRPr/>
          </a:p>
        </p:txBody>
      </p:sp>
      <p:sp>
        <p:nvSpPr>
          <p:cNvPr id="16406" name="Google Shape;16406;p45"/>
          <p:cNvSpPr txBox="1">
            <a:spLocks noGrp="1"/>
          </p:cNvSpPr>
          <p:nvPr>
            <p:ph type="subTitle" idx="8"/>
          </p:nvPr>
        </p:nvSpPr>
        <p:spPr>
          <a:xfrm>
            <a:off x="5140503" y="3003650"/>
            <a:ext cx="2769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SERVER 4</a:t>
            </a:r>
            <a:endParaRPr/>
          </a:p>
        </p:txBody>
      </p:sp>
      <p:grpSp>
        <p:nvGrpSpPr>
          <p:cNvPr id="16407" name="Google Shape;16407;p45"/>
          <p:cNvGrpSpPr/>
          <p:nvPr/>
        </p:nvGrpSpPr>
        <p:grpSpPr>
          <a:xfrm>
            <a:off x="710700" y="1039516"/>
            <a:ext cx="7718199" cy="130200"/>
            <a:chOff x="-7403450" y="2565066"/>
            <a:chExt cx="7718199" cy="130200"/>
          </a:xfrm>
        </p:grpSpPr>
        <p:cxnSp>
          <p:nvCxnSpPr>
            <p:cNvPr id="16408" name="Google Shape;16408;p45"/>
            <p:cNvCxnSpPr/>
            <p:nvPr/>
          </p:nvCxnSpPr>
          <p:spPr>
            <a:xfrm>
              <a:off x="-7403450" y="2566425"/>
              <a:ext cx="7190100" cy="0"/>
            </a:xfrm>
            <a:prstGeom prst="straightConnector1">
              <a:avLst/>
            </a:prstGeom>
            <a:noFill/>
            <a:ln w="19050" cap="flat" cmpd="sng">
              <a:solidFill>
                <a:schemeClr val="accent1"/>
              </a:solidFill>
              <a:prstDash val="solid"/>
              <a:round/>
              <a:headEnd type="none" w="med" len="med"/>
              <a:tailEnd type="none" w="med" len="med"/>
            </a:ln>
          </p:spPr>
        </p:cxnSp>
        <p:cxnSp>
          <p:nvCxnSpPr>
            <p:cNvPr id="16409" name="Google Shape;16409;p45"/>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410" name="Google Shape;16410;p45"/>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411" name="Google Shape;16411;p45"/>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412" name="Google Shape;16412;p45"/>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pic>
        <p:nvPicPr>
          <p:cNvPr id="3" name="Рисунок 2">
            <a:extLst>
              <a:ext uri="{FF2B5EF4-FFF2-40B4-BE49-F238E27FC236}">
                <a16:creationId xmlns:a16="http://schemas.microsoft.com/office/drawing/2014/main" id="{AB3758F6-CD1C-0796-2614-F686979D3625}"/>
              </a:ext>
            </a:extLst>
          </p:cNvPr>
          <p:cNvPicPr>
            <a:picLocks noChangeAspect="1"/>
          </p:cNvPicPr>
          <p:nvPr/>
        </p:nvPicPr>
        <p:blipFill>
          <a:blip r:embed="rId3"/>
          <a:stretch>
            <a:fillRect/>
          </a:stretch>
        </p:blipFill>
        <p:spPr>
          <a:xfrm>
            <a:off x="404900" y="300147"/>
            <a:ext cx="4544028" cy="439832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Рисунок 4">
            <a:extLst>
              <a:ext uri="{FF2B5EF4-FFF2-40B4-BE49-F238E27FC236}">
                <a16:creationId xmlns:a16="http://schemas.microsoft.com/office/drawing/2014/main" id="{F11687CF-7F6D-1E60-5535-67221FA8BE2D}"/>
              </a:ext>
            </a:extLst>
          </p:cNvPr>
          <p:cNvPicPr>
            <a:picLocks noChangeAspect="1"/>
          </p:cNvPicPr>
          <p:nvPr/>
        </p:nvPicPr>
        <p:blipFill>
          <a:blip r:embed="rId4"/>
          <a:stretch>
            <a:fillRect/>
          </a:stretch>
        </p:blipFill>
        <p:spPr>
          <a:xfrm>
            <a:off x="4948928" y="445025"/>
            <a:ext cx="3720422" cy="435732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cxnSp>
        <p:nvCxnSpPr>
          <p:cNvPr id="4" name="Прямая соединительная линия 3">
            <a:extLst>
              <a:ext uri="{FF2B5EF4-FFF2-40B4-BE49-F238E27FC236}">
                <a16:creationId xmlns:a16="http://schemas.microsoft.com/office/drawing/2014/main" id="{E5C93E02-207E-D8BB-E891-E058B71DC583}"/>
              </a:ext>
            </a:extLst>
          </p:cNvPr>
          <p:cNvCxnSpPr/>
          <p:nvPr/>
        </p:nvCxnSpPr>
        <p:spPr>
          <a:xfrm>
            <a:off x="5688824" y="2024244"/>
            <a:ext cx="273517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7" name="Прямая соединительная линия 6">
            <a:extLst>
              <a:ext uri="{FF2B5EF4-FFF2-40B4-BE49-F238E27FC236}">
                <a16:creationId xmlns:a16="http://schemas.microsoft.com/office/drawing/2014/main" id="{BA8A33C6-39BA-818C-EF0C-A51AC15655C9}"/>
              </a:ext>
            </a:extLst>
          </p:cNvPr>
          <p:cNvCxnSpPr/>
          <p:nvPr/>
        </p:nvCxnSpPr>
        <p:spPr>
          <a:xfrm>
            <a:off x="5688824" y="3099188"/>
            <a:ext cx="109588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9" name="Прямая соединительная линия 8">
            <a:extLst>
              <a:ext uri="{FF2B5EF4-FFF2-40B4-BE49-F238E27FC236}">
                <a16:creationId xmlns:a16="http://schemas.microsoft.com/office/drawing/2014/main" id="{03A31048-1552-1310-0204-9D557C9F3217}"/>
              </a:ext>
            </a:extLst>
          </p:cNvPr>
          <p:cNvCxnSpPr/>
          <p:nvPr/>
        </p:nvCxnSpPr>
        <p:spPr>
          <a:xfrm>
            <a:off x="5570162" y="438785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Прямая соединительная линия 10">
            <a:extLst>
              <a:ext uri="{FF2B5EF4-FFF2-40B4-BE49-F238E27FC236}">
                <a16:creationId xmlns:a16="http://schemas.microsoft.com/office/drawing/2014/main" id="{CE8B54C3-6F55-AE01-B8AC-7D17A5CB34E1}"/>
              </a:ext>
            </a:extLst>
          </p:cNvPr>
          <p:cNvCxnSpPr/>
          <p:nvPr/>
        </p:nvCxnSpPr>
        <p:spPr>
          <a:xfrm>
            <a:off x="5500360" y="4467298"/>
            <a:ext cx="2805739" cy="0"/>
          </a:xfrm>
          <a:prstGeom prst="line">
            <a:avLst/>
          </a:prstGeom>
        </p:spPr>
        <p:style>
          <a:lnRef idx="2">
            <a:schemeClr val="accent1"/>
          </a:lnRef>
          <a:fillRef idx="0">
            <a:schemeClr val="accent1"/>
          </a:fillRef>
          <a:effectRef idx="1">
            <a:schemeClr val="accent1"/>
          </a:effectRef>
          <a:fontRef idx="minor">
            <a:schemeClr val="tx1"/>
          </a:fontRef>
        </p:style>
      </p:cxnSp>
    </p:spTree>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310"/>
        <p:cNvGrpSpPr/>
        <p:nvPr/>
      </p:nvGrpSpPr>
      <p:grpSpPr>
        <a:xfrm>
          <a:off x="0" y="0"/>
          <a:ext cx="0" cy="0"/>
          <a:chOff x="0" y="0"/>
          <a:chExt cx="0" cy="0"/>
        </a:xfrm>
      </p:grpSpPr>
      <p:sp>
        <p:nvSpPr>
          <p:cNvPr id="16311" name="Google Shape;16311;p43"/>
          <p:cNvSpPr txBox="1">
            <a:spLocks noGrp="1"/>
          </p:cNvSpPr>
          <p:nvPr>
            <p:ph type="title"/>
          </p:nvPr>
        </p:nvSpPr>
        <p:spPr>
          <a:xfrm>
            <a:off x="523511" y="445025"/>
            <a:ext cx="8257521"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Questions about computer programming</a:t>
            </a:r>
            <a:endParaRPr dirty="0"/>
          </a:p>
        </p:txBody>
      </p:sp>
      <p:sp>
        <p:nvSpPr>
          <p:cNvPr id="16313" name="Google Shape;16313;p43"/>
          <p:cNvSpPr txBox="1">
            <a:spLocks noGrp="1"/>
          </p:cNvSpPr>
          <p:nvPr>
            <p:ph type="subTitle" idx="1"/>
          </p:nvPr>
        </p:nvSpPr>
        <p:spPr>
          <a:xfrm>
            <a:off x="453710" y="2456185"/>
            <a:ext cx="4188092" cy="1640840"/>
          </a:xfrm>
          <a:prstGeom prst="rect">
            <a:avLst/>
          </a:prstGeom>
        </p:spPr>
        <p:txBody>
          <a:bodyPr spcFirstLastPara="1" wrap="square" lIns="91425" tIns="91425" rIns="91425" bIns="91425" anchor="b" anchorCtr="0">
            <a:noAutofit/>
          </a:bodyPr>
          <a:lstStyle/>
          <a:p>
            <a:pPr marL="0" indent="0"/>
            <a:r>
              <a:rPr lang="en" dirty="0"/>
              <a:t>1 </a:t>
            </a:r>
            <a:r>
              <a:rPr lang="en-US" sz="2400" dirty="0"/>
              <a:t>How does computer programming affect business?</a:t>
            </a:r>
          </a:p>
          <a:p>
            <a:pPr marL="0" lvl="0" indent="0" algn="l" rtl="0">
              <a:spcBef>
                <a:spcPts val="0"/>
              </a:spcBef>
              <a:spcAft>
                <a:spcPts val="0"/>
              </a:spcAft>
              <a:buNone/>
            </a:pPr>
            <a:endParaRPr dirty="0"/>
          </a:p>
        </p:txBody>
      </p:sp>
      <p:sp>
        <p:nvSpPr>
          <p:cNvPr id="16314" name="Google Shape;16314;p43"/>
          <p:cNvSpPr txBox="1">
            <a:spLocks noGrp="1"/>
          </p:cNvSpPr>
          <p:nvPr>
            <p:ph type="subTitle" idx="2"/>
          </p:nvPr>
        </p:nvSpPr>
        <p:spPr>
          <a:xfrm>
            <a:off x="4838862" y="2345925"/>
            <a:ext cx="3746726" cy="134504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2 Why </a:t>
            </a:r>
            <a:r>
              <a:rPr lang="en"/>
              <a:t>is computer </a:t>
            </a:r>
            <a:r>
              <a:rPr lang="en" dirty="0"/>
              <a:t>programming becoming more important?</a:t>
            </a:r>
            <a:endParaRPr dirty="0"/>
          </a:p>
        </p:txBody>
      </p:sp>
      <p:grpSp>
        <p:nvGrpSpPr>
          <p:cNvPr id="16316" name="Google Shape;16316;p43"/>
          <p:cNvGrpSpPr/>
          <p:nvPr/>
        </p:nvGrpSpPr>
        <p:grpSpPr>
          <a:xfrm>
            <a:off x="710700" y="1039516"/>
            <a:ext cx="7718199" cy="130200"/>
            <a:chOff x="-7403450" y="2565066"/>
            <a:chExt cx="7718199" cy="130200"/>
          </a:xfrm>
        </p:grpSpPr>
        <p:cxnSp>
          <p:nvCxnSpPr>
            <p:cNvPr id="16317" name="Google Shape;16317;p43"/>
            <p:cNvCxnSpPr/>
            <p:nvPr/>
          </p:nvCxnSpPr>
          <p:spPr>
            <a:xfrm>
              <a:off x="-7403450" y="2566425"/>
              <a:ext cx="7190100" cy="0"/>
            </a:xfrm>
            <a:prstGeom prst="straightConnector1">
              <a:avLst/>
            </a:prstGeom>
            <a:noFill/>
            <a:ln w="19050" cap="flat" cmpd="sng">
              <a:solidFill>
                <a:schemeClr val="accent1"/>
              </a:solidFill>
              <a:prstDash val="solid"/>
              <a:round/>
              <a:headEnd type="none" w="med" len="med"/>
              <a:tailEnd type="none" w="med" len="med"/>
            </a:ln>
          </p:spPr>
        </p:cxnSp>
        <p:cxnSp>
          <p:nvCxnSpPr>
            <p:cNvPr id="16318" name="Google Shape;16318;p43"/>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319" name="Google Shape;16319;p43"/>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320" name="Google Shape;16320;p43"/>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321" name="Google Shape;16321;p43"/>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grpSp>
        <p:nvGrpSpPr>
          <p:cNvPr id="16322" name="Google Shape;16322;p43"/>
          <p:cNvGrpSpPr/>
          <p:nvPr/>
        </p:nvGrpSpPr>
        <p:grpSpPr>
          <a:xfrm>
            <a:off x="1300131" y="1603200"/>
            <a:ext cx="702427" cy="697138"/>
            <a:chOff x="1279193" y="1482825"/>
            <a:chExt cx="702427" cy="697138"/>
          </a:xfrm>
        </p:grpSpPr>
        <p:sp>
          <p:nvSpPr>
            <p:cNvPr id="16323" name="Google Shape;16323;p43"/>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43"/>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43"/>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43"/>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43"/>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8" name="Google Shape;16328;p43"/>
          <p:cNvGrpSpPr/>
          <p:nvPr/>
        </p:nvGrpSpPr>
        <p:grpSpPr>
          <a:xfrm>
            <a:off x="4909743" y="1603200"/>
            <a:ext cx="702427" cy="697138"/>
            <a:chOff x="1279193" y="1482825"/>
            <a:chExt cx="702427" cy="697138"/>
          </a:xfrm>
        </p:grpSpPr>
        <p:sp>
          <p:nvSpPr>
            <p:cNvPr id="16329" name="Google Shape;16329;p43"/>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43"/>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43"/>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43"/>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43"/>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4" name="Google Shape;16334;p43"/>
          <p:cNvSpPr/>
          <p:nvPr/>
        </p:nvSpPr>
        <p:spPr>
          <a:xfrm>
            <a:off x="1463002" y="1803456"/>
            <a:ext cx="376680" cy="375526"/>
          </a:xfrm>
          <a:custGeom>
            <a:avLst/>
            <a:gdLst/>
            <a:ahLst/>
            <a:cxnLst/>
            <a:rect l="l" t="t" r="r" b="b"/>
            <a:pathLst>
              <a:path w="13380" h="13339" extrusionOk="0">
                <a:moveTo>
                  <a:pt x="7469" y="394"/>
                </a:moveTo>
                <a:lnTo>
                  <a:pt x="7469" y="2449"/>
                </a:lnTo>
                <a:lnTo>
                  <a:pt x="3900" y="2449"/>
                </a:lnTo>
                <a:lnTo>
                  <a:pt x="3900" y="394"/>
                </a:lnTo>
                <a:close/>
                <a:moveTo>
                  <a:pt x="10465" y="394"/>
                </a:moveTo>
                <a:cubicBezTo>
                  <a:pt x="10748" y="395"/>
                  <a:pt x="10979" y="624"/>
                  <a:pt x="10979" y="909"/>
                </a:cubicBezTo>
                <a:lnTo>
                  <a:pt x="10979" y="2449"/>
                </a:lnTo>
                <a:lnTo>
                  <a:pt x="7863" y="2449"/>
                </a:lnTo>
                <a:lnTo>
                  <a:pt x="7863" y="394"/>
                </a:lnTo>
                <a:close/>
                <a:moveTo>
                  <a:pt x="9451" y="2842"/>
                </a:moveTo>
                <a:lnTo>
                  <a:pt x="9453" y="4305"/>
                </a:lnTo>
                <a:lnTo>
                  <a:pt x="9226" y="4895"/>
                </a:lnTo>
                <a:lnTo>
                  <a:pt x="5882" y="4895"/>
                </a:lnTo>
                <a:lnTo>
                  <a:pt x="5882" y="2842"/>
                </a:lnTo>
                <a:close/>
                <a:moveTo>
                  <a:pt x="10977" y="2840"/>
                </a:moveTo>
                <a:lnTo>
                  <a:pt x="10977" y="4895"/>
                </a:lnTo>
                <a:lnTo>
                  <a:pt x="10327" y="4895"/>
                </a:lnTo>
                <a:lnTo>
                  <a:pt x="9958" y="3934"/>
                </a:lnTo>
                <a:cubicBezTo>
                  <a:pt x="9939" y="3881"/>
                  <a:pt x="9897" y="3840"/>
                  <a:pt x="9842" y="3822"/>
                </a:cubicBezTo>
                <a:lnTo>
                  <a:pt x="9842" y="2840"/>
                </a:lnTo>
                <a:close/>
                <a:moveTo>
                  <a:pt x="1528" y="2842"/>
                </a:moveTo>
                <a:lnTo>
                  <a:pt x="1528" y="4897"/>
                </a:lnTo>
                <a:lnTo>
                  <a:pt x="393" y="4897"/>
                </a:lnTo>
                <a:lnTo>
                  <a:pt x="393" y="2842"/>
                </a:lnTo>
                <a:close/>
                <a:moveTo>
                  <a:pt x="5489" y="2842"/>
                </a:moveTo>
                <a:lnTo>
                  <a:pt x="5489" y="4897"/>
                </a:lnTo>
                <a:lnTo>
                  <a:pt x="1921" y="4895"/>
                </a:lnTo>
                <a:lnTo>
                  <a:pt x="1921" y="2842"/>
                </a:lnTo>
                <a:close/>
                <a:moveTo>
                  <a:pt x="10979" y="5288"/>
                </a:moveTo>
                <a:lnTo>
                  <a:pt x="10979" y="6594"/>
                </a:lnTo>
                <a:lnTo>
                  <a:pt x="10479" y="5288"/>
                </a:lnTo>
                <a:close/>
                <a:moveTo>
                  <a:pt x="9075" y="5286"/>
                </a:moveTo>
                <a:lnTo>
                  <a:pt x="8287" y="7342"/>
                </a:lnTo>
                <a:lnTo>
                  <a:pt x="7863" y="7342"/>
                </a:lnTo>
                <a:lnTo>
                  <a:pt x="7863" y="5286"/>
                </a:lnTo>
                <a:close/>
                <a:moveTo>
                  <a:pt x="7469" y="5288"/>
                </a:moveTo>
                <a:lnTo>
                  <a:pt x="7469" y="7343"/>
                </a:lnTo>
                <a:lnTo>
                  <a:pt x="6995" y="7343"/>
                </a:lnTo>
                <a:lnTo>
                  <a:pt x="6493" y="6947"/>
                </a:lnTo>
                <a:cubicBezTo>
                  <a:pt x="6456" y="6918"/>
                  <a:pt x="6413" y="6905"/>
                  <a:pt x="6372" y="6905"/>
                </a:cubicBezTo>
                <a:cubicBezTo>
                  <a:pt x="6271" y="6905"/>
                  <a:pt x="6175" y="6984"/>
                  <a:pt x="6175" y="7101"/>
                </a:cubicBezTo>
                <a:lnTo>
                  <a:pt x="6175" y="7343"/>
                </a:lnTo>
                <a:lnTo>
                  <a:pt x="3900" y="7343"/>
                </a:lnTo>
                <a:lnTo>
                  <a:pt x="3900" y="6809"/>
                </a:lnTo>
                <a:cubicBezTo>
                  <a:pt x="3900" y="6701"/>
                  <a:pt x="3812" y="6614"/>
                  <a:pt x="3703" y="6614"/>
                </a:cubicBezTo>
                <a:cubicBezTo>
                  <a:pt x="3596" y="6614"/>
                  <a:pt x="3507" y="6701"/>
                  <a:pt x="3509" y="6809"/>
                </a:cubicBezTo>
                <a:lnTo>
                  <a:pt x="3509" y="7343"/>
                </a:lnTo>
                <a:lnTo>
                  <a:pt x="393" y="7343"/>
                </a:lnTo>
                <a:lnTo>
                  <a:pt x="393" y="5288"/>
                </a:lnTo>
                <a:lnTo>
                  <a:pt x="3509" y="5288"/>
                </a:lnTo>
                <a:lnTo>
                  <a:pt x="3509" y="5896"/>
                </a:lnTo>
                <a:cubicBezTo>
                  <a:pt x="3509" y="6003"/>
                  <a:pt x="3596" y="6090"/>
                  <a:pt x="3703" y="6090"/>
                </a:cubicBezTo>
                <a:cubicBezTo>
                  <a:pt x="3812" y="6090"/>
                  <a:pt x="3900" y="6003"/>
                  <a:pt x="3900" y="5896"/>
                </a:cubicBezTo>
                <a:lnTo>
                  <a:pt x="3900" y="5288"/>
                </a:lnTo>
                <a:close/>
                <a:moveTo>
                  <a:pt x="8137" y="7734"/>
                </a:moveTo>
                <a:lnTo>
                  <a:pt x="7986" y="8127"/>
                </a:lnTo>
                <a:lnTo>
                  <a:pt x="7490" y="7734"/>
                </a:lnTo>
                <a:close/>
                <a:moveTo>
                  <a:pt x="1528" y="7734"/>
                </a:moveTo>
                <a:lnTo>
                  <a:pt x="1528" y="9790"/>
                </a:lnTo>
                <a:lnTo>
                  <a:pt x="907" y="9790"/>
                </a:lnTo>
                <a:cubicBezTo>
                  <a:pt x="624" y="9790"/>
                  <a:pt x="393" y="9559"/>
                  <a:pt x="393" y="9276"/>
                </a:cubicBezTo>
                <a:lnTo>
                  <a:pt x="393" y="7734"/>
                </a:lnTo>
                <a:close/>
                <a:moveTo>
                  <a:pt x="5489" y="7734"/>
                </a:moveTo>
                <a:lnTo>
                  <a:pt x="5489" y="9790"/>
                </a:lnTo>
                <a:lnTo>
                  <a:pt x="1919" y="9790"/>
                </a:lnTo>
                <a:lnTo>
                  <a:pt x="1919" y="7734"/>
                </a:lnTo>
                <a:close/>
                <a:moveTo>
                  <a:pt x="6175" y="7734"/>
                </a:moveTo>
                <a:lnTo>
                  <a:pt x="6175" y="9740"/>
                </a:lnTo>
                <a:lnTo>
                  <a:pt x="6175" y="9790"/>
                </a:lnTo>
                <a:lnTo>
                  <a:pt x="5882" y="9790"/>
                </a:lnTo>
                <a:lnTo>
                  <a:pt x="5882" y="7734"/>
                </a:lnTo>
                <a:close/>
                <a:moveTo>
                  <a:pt x="9777" y="9276"/>
                </a:moveTo>
                <a:lnTo>
                  <a:pt x="10417" y="10944"/>
                </a:lnTo>
                <a:cubicBezTo>
                  <a:pt x="10448" y="11024"/>
                  <a:pt x="10523" y="11070"/>
                  <a:pt x="10600" y="11070"/>
                </a:cubicBezTo>
                <a:cubicBezTo>
                  <a:pt x="10642" y="11070"/>
                  <a:pt x="10685" y="11056"/>
                  <a:pt x="10721" y="11027"/>
                </a:cubicBezTo>
                <a:lnTo>
                  <a:pt x="11226" y="10628"/>
                </a:lnTo>
                <a:lnTo>
                  <a:pt x="11226" y="11498"/>
                </a:lnTo>
                <a:cubicBezTo>
                  <a:pt x="11226" y="12299"/>
                  <a:pt x="10579" y="12948"/>
                  <a:pt x="9779" y="12949"/>
                </a:cubicBezTo>
                <a:lnTo>
                  <a:pt x="9775" y="12949"/>
                </a:lnTo>
                <a:cubicBezTo>
                  <a:pt x="8976" y="12948"/>
                  <a:pt x="8328" y="12299"/>
                  <a:pt x="8328" y="11498"/>
                </a:cubicBezTo>
                <a:lnTo>
                  <a:pt x="8328" y="10628"/>
                </a:lnTo>
                <a:lnTo>
                  <a:pt x="8833" y="11027"/>
                </a:lnTo>
                <a:cubicBezTo>
                  <a:pt x="8869" y="11056"/>
                  <a:pt x="8912" y="11070"/>
                  <a:pt x="8954" y="11070"/>
                </a:cubicBezTo>
                <a:cubicBezTo>
                  <a:pt x="9031" y="11070"/>
                  <a:pt x="9106" y="11024"/>
                  <a:pt x="9137" y="10944"/>
                </a:cubicBezTo>
                <a:lnTo>
                  <a:pt x="9777" y="9276"/>
                </a:lnTo>
                <a:close/>
                <a:moveTo>
                  <a:pt x="1654" y="1"/>
                </a:moveTo>
                <a:cubicBezTo>
                  <a:pt x="1652" y="1"/>
                  <a:pt x="1650" y="1"/>
                  <a:pt x="1648" y="1"/>
                </a:cubicBezTo>
                <a:lnTo>
                  <a:pt x="907" y="1"/>
                </a:lnTo>
                <a:cubicBezTo>
                  <a:pt x="407" y="3"/>
                  <a:pt x="2" y="407"/>
                  <a:pt x="1" y="907"/>
                </a:cubicBezTo>
                <a:lnTo>
                  <a:pt x="1" y="9272"/>
                </a:lnTo>
                <a:cubicBezTo>
                  <a:pt x="2" y="9772"/>
                  <a:pt x="407" y="10179"/>
                  <a:pt x="907" y="10179"/>
                </a:cubicBezTo>
                <a:lnTo>
                  <a:pt x="6202" y="10179"/>
                </a:lnTo>
                <a:cubicBezTo>
                  <a:pt x="6421" y="11956"/>
                  <a:pt x="7939" y="13337"/>
                  <a:pt x="9774" y="13339"/>
                </a:cubicBezTo>
                <a:lnTo>
                  <a:pt x="9779" y="13339"/>
                </a:lnTo>
                <a:cubicBezTo>
                  <a:pt x="9781" y="13339"/>
                  <a:pt x="9783" y="13339"/>
                  <a:pt x="9785" y="13339"/>
                </a:cubicBezTo>
                <a:cubicBezTo>
                  <a:pt x="10737" y="13339"/>
                  <a:pt x="11651" y="12960"/>
                  <a:pt x="12322" y="12284"/>
                </a:cubicBezTo>
                <a:cubicBezTo>
                  <a:pt x="12375" y="12231"/>
                  <a:pt x="12428" y="12176"/>
                  <a:pt x="12478" y="12120"/>
                </a:cubicBezTo>
                <a:cubicBezTo>
                  <a:pt x="12549" y="12038"/>
                  <a:pt x="12541" y="11915"/>
                  <a:pt x="12459" y="11843"/>
                </a:cubicBezTo>
                <a:cubicBezTo>
                  <a:pt x="12422" y="11810"/>
                  <a:pt x="12376" y="11794"/>
                  <a:pt x="12329" y="11794"/>
                </a:cubicBezTo>
                <a:cubicBezTo>
                  <a:pt x="12275" y="11794"/>
                  <a:pt x="12221" y="11816"/>
                  <a:pt x="12182" y="11860"/>
                </a:cubicBezTo>
                <a:cubicBezTo>
                  <a:pt x="12140" y="11910"/>
                  <a:pt x="12092" y="11959"/>
                  <a:pt x="12046" y="12007"/>
                </a:cubicBezTo>
                <a:cubicBezTo>
                  <a:pt x="11815" y="12238"/>
                  <a:pt x="11551" y="12432"/>
                  <a:pt x="11262" y="12582"/>
                </a:cubicBezTo>
                <a:cubicBezTo>
                  <a:pt x="11493" y="12268"/>
                  <a:pt x="11617" y="11888"/>
                  <a:pt x="11617" y="11497"/>
                </a:cubicBezTo>
                <a:lnTo>
                  <a:pt x="11617" y="10225"/>
                </a:lnTo>
                <a:cubicBezTo>
                  <a:pt x="11617" y="10108"/>
                  <a:pt x="11522" y="10029"/>
                  <a:pt x="11421" y="10029"/>
                </a:cubicBezTo>
                <a:cubicBezTo>
                  <a:pt x="11380" y="10029"/>
                  <a:pt x="11337" y="10042"/>
                  <a:pt x="11300" y="10071"/>
                </a:cubicBezTo>
                <a:lnTo>
                  <a:pt x="10687" y="10556"/>
                </a:lnTo>
                <a:lnTo>
                  <a:pt x="9960" y="8658"/>
                </a:lnTo>
                <a:cubicBezTo>
                  <a:pt x="9927" y="8574"/>
                  <a:pt x="9852" y="8532"/>
                  <a:pt x="9776" y="8532"/>
                </a:cubicBezTo>
                <a:cubicBezTo>
                  <a:pt x="9701" y="8532"/>
                  <a:pt x="9626" y="8574"/>
                  <a:pt x="9594" y="8658"/>
                </a:cubicBezTo>
                <a:lnTo>
                  <a:pt x="8867" y="10554"/>
                </a:lnTo>
                <a:lnTo>
                  <a:pt x="8253" y="10069"/>
                </a:lnTo>
                <a:cubicBezTo>
                  <a:pt x="8216" y="10040"/>
                  <a:pt x="8173" y="10027"/>
                  <a:pt x="8132" y="10027"/>
                </a:cubicBezTo>
                <a:cubicBezTo>
                  <a:pt x="8031" y="10027"/>
                  <a:pt x="7935" y="10107"/>
                  <a:pt x="7935" y="10223"/>
                </a:cubicBezTo>
                <a:lnTo>
                  <a:pt x="7935" y="11500"/>
                </a:lnTo>
                <a:cubicBezTo>
                  <a:pt x="7935" y="11889"/>
                  <a:pt x="8058" y="12268"/>
                  <a:pt x="8289" y="12582"/>
                </a:cubicBezTo>
                <a:cubicBezTo>
                  <a:pt x="7232" y="12028"/>
                  <a:pt x="6568" y="10933"/>
                  <a:pt x="6568" y="9740"/>
                </a:cubicBezTo>
                <a:lnTo>
                  <a:pt x="6568" y="7505"/>
                </a:lnTo>
                <a:lnTo>
                  <a:pt x="7952" y="8600"/>
                </a:lnTo>
                <a:cubicBezTo>
                  <a:pt x="7989" y="8628"/>
                  <a:pt x="8031" y="8642"/>
                  <a:pt x="8073" y="8642"/>
                </a:cubicBezTo>
                <a:cubicBezTo>
                  <a:pt x="8150" y="8642"/>
                  <a:pt x="8225" y="8596"/>
                  <a:pt x="8256" y="8516"/>
                </a:cubicBezTo>
                <a:lnTo>
                  <a:pt x="9777" y="4552"/>
                </a:lnTo>
                <a:lnTo>
                  <a:pt x="11296" y="8516"/>
                </a:lnTo>
                <a:cubicBezTo>
                  <a:pt x="11326" y="8596"/>
                  <a:pt x="11402" y="8642"/>
                  <a:pt x="11479" y="8642"/>
                </a:cubicBezTo>
                <a:cubicBezTo>
                  <a:pt x="11521" y="8642"/>
                  <a:pt x="11564" y="8628"/>
                  <a:pt x="11600" y="8600"/>
                </a:cubicBezTo>
                <a:lnTo>
                  <a:pt x="12985" y="7505"/>
                </a:lnTo>
                <a:lnTo>
                  <a:pt x="12985" y="9740"/>
                </a:lnTo>
                <a:cubicBezTo>
                  <a:pt x="12986" y="10227"/>
                  <a:pt x="12875" y="10708"/>
                  <a:pt x="12662" y="11147"/>
                </a:cubicBezTo>
                <a:cubicBezTo>
                  <a:pt x="12613" y="11244"/>
                  <a:pt x="12652" y="11362"/>
                  <a:pt x="12751" y="11410"/>
                </a:cubicBezTo>
                <a:cubicBezTo>
                  <a:pt x="12779" y="11424"/>
                  <a:pt x="12808" y="11430"/>
                  <a:pt x="12837" y="11430"/>
                </a:cubicBezTo>
                <a:cubicBezTo>
                  <a:pt x="12910" y="11430"/>
                  <a:pt x="12980" y="11389"/>
                  <a:pt x="13014" y="11319"/>
                </a:cubicBezTo>
                <a:cubicBezTo>
                  <a:pt x="13254" y="10827"/>
                  <a:pt x="13379" y="10286"/>
                  <a:pt x="13377" y="9740"/>
                </a:cubicBezTo>
                <a:lnTo>
                  <a:pt x="13377" y="7101"/>
                </a:lnTo>
                <a:cubicBezTo>
                  <a:pt x="13377" y="7026"/>
                  <a:pt x="13335" y="6957"/>
                  <a:pt x="13266" y="6925"/>
                </a:cubicBezTo>
                <a:lnTo>
                  <a:pt x="13268" y="6925"/>
                </a:lnTo>
                <a:cubicBezTo>
                  <a:pt x="13240" y="6911"/>
                  <a:pt x="13211" y="6904"/>
                  <a:pt x="13181" y="6904"/>
                </a:cubicBezTo>
                <a:cubicBezTo>
                  <a:pt x="13138" y="6904"/>
                  <a:pt x="13095" y="6919"/>
                  <a:pt x="13060" y="6947"/>
                </a:cubicBezTo>
                <a:lnTo>
                  <a:pt x="11566" y="8127"/>
                </a:lnTo>
                <a:lnTo>
                  <a:pt x="11372" y="7615"/>
                </a:lnTo>
                <a:lnTo>
                  <a:pt x="11372" y="907"/>
                </a:lnTo>
                <a:cubicBezTo>
                  <a:pt x="11370" y="407"/>
                  <a:pt x="10965" y="3"/>
                  <a:pt x="10465" y="1"/>
                </a:cubicBezTo>
                <a:lnTo>
                  <a:pt x="2561" y="1"/>
                </a:lnTo>
                <a:cubicBezTo>
                  <a:pt x="2455" y="4"/>
                  <a:pt x="2370" y="92"/>
                  <a:pt x="2370" y="197"/>
                </a:cubicBezTo>
                <a:cubicBezTo>
                  <a:pt x="2370" y="303"/>
                  <a:pt x="2455" y="390"/>
                  <a:pt x="2561" y="394"/>
                </a:cubicBezTo>
                <a:lnTo>
                  <a:pt x="3509" y="394"/>
                </a:lnTo>
                <a:lnTo>
                  <a:pt x="3509" y="2447"/>
                </a:lnTo>
                <a:lnTo>
                  <a:pt x="393" y="2447"/>
                </a:lnTo>
                <a:lnTo>
                  <a:pt x="393" y="907"/>
                </a:lnTo>
                <a:cubicBezTo>
                  <a:pt x="393" y="624"/>
                  <a:pt x="624" y="394"/>
                  <a:pt x="907" y="394"/>
                </a:cubicBezTo>
                <a:lnTo>
                  <a:pt x="1648" y="394"/>
                </a:lnTo>
                <a:cubicBezTo>
                  <a:pt x="1650" y="394"/>
                  <a:pt x="1652" y="394"/>
                  <a:pt x="1654" y="394"/>
                </a:cubicBezTo>
                <a:cubicBezTo>
                  <a:pt x="1762" y="394"/>
                  <a:pt x="1851" y="306"/>
                  <a:pt x="1851" y="197"/>
                </a:cubicBezTo>
                <a:cubicBezTo>
                  <a:pt x="1851" y="88"/>
                  <a:pt x="1762" y="1"/>
                  <a:pt x="1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35" name="Google Shape;16335;p43"/>
          <p:cNvGrpSpPr/>
          <p:nvPr/>
        </p:nvGrpSpPr>
        <p:grpSpPr>
          <a:xfrm>
            <a:off x="5071567" y="1763459"/>
            <a:ext cx="378792" cy="376624"/>
            <a:chOff x="3161492" y="3226547"/>
            <a:chExt cx="378792" cy="376624"/>
          </a:xfrm>
        </p:grpSpPr>
        <p:sp>
          <p:nvSpPr>
            <p:cNvPr id="16336" name="Google Shape;16336;p43"/>
            <p:cNvSpPr/>
            <p:nvPr/>
          </p:nvSpPr>
          <p:spPr>
            <a:xfrm>
              <a:off x="3198457" y="3349095"/>
              <a:ext cx="13006" cy="11092"/>
            </a:xfrm>
            <a:custGeom>
              <a:avLst/>
              <a:gdLst/>
              <a:ahLst/>
              <a:cxnLst/>
              <a:rect l="l" t="t" r="r" b="b"/>
              <a:pathLst>
                <a:path w="462" h="394" extrusionOk="0">
                  <a:moveTo>
                    <a:pt x="225" y="1"/>
                  </a:moveTo>
                  <a:cubicBezTo>
                    <a:pt x="151" y="1"/>
                    <a:pt x="76" y="41"/>
                    <a:pt x="43" y="122"/>
                  </a:cubicBezTo>
                  <a:cubicBezTo>
                    <a:pt x="0" y="222"/>
                    <a:pt x="48" y="337"/>
                    <a:pt x="151" y="378"/>
                  </a:cubicBezTo>
                  <a:cubicBezTo>
                    <a:pt x="176" y="388"/>
                    <a:pt x="201" y="393"/>
                    <a:pt x="226" y="393"/>
                  </a:cubicBezTo>
                  <a:cubicBezTo>
                    <a:pt x="356" y="393"/>
                    <a:pt x="461" y="257"/>
                    <a:pt x="405" y="122"/>
                  </a:cubicBezTo>
                  <a:cubicBezTo>
                    <a:pt x="372" y="41"/>
                    <a:pt x="298"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43"/>
            <p:cNvSpPr/>
            <p:nvPr/>
          </p:nvSpPr>
          <p:spPr>
            <a:xfrm>
              <a:off x="3284012" y="3264215"/>
              <a:ext cx="11880" cy="11092"/>
            </a:xfrm>
            <a:custGeom>
              <a:avLst/>
              <a:gdLst/>
              <a:ahLst/>
              <a:cxnLst/>
              <a:rect l="l" t="t" r="r" b="b"/>
              <a:pathLst>
                <a:path w="422" h="394" extrusionOk="0">
                  <a:moveTo>
                    <a:pt x="205" y="1"/>
                  </a:moveTo>
                  <a:cubicBezTo>
                    <a:pt x="192" y="1"/>
                    <a:pt x="180" y="2"/>
                    <a:pt x="167" y="4"/>
                  </a:cubicBezTo>
                  <a:cubicBezTo>
                    <a:pt x="68" y="25"/>
                    <a:pt x="0" y="115"/>
                    <a:pt x="10" y="216"/>
                  </a:cubicBezTo>
                  <a:cubicBezTo>
                    <a:pt x="21" y="317"/>
                    <a:pt x="104" y="393"/>
                    <a:pt x="205" y="393"/>
                  </a:cubicBezTo>
                  <a:cubicBezTo>
                    <a:pt x="231" y="393"/>
                    <a:pt x="256" y="388"/>
                    <a:pt x="280" y="378"/>
                  </a:cubicBezTo>
                  <a:cubicBezTo>
                    <a:pt x="374" y="341"/>
                    <a:pt x="422" y="238"/>
                    <a:pt x="393" y="141"/>
                  </a:cubicBezTo>
                  <a:cubicBezTo>
                    <a:pt x="367" y="56"/>
                    <a:pt x="290"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43"/>
            <p:cNvSpPr/>
            <p:nvPr/>
          </p:nvSpPr>
          <p:spPr>
            <a:xfrm>
              <a:off x="3403576" y="3264299"/>
              <a:ext cx="13006" cy="11092"/>
            </a:xfrm>
            <a:custGeom>
              <a:avLst/>
              <a:gdLst/>
              <a:ahLst/>
              <a:cxnLst/>
              <a:rect l="l" t="t" r="r" b="b"/>
              <a:pathLst>
                <a:path w="462" h="394" extrusionOk="0">
                  <a:moveTo>
                    <a:pt x="224" y="1"/>
                  </a:moveTo>
                  <a:cubicBezTo>
                    <a:pt x="150" y="1"/>
                    <a:pt x="76" y="41"/>
                    <a:pt x="43" y="122"/>
                  </a:cubicBezTo>
                  <a:cubicBezTo>
                    <a:pt x="0" y="221"/>
                    <a:pt x="48" y="338"/>
                    <a:pt x="149" y="378"/>
                  </a:cubicBezTo>
                  <a:cubicBezTo>
                    <a:pt x="174" y="389"/>
                    <a:pt x="199" y="393"/>
                    <a:pt x="223" y="393"/>
                  </a:cubicBezTo>
                  <a:cubicBezTo>
                    <a:pt x="355" y="393"/>
                    <a:pt x="461" y="256"/>
                    <a:pt x="405" y="121"/>
                  </a:cubicBezTo>
                  <a:cubicBezTo>
                    <a:pt x="371" y="41"/>
                    <a:pt x="297"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43"/>
            <p:cNvSpPr/>
            <p:nvPr/>
          </p:nvSpPr>
          <p:spPr>
            <a:xfrm>
              <a:off x="3197584" y="3469221"/>
              <a:ext cx="13344" cy="11064"/>
            </a:xfrm>
            <a:custGeom>
              <a:avLst/>
              <a:gdLst/>
              <a:ahLst/>
              <a:cxnLst/>
              <a:rect l="l" t="t" r="r" b="b"/>
              <a:pathLst>
                <a:path w="474" h="393" extrusionOk="0">
                  <a:moveTo>
                    <a:pt x="250" y="0"/>
                  </a:moveTo>
                  <a:cubicBezTo>
                    <a:pt x="188" y="0"/>
                    <a:pt x="127" y="28"/>
                    <a:pt x="88" y="87"/>
                  </a:cubicBezTo>
                  <a:cubicBezTo>
                    <a:pt x="1" y="218"/>
                    <a:pt x="95" y="392"/>
                    <a:pt x="250" y="392"/>
                  </a:cubicBezTo>
                  <a:cubicBezTo>
                    <a:pt x="276" y="392"/>
                    <a:pt x="301" y="387"/>
                    <a:pt x="325" y="377"/>
                  </a:cubicBezTo>
                  <a:cubicBezTo>
                    <a:pt x="426" y="336"/>
                    <a:pt x="474" y="222"/>
                    <a:pt x="433" y="121"/>
                  </a:cubicBezTo>
                  <a:cubicBezTo>
                    <a:pt x="399" y="42"/>
                    <a:pt x="324"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43"/>
            <p:cNvSpPr/>
            <p:nvPr/>
          </p:nvSpPr>
          <p:spPr>
            <a:xfrm>
              <a:off x="3488540" y="3349264"/>
              <a:ext cx="12584" cy="11092"/>
            </a:xfrm>
            <a:custGeom>
              <a:avLst/>
              <a:gdLst/>
              <a:ahLst/>
              <a:cxnLst/>
              <a:rect l="l" t="t" r="r" b="b"/>
              <a:pathLst>
                <a:path w="447" h="394" extrusionOk="0">
                  <a:moveTo>
                    <a:pt x="223" y="0"/>
                  </a:moveTo>
                  <a:cubicBezTo>
                    <a:pt x="198" y="0"/>
                    <a:pt x="173" y="5"/>
                    <a:pt x="149" y="15"/>
                  </a:cubicBezTo>
                  <a:cubicBezTo>
                    <a:pt x="48" y="56"/>
                    <a:pt x="0" y="170"/>
                    <a:pt x="41" y="271"/>
                  </a:cubicBezTo>
                  <a:cubicBezTo>
                    <a:pt x="72" y="347"/>
                    <a:pt x="146" y="393"/>
                    <a:pt x="223" y="393"/>
                  </a:cubicBezTo>
                  <a:cubicBezTo>
                    <a:pt x="248" y="393"/>
                    <a:pt x="273" y="389"/>
                    <a:pt x="298" y="379"/>
                  </a:cubicBezTo>
                  <a:cubicBezTo>
                    <a:pt x="398" y="336"/>
                    <a:pt x="446" y="222"/>
                    <a:pt x="405" y="123"/>
                  </a:cubicBezTo>
                  <a:cubicBezTo>
                    <a:pt x="373" y="46"/>
                    <a:pt x="299"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43"/>
            <p:cNvSpPr/>
            <p:nvPr/>
          </p:nvSpPr>
          <p:spPr>
            <a:xfrm>
              <a:off x="3283196" y="3554242"/>
              <a:ext cx="13992" cy="11092"/>
            </a:xfrm>
            <a:custGeom>
              <a:avLst/>
              <a:gdLst/>
              <a:ahLst/>
              <a:cxnLst/>
              <a:rect l="l" t="t" r="r" b="b"/>
              <a:pathLst>
                <a:path w="497" h="394" extrusionOk="0">
                  <a:moveTo>
                    <a:pt x="222" y="1"/>
                  </a:moveTo>
                  <a:cubicBezTo>
                    <a:pt x="146" y="1"/>
                    <a:pt x="73" y="47"/>
                    <a:pt x="41" y="122"/>
                  </a:cubicBezTo>
                  <a:cubicBezTo>
                    <a:pt x="0" y="223"/>
                    <a:pt x="48" y="337"/>
                    <a:pt x="149" y="378"/>
                  </a:cubicBezTo>
                  <a:cubicBezTo>
                    <a:pt x="171" y="389"/>
                    <a:pt x="196" y="394"/>
                    <a:pt x="224" y="394"/>
                  </a:cubicBezTo>
                  <a:cubicBezTo>
                    <a:pt x="437" y="394"/>
                    <a:pt x="497" y="100"/>
                    <a:pt x="299" y="17"/>
                  </a:cubicBezTo>
                  <a:cubicBezTo>
                    <a:pt x="274" y="6"/>
                    <a:pt x="248"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43"/>
            <p:cNvSpPr/>
            <p:nvPr/>
          </p:nvSpPr>
          <p:spPr>
            <a:xfrm>
              <a:off x="3487977" y="3469672"/>
              <a:ext cx="12978" cy="11092"/>
            </a:xfrm>
            <a:custGeom>
              <a:avLst/>
              <a:gdLst/>
              <a:ahLst/>
              <a:cxnLst/>
              <a:rect l="l" t="t" r="r" b="b"/>
              <a:pathLst>
                <a:path w="461" h="394" extrusionOk="0">
                  <a:moveTo>
                    <a:pt x="238" y="1"/>
                  </a:moveTo>
                  <a:cubicBezTo>
                    <a:pt x="106" y="1"/>
                    <a:pt x="0" y="136"/>
                    <a:pt x="56" y="272"/>
                  </a:cubicBezTo>
                  <a:cubicBezTo>
                    <a:pt x="90" y="353"/>
                    <a:pt x="164" y="393"/>
                    <a:pt x="238" y="393"/>
                  </a:cubicBezTo>
                  <a:cubicBezTo>
                    <a:pt x="311" y="393"/>
                    <a:pt x="385" y="353"/>
                    <a:pt x="418" y="272"/>
                  </a:cubicBezTo>
                  <a:cubicBezTo>
                    <a:pt x="461" y="173"/>
                    <a:pt x="413" y="57"/>
                    <a:pt x="314" y="16"/>
                  </a:cubicBezTo>
                  <a:cubicBezTo>
                    <a:pt x="288" y="5"/>
                    <a:pt x="26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43"/>
            <p:cNvSpPr/>
            <p:nvPr/>
          </p:nvSpPr>
          <p:spPr>
            <a:xfrm>
              <a:off x="3401830" y="3554411"/>
              <a:ext cx="14020" cy="11120"/>
            </a:xfrm>
            <a:custGeom>
              <a:avLst/>
              <a:gdLst/>
              <a:ahLst/>
              <a:cxnLst/>
              <a:rect l="l" t="t" r="r" b="b"/>
              <a:pathLst>
                <a:path w="498" h="395" extrusionOk="0">
                  <a:moveTo>
                    <a:pt x="275" y="1"/>
                  </a:moveTo>
                  <a:cubicBezTo>
                    <a:pt x="250" y="1"/>
                    <a:pt x="225" y="6"/>
                    <a:pt x="201" y="16"/>
                  </a:cubicBezTo>
                  <a:lnTo>
                    <a:pt x="201" y="17"/>
                  </a:lnTo>
                  <a:cubicBezTo>
                    <a:pt x="1" y="99"/>
                    <a:pt x="61" y="395"/>
                    <a:pt x="276" y="395"/>
                  </a:cubicBezTo>
                  <a:cubicBezTo>
                    <a:pt x="301" y="395"/>
                    <a:pt x="327" y="389"/>
                    <a:pt x="351" y="379"/>
                  </a:cubicBezTo>
                  <a:cubicBezTo>
                    <a:pt x="450" y="338"/>
                    <a:pt x="498" y="224"/>
                    <a:pt x="457" y="123"/>
                  </a:cubicBezTo>
                  <a:cubicBezTo>
                    <a:pt x="426" y="47"/>
                    <a:pt x="35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43"/>
            <p:cNvSpPr/>
            <p:nvPr/>
          </p:nvSpPr>
          <p:spPr>
            <a:xfrm>
              <a:off x="3161492" y="3226547"/>
              <a:ext cx="378792" cy="376624"/>
            </a:xfrm>
            <a:custGeom>
              <a:avLst/>
              <a:gdLst/>
              <a:ahLst/>
              <a:cxnLst/>
              <a:rect l="l" t="t" r="r" b="b"/>
              <a:pathLst>
                <a:path w="13455" h="13378" extrusionOk="0">
                  <a:moveTo>
                    <a:pt x="6688" y="392"/>
                  </a:moveTo>
                  <a:cubicBezTo>
                    <a:pt x="6876" y="392"/>
                    <a:pt x="7060" y="466"/>
                    <a:pt x="7198" y="603"/>
                  </a:cubicBezTo>
                  <a:cubicBezTo>
                    <a:pt x="7404" y="810"/>
                    <a:pt x="7466" y="1120"/>
                    <a:pt x="7355" y="1390"/>
                  </a:cubicBezTo>
                  <a:cubicBezTo>
                    <a:pt x="7242" y="1660"/>
                    <a:pt x="6979" y="1836"/>
                    <a:pt x="6687" y="1836"/>
                  </a:cubicBezTo>
                  <a:cubicBezTo>
                    <a:pt x="6290" y="1836"/>
                    <a:pt x="5967" y="1511"/>
                    <a:pt x="5967" y="1113"/>
                  </a:cubicBezTo>
                  <a:cubicBezTo>
                    <a:pt x="5967" y="822"/>
                    <a:pt x="6143" y="559"/>
                    <a:pt x="6413" y="448"/>
                  </a:cubicBezTo>
                  <a:cubicBezTo>
                    <a:pt x="6502" y="410"/>
                    <a:pt x="6595" y="392"/>
                    <a:pt x="6688" y="392"/>
                  </a:cubicBezTo>
                  <a:close/>
                  <a:moveTo>
                    <a:pt x="10631" y="2025"/>
                  </a:moveTo>
                  <a:cubicBezTo>
                    <a:pt x="10923" y="2025"/>
                    <a:pt x="11186" y="2201"/>
                    <a:pt x="11297" y="2471"/>
                  </a:cubicBezTo>
                  <a:cubicBezTo>
                    <a:pt x="11408" y="2740"/>
                    <a:pt x="11346" y="3051"/>
                    <a:pt x="11139" y="3256"/>
                  </a:cubicBezTo>
                  <a:cubicBezTo>
                    <a:pt x="11001" y="3394"/>
                    <a:pt x="10817" y="3467"/>
                    <a:pt x="10629" y="3467"/>
                  </a:cubicBezTo>
                  <a:cubicBezTo>
                    <a:pt x="10537" y="3467"/>
                    <a:pt x="10443" y="3450"/>
                    <a:pt x="10354" y="3413"/>
                  </a:cubicBezTo>
                  <a:cubicBezTo>
                    <a:pt x="10084" y="3302"/>
                    <a:pt x="9909" y="3039"/>
                    <a:pt x="9909" y="2747"/>
                  </a:cubicBezTo>
                  <a:cubicBezTo>
                    <a:pt x="9909" y="2348"/>
                    <a:pt x="10231" y="2025"/>
                    <a:pt x="10631" y="2025"/>
                  </a:cubicBezTo>
                  <a:close/>
                  <a:moveTo>
                    <a:pt x="5805" y="3920"/>
                  </a:moveTo>
                  <a:lnTo>
                    <a:pt x="5805" y="3920"/>
                  </a:lnTo>
                  <a:cubicBezTo>
                    <a:pt x="5692" y="4075"/>
                    <a:pt x="5597" y="4241"/>
                    <a:pt x="5520" y="4415"/>
                  </a:cubicBezTo>
                  <a:cubicBezTo>
                    <a:pt x="5465" y="4536"/>
                    <a:pt x="5417" y="4661"/>
                    <a:pt x="5375" y="4787"/>
                  </a:cubicBezTo>
                  <a:cubicBezTo>
                    <a:pt x="5187" y="4692"/>
                    <a:pt x="5009" y="4575"/>
                    <a:pt x="4847" y="4442"/>
                  </a:cubicBezTo>
                  <a:cubicBezTo>
                    <a:pt x="5130" y="4210"/>
                    <a:pt x="5455" y="4033"/>
                    <a:pt x="5805" y="3920"/>
                  </a:cubicBezTo>
                  <a:close/>
                  <a:moveTo>
                    <a:pt x="7572" y="3920"/>
                  </a:moveTo>
                  <a:cubicBezTo>
                    <a:pt x="7920" y="4033"/>
                    <a:pt x="8246" y="4210"/>
                    <a:pt x="8529" y="4442"/>
                  </a:cubicBezTo>
                  <a:cubicBezTo>
                    <a:pt x="8365" y="4575"/>
                    <a:pt x="8188" y="4692"/>
                    <a:pt x="8000" y="4787"/>
                  </a:cubicBezTo>
                  <a:cubicBezTo>
                    <a:pt x="7959" y="4661"/>
                    <a:pt x="7910" y="4536"/>
                    <a:pt x="7857" y="4415"/>
                  </a:cubicBezTo>
                  <a:cubicBezTo>
                    <a:pt x="7778" y="4241"/>
                    <a:pt x="7684" y="4075"/>
                    <a:pt x="7572" y="3920"/>
                  </a:cubicBezTo>
                  <a:close/>
                  <a:moveTo>
                    <a:pt x="6687" y="3783"/>
                  </a:moveTo>
                  <a:cubicBezTo>
                    <a:pt x="6976" y="3783"/>
                    <a:pt x="7271" y="4072"/>
                    <a:pt x="7498" y="4575"/>
                  </a:cubicBezTo>
                  <a:cubicBezTo>
                    <a:pt x="7553" y="4695"/>
                    <a:pt x="7599" y="4816"/>
                    <a:pt x="7638" y="4941"/>
                  </a:cubicBezTo>
                  <a:cubicBezTo>
                    <a:pt x="7330" y="5047"/>
                    <a:pt x="7009" y="5100"/>
                    <a:pt x="6688" y="5100"/>
                  </a:cubicBezTo>
                  <a:cubicBezTo>
                    <a:pt x="6366" y="5100"/>
                    <a:pt x="6045" y="5047"/>
                    <a:pt x="5738" y="4941"/>
                  </a:cubicBezTo>
                  <a:cubicBezTo>
                    <a:pt x="5777" y="4816"/>
                    <a:pt x="5824" y="4695"/>
                    <a:pt x="5876" y="4575"/>
                  </a:cubicBezTo>
                  <a:cubicBezTo>
                    <a:pt x="6105" y="4072"/>
                    <a:pt x="6401" y="3783"/>
                    <a:pt x="6687" y="3783"/>
                  </a:cubicBezTo>
                  <a:close/>
                  <a:moveTo>
                    <a:pt x="4560" y="4712"/>
                  </a:moveTo>
                  <a:cubicBezTo>
                    <a:pt x="4774" y="4895"/>
                    <a:pt x="5011" y="5048"/>
                    <a:pt x="5265" y="5170"/>
                  </a:cubicBezTo>
                  <a:cubicBezTo>
                    <a:pt x="5163" y="5603"/>
                    <a:pt x="5105" y="6047"/>
                    <a:pt x="5095" y="6493"/>
                  </a:cubicBezTo>
                  <a:lnTo>
                    <a:pt x="3789" y="6493"/>
                  </a:lnTo>
                  <a:cubicBezTo>
                    <a:pt x="3833" y="5828"/>
                    <a:pt x="4105" y="5200"/>
                    <a:pt x="4559" y="4712"/>
                  </a:cubicBezTo>
                  <a:close/>
                  <a:moveTo>
                    <a:pt x="7742" y="5320"/>
                  </a:moveTo>
                  <a:cubicBezTo>
                    <a:pt x="7829" y="5706"/>
                    <a:pt x="7879" y="6098"/>
                    <a:pt x="7887" y="6493"/>
                  </a:cubicBezTo>
                  <a:lnTo>
                    <a:pt x="5487" y="6493"/>
                  </a:lnTo>
                  <a:cubicBezTo>
                    <a:pt x="5498" y="6098"/>
                    <a:pt x="5545" y="5706"/>
                    <a:pt x="5632" y="5320"/>
                  </a:cubicBezTo>
                  <a:cubicBezTo>
                    <a:pt x="5975" y="5434"/>
                    <a:pt x="6331" y="5491"/>
                    <a:pt x="6687" y="5491"/>
                  </a:cubicBezTo>
                  <a:cubicBezTo>
                    <a:pt x="7044" y="5491"/>
                    <a:pt x="7400" y="5434"/>
                    <a:pt x="7742" y="5320"/>
                  </a:cubicBezTo>
                  <a:close/>
                  <a:moveTo>
                    <a:pt x="8816" y="4712"/>
                  </a:moveTo>
                  <a:cubicBezTo>
                    <a:pt x="9270" y="5200"/>
                    <a:pt x="9542" y="5828"/>
                    <a:pt x="9588" y="6493"/>
                  </a:cubicBezTo>
                  <a:lnTo>
                    <a:pt x="8280" y="6493"/>
                  </a:lnTo>
                  <a:cubicBezTo>
                    <a:pt x="8270" y="6047"/>
                    <a:pt x="8214" y="5603"/>
                    <a:pt x="8109" y="5170"/>
                  </a:cubicBezTo>
                  <a:lnTo>
                    <a:pt x="8111" y="5170"/>
                  </a:lnTo>
                  <a:cubicBezTo>
                    <a:pt x="8364" y="5048"/>
                    <a:pt x="8601" y="4895"/>
                    <a:pt x="8816" y="4712"/>
                  </a:cubicBezTo>
                  <a:close/>
                  <a:moveTo>
                    <a:pt x="1111" y="5967"/>
                  </a:moveTo>
                  <a:cubicBezTo>
                    <a:pt x="1205" y="5967"/>
                    <a:pt x="1299" y="5986"/>
                    <a:pt x="1389" y="6023"/>
                  </a:cubicBezTo>
                  <a:cubicBezTo>
                    <a:pt x="1658" y="6134"/>
                    <a:pt x="1834" y="6397"/>
                    <a:pt x="1834" y="6689"/>
                  </a:cubicBezTo>
                  <a:cubicBezTo>
                    <a:pt x="1834" y="7087"/>
                    <a:pt x="1511" y="7409"/>
                    <a:pt x="1114" y="7411"/>
                  </a:cubicBezTo>
                  <a:cubicBezTo>
                    <a:pt x="822" y="7411"/>
                    <a:pt x="557" y="7235"/>
                    <a:pt x="446" y="6965"/>
                  </a:cubicBezTo>
                  <a:cubicBezTo>
                    <a:pt x="335" y="6696"/>
                    <a:pt x="397" y="6385"/>
                    <a:pt x="603" y="6178"/>
                  </a:cubicBezTo>
                  <a:cubicBezTo>
                    <a:pt x="741" y="6041"/>
                    <a:pt x="925" y="5967"/>
                    <a:pt x="1111" y="5967"/>
                  </a:cubicBezTo>
                  <a:close/>
                  <a:moveTo>
                    <a:pt x="12262" y="5967"/>
                  </a:moveTo>
                  <a:cubicBezTo>
                    <a:pt x="12355" y="5967"/>
                    <a:pt x="12450" y="5986"/>
                    <a:pt x="12539" y="6023"/>
                  </a:cubicBezTo>
                  <a:cubicBezTo>
                    <a:pt x="12809" y="6134"/>
                    <a:pt x="12985" y="6397"/>
                    <a:pt x="12985" y="6689"/>
                  </a:cubicBezTo>
                  <a:cubicBezTo>
                    <a:pt x="12983" y="7087"/>
                    <a:pt x="12661" y="7409"/>
                    <a:pt x="12263" y="7411"/>
                  </a:cubicBezTo>
                  <a:cubicBezTo>
                    <a:pt x="11971" y="7411"/>
                    <a:pt x="11708" y="7235"/>
                    <a:pt x="11595" y="6965"/>
                  </a:cubicBezTo>
                  <a:cubicBezTo>
                    <a:pt x="11484" y="6696"/>
                    <a:pt x="11546" y="6385"/>
                    <a:pt x="11752" y="6178"/>
                  </a:cubicBezTo>
                  <a:cubicBezTo>
                    <a:pt x="11890" y="6041"/>
                    <a:pt x="12074" y="5967"/>
                    <a:pt x="12262" y="5967"/>
                  </a:cubicBezTo>
                  <a:close/>
                  <a:moveTo>
                    <a:pt x="7887" y="6885"/>
                  </a:moveTo>
                  <a:cubicBezTo>
                    <a:pt x="7879" y="7280"/>
                    <a:pt x="7829" y="7672"/>
                    <a:pt x="7742" y="8058"/>
                  </a:cubicBezTo>
                  <a:cubicBezTo>
                    <a:pt x="7400" y="7943"/>
                    <a:pt x="7044" y="7885"/>
                    <a:pt x="6687" y="7885"/>
                  </a:cubicBezTo>
                  <a:cubicBezTo>
                    <a:pt x="6331" y="7885"/>
                    <a:pt x="5975" y="7943"/>
                    <a:pt x="5632" y="8058"/>
                  </a:cubicBezTo>
                  <a:cubicBezTo>
                    <a:pt x="5545" y="7672"/>
                    <a:pt x="5498" y="7280"/>
                    <a:pt x="5487" y="6885"/>
                  </a:cubicBezTo>
                  <a:close/>
                  <a:moveTo>
                    <a:pt x="5096" y="6885"/>
                  </a:moveTo>
                  <a:cubicBezTo>
                    <a:pt x="5107" y="7331"/>
                    <a:pt x="5163" y="7775"/>
                    <a:pt x="5267" y="8208"/>
                  </a:cubicBezTo>
                  <a:cubicBezTo>
                    <a:pt x="5013" y="8329"/>
                    <a:pt x="4775" y="8483"/>
                    <a:pt x="4560" y="8666"/>
                  </a:cubicBezTo>
                  <a:cubicBezTo>
                    <a:pt x="4106" y="8177"/>
                    <a:pt x="3833" y="7549"/>
                    <a:pt x="3789" y="6885"/>
                  </a:cubicBezTo>
                  <a:close/>
                  <a:moveTo>
                    <a:pt x="5375" y="8591"/>
                  </a:moveTo>
                  <a:cubicBezTo>
                    <a:pt x="5417" y="8717"/>
                    <a:pt x="5465" y="8842"/>
                    <a:pt x="5520" y="8963"/>
                  </a:cubicBezTo>
                  <a:cubicBezTo>
                    <a:pt x="5597" y="9137"/>
                    <a:pt x="5692" y="9302"/>
                    <a:pt x="5805" y="9458"/>
                  </a:cubicBezTo>
                  <a:cubicBezTo>
                    <a:pt x="5455" y="9345"/>
                    <a:pt x="5130" y="9168"/>
                    <a:pt x="4847" y="8935"/>
                  </a:cubicBezTo>
                  <a:cubicBezTo>
                    <a:pt x="5009" y="8802"/>
                    <a:pt x="5187" y="8686"/>
                    <a:pt x="5375" y="8591"/>
                  </a:cubicBezTo>
                  <a:close/>
                  <a:moveTo>
                    <a:pt x="8000" y="8591"/>
                  </a:moveTo>
                  <a:cubicBezTo>
                    <a:pt x="8190" y="8686"/>
                    <a:pt x="8365" y="8802"/>
                    <a:pt x="8529" y="8935"/>
                  </a:cubicBezTo>
                  <a:cubicBezTo>
                    <a:pt x="8246" y="9169"/>
                    <a:pt x="7922" y="9345"/>
                    <a:pt x="7572" y="9458"/>
                  </a:cubicBezTo>
                  <a:cubicBezTo>
                    <a:pt x="7683" y="9302"/>
                    <a:pt x="7778" y="9137"/>
                    <a:pt x="7855" y="8963"/>
                  </a:cubicBezTo>
                  <a:cubicBezTo>
                    <a:pt x="7910" y="8842"/>
                    <a:pt x="7959" y="8717"/>
                    <a:pt x="8000" y="8591"/>
                  </a:cubicBezTo>
                  <a:close/>
                  <a:moveTo>
                    <a:pt x="6687" y="8278"/>
                  </a:moveTo>
                  <a:cubicBezTo>
                    <a:pt x="7009" y="8278"/>
                    <a:pt x="7330" y="8331"/>
                    <a:pt x="7638" y="8437"/>
                  </a:cubicBezTo>
                  <a:cubicBezTo>
                    <a:pt x="7599" y="8562"/>
                    <a:pt x="7551" y="8683"/>
                    <a:pt x="7498" y="8802"/>
                  </a:cubicBezTo>
                  <a:cubicBezTo>
                    <a:pt x="7273" y="9302"/>
                    <a:pt x="6979" y="9591"/>
                    <a:pt x="6694" y="9594"/>
                  </a:cubicBezTo>
                  <a:lnTo>
                    <a:pt x="6682" y="9594"/>
                  </a:lnTo>
                  <a:cubicBezTo>
                    <a:pt x="6397" y="9591"/>
                    <a:pt x="6104" y="9302"/>
                    <a:pt x="5876" y="8802"/>
                  </a:cubicBezTo>
                  <a:cubicBezTo>
                    <a:pt x="5824" y="8683"/>
                    <a:pt x="5777" y="8562"/>
                    <a:pt x="5737" y="8437"/>
                  </a:cubicBezTo>
                  <a:cubicBezTo>
                    <a:pt x="6045" y="8331"/>
                    <a:pt x="6366" y="8278"/>
                    <a:pt x="6687" y="8278"/>
                  </a:cubicBezTo>
                  <a:close/>
                  <a:moveTo>
                    <a:pt x="10629" y="9908"/>
                  </a:moveTo>
                  <a:lnTo>
                    <a:pt x="10629" y="9910"/>
                  </a:lnTo>
                  <a:cubicBezTo>
                    <a:pt x="10921" y="9910"/>
                    <a:pt x="11184" y="10086"/>
                    <a:pt x="11297" y="10356"/>
                  </a:cubicBezTo>
                  <a:cubicBezTo>
                    <a:pt x="11408" y="10625"/>
                    <a:pt x="11346" y="10934"/>
                    <a:pt x="11139" y="11141"/>
                  </a:cubicBezTo>
                  <a:cubicBezTo>
                    <a:pt x="11001" y="11279"/>
                    <a:pt x="10816" y="11353"/>
                    <a:pt x="10628" y="11353"/>
                  </a:cubicBezTo>
                  <a:cubicBezTo>
                    <a:pt x="10535" y="11353"/>
                    <a:pt x="10442" y="11335"/>
                    <a:pt x="10353" y="11298"/>
                  </a:cubicBezTo>
                  <a:cubicBezTo>
                    <a:pt x="10083" y="11185"/>
                    <a:pt x="9907" y="10922"/>
                    <a:pt x="9909" y="10631"/>
                  </a:cubicBezTo>
                  <a:cubicBezTo>
                    <a:pt x="9909" y="10233"/>
                    <a:pt x="10231" y="9910"/>
                    <a:pt x="10629" y="9908"/>
                  </a:cubicBezTo>
                  <a:close/>
                  <a:moveTo>
                    <a:pt x="2745" y="9909"/>
                  </a:moveTo>
                  <a:cubicBezTo>
                    <a:pt x="2838" y="9909"/>
                    <a:pt x="2932" y="9927"/>
                    <a:pt x="3022" y="9965"/>
                  </a:cubicBezTo>
                  <a:cubicBezTo>
                    <a:pt x="3292" y="10076"/>
                    <a:pt x="3468" y="10339"/>
                    <a:pt x="3468" y="10631"/>
                  </a:cubicBezTo>
                  <a:cubicBezTo>
                    <a:pt x="3468" y="11028"/>
                    <a:pt x="3145" y="11351"/>
                    <a:pt x="2746" y="11353"/>
                  </a:cubicBezTo>
                  <a:cubicBezTo>
                    <a:pt x="2454" y="11353"/>
                    <a:pt x="2191" y="11177"/>
                    <a:pt x="2080" y="10907"/>
                  </a:cubicBezTo>
                  <a:cubicBezTo>
                    <a:pt x="1967" y="10637"/>
                    <a:pt x="2030" y="10327"/>
                    <a:pt x="2235" y="10120"/>
                  </a:cubicBezTo>
                  <a:cubicBezTo>
                    <a:pt x="2373" y="9982"/>
                    <a:pt x="2557" y="9909"/>
                    <a:pt x="2745" y="9909"/>
                  </a:cubicBezTo>
                  <a:close/>
                  <a:moveTo>
                    <a:pt x="6687" y="11542"/>
                  </a:moveTo>
                  <a:cubicBezTo>
                    <a:pt x="7087" y="11542"/>
                    <a:pt x="7409" y="11865"/>
                    <a:pt x="7409" y="12264"/>
                  </a:cubicBezTo>
                  <a:cubicBezTo>
                    <a:pt x="7409" y="12554"/>
                    <a:pt x="7234" y="12819"/>
                    <a:pt x="6964" y="12930"/>
                  </a:cubicBezTo>
                  <a:cubicBezTo>
                    <a:pt x="6875" y="12967"/>
                    <a:pt x="6781" y="12985"/>
                    <a:pt x="6688" y="12985"/>
                  </a:cubicBezTo>
                  <a:cubicBezTo>
                    <a:pt x="6500" y="12985"/>
                    <a:pt x="6316" y="12911"/>
                    <a:pt x="6179" y="12773"/>
                  </a:cubicBezTo>
                  <a:cubicBezTo>
                    <a:pt x="5972" y="12566"/>
                    <a:pt x="5911" y="12257"/>
                    <a:pt x="6022" y="11988"/>
                  </a:cubicBezTo>
                  <a:cubicBezTo>
                    <a:pt x="6133" y="11718"/>
                    <a:pt x="6395" y="11542"/>
                    <a:pt x="6687" y="11542"/>
                  </a:cubicBezTo>
                  <a:close/>
                  <a:moveTo>
                    <a:pt x="6687" y="0"/>
                  </a:moveTo>
                  <a:cubicBezTo>
                    <a:pt x="6110" y="0"/>
                    <a:pt x="5629" y="441"/>
                    <a:pt x="5578" y="1014"/>
                  </a:cubicBezTo>
                  <a:cubicBezTo>
                    <a:pt x="5527" y="1590"/>
                    <a:pt x="5924" y="2109"/>
                    <a:pt x="6491" y="2209"/>
                  </a:cubicBezTo>
                  <a:lnTo>
                    <a:pt x="6491" y="3396"/>
                  </a:lnTo>
                  <a:cubicBezTo>
                    <a:pt x="5754" y="3440"/>
                    <a:pt x="5052" y="3730"/>
                    <a:pt x="4499" y="4224"/>
                  </a:cubicBezTo>
                  <a:lnTo>
                    <a:pt x="3659" y="3382"/>
                  </a:lnTo>
                  <a:cubicBezTo>
                    <a:pt x="4036" y="2841"/>
                    <a:pt x="3862" y="2090"/>
                    <a:pt x="3283" y="1771"/>
                  </a:cubicBezTo>
                  <a:cubicBezTo>
                    <a:pt x="3253" y="1754"/>
                    <a:pt x="3220" y="1746"/>
                    <a:pt x="3188" y="1746"/>
                  </a:cubicBezTo>
                  <a:cubicBezTo>
                    <a:pt x="3118" y="1746"/>
                    <a:pt x="3051" y="1782"/>
                    <a:pt x="3015" y="1848"/>
                  </a:cubicBezTo>
                  <a:cubicBezTo>
                    <a:pt x="2962" y="1943"/>
                    <a:pt x="2998" y="2063"/>
                    <a:pt x="3094" y="2114"/>
                  </a:cubicBezTo>
                  <a:cubicBezTo>
                    <a:pt x="3382" y="2273"/>
                    <a:pt x="3526" y="2607"/>
                    <a:pt x="3444" y="2926"/>
                  </a:cubicBezTo>
                  <a:cubicBezTo>
                    <a:pt x="3362" y="3246"/>
                    <a:pt x="3075" y="3468"/>
                    <a:pt x="2746" y="3468"/>
                  </a:cubicBezTo>
                  <a:cubicBezTo>
                    <a:pt x="2416" y="3468"/>
                    <a:pt x="2129" y="3246"/>
                    <a:pt x="2046" y="2926"/>
                  </a:cubicBezTo>
                  <a:cubicBezTo>
                    <a:pt x="1964" y="2607"/>
                    <a:pt x="2109" y="2273"/>
                    <a:pt x="2397" y="2114"/>
                  </a:cubicBezTo>
                  <a:cubicBezTo>
                    <a:pt x="2491" y="2063"/>
                    <a:pt x="2525" y="1943"/>
                    <a:pt x="2474" y="1848"/>
                  </a:cubicBezTo>
                  <a:cubicBezTo>
                    <a:pt x="2438" y="1783"/>
                    <a:pt x="2370" y="1747"/>
                    <a:pt x="2301" y="1747"/>
                  </a:cubicBezTo>
                  <a:cubicBezTo>
                    <a:pt x="2270" y="1747"/>
                    <a:pt x="2237" y="1755"/>
                    <a:pt x="2208" y="1771"/>
                  </a:cubicBezTo>
                  <a:cubicBezTo>
                    <a:pt x="1650" y="2080"/>
                    <a:pt x="1464" y="2792"/>
                    <a:pt x="1800" y="3333"/>
                  </a:cubicBezTo>
                  <a:cubicBezTo>
                    <a:pt x="2011" y="3673"/>
                    <a:pt x="2376" y="3859"/>
                    <a:pt x="2747" y="3859"/>
                  </a:cubicBezTo>
                  <a:cubicBezTo>
                    <a:pt x="2966" y="3859"/>
                    <a:pt x="3187" y="3794"/>
                    <a:pt x="3381" y="3659"/>
                  </a:cubicBezTo>
                  <a:lnTo>
                    <a:pt x="4222" y="4500"/>
                  </a:lnTo>
                  <a:cubicBezTo>
                    <a:pt x="3731" y="5052"/>
                    <a:pt x="3439" y="5755"/>
                    <a:pt x="3396" y="6493"/>
                  </a:cubicBezTo>
                  <a:lnTo>
                    <a:pt x="2208" y="6493"/>
                  </a:lnTo>
                  <a:cubicBezTo>
                    <a:pt x="2113" y="5957"/>
                    <a:pt x="1647" y="5575"/>
                    <a:pt x="1114" y="5575"/>
                  </a:cubicBezTo>
                  <a:cubicBezTo>
                    <a:pt x="1081" y="5575"/>
                    <a:pt x="1048" y="5576"/>
                    <a:pt x="1015" y="5579"/>
                  </a:cubicBezTo>
                  <a:cubicBezTo>
                    <a:pt x="439" y="5630"/>
                    <a:pt x="1" y="6112"/>
                    <a:pt x="1" y="6689"/>
                  </a:cubicBezTo>
                  <a:cubicBezTo>
                    <a:pt x="1" y="7266"/>
                    <a:pt x="439" y="7746"/>
                    <a:pt x="1015" y="7797"/>
                  </a:cubicBezTo>
                  <a:cubicBezTo>
                    <a:pt x="1048" y="7800"/>
                    <a:pt x="1081" y="7801"/>
                    <a:pt x="1114" y="7801"/>
                  </a:cubicBezTo>
                  <a:cubicBezTo>
                    <a:pt x="1647" y="7801"/>
                    <a:pt x="2113" y="7419"/>
                    <a:pt x="2208" y="6885"/>
                  </a:cubicBezTo>
                  <a:lnTo>
                    <a:pt x="3396" y="6885"/>
                  </a:lnTo>
                  <a:cubicBezTo>
                    <a:pt x="3439" y="7623"/>
                    <a:pt x="3731" y="8324"/>
                    <a:pt x="4222" y="8876"/>
                  </a:cubicBezTo>
                  <a:lnTo>
                    <a:pt x="3381" y="9717"/>
                  </a:lnTo>
                  <a:cubicBezTo>
                    <a:pt x="3188" y="9582"/>
                    <a:pt x="2965" y="9517"/>
                    <a:pt x="2745" y="9517"/>
                  </a:cubicBezTo>
                  <a:cubicBezTo>
                    <a:pt x="2425" y="9517"/>
                    <a:pt x="2108" y="9654"/>
                    <a:pt x="1889" y="9917"/>
                  </a:cubicBezTo>
                  <a:cubicBezTo>
                    <a:pt x="1518" y="10359"/>
                    <a:pt x="1547" y="11011"/>
                    <a:pt x="1955" y="11421"/>
                  </a:cubicBezTo>
                  <a:cubicBezTo>
                    <a:pt x="2172" y="11637"/>
                    <a:pt x="2458" y="11747"/>
                    <a:pt x="2744" y="11747"/>
                  </a:cubicBezTo>
                  <a:cubicBezTo>
                    <a:pt x="2998" y="11747"/>
                    <a:pt x="3252" y="11661"/>
                    <a:pt x="3459" y="11488"/>
                  </a:cubicBezTo>
                  <a:cubicBezTo>
                    <a:pt x="3903" y="11117"/>
                    <a:pt x="3988" y="10468"/>
                    <a:pt x="3659" y="9994"/>
                  </a:cubicBezTo>
                  <a:lnTo>
                    <a:pt x="4501" y="9154"/>
                  </a:lnTo>
                  <a:cubicBezTo>
                    <a:pt x="5052" y="9646"/>
                    <a:pt x="5754" y="9937"/>
                    <a:pt x="6491" y="9980"/>
                  </a:cubicBezTo>
                  <a:lnTo>
                    <a:pt x="6491" y="11168"/>
                  </a:lnTo>
                  <a:cubicBezTo>
                    <a:pt x="5924" y="11269"/>
                    <a:pt x="5528" y="11788"/>
                    <a:pt x="5578" y="12363"/>
                  </a:cubicBezTo>
                  <a:cubicBezTo>
                    <a:pt x="5629" y="12937"/>
                    <a:pt x="6110" y="13377"/>
                    <a:pt x="6687" y="13377"/>
                  </a:cubicBezTo>
                  <a:cubicBezTo>
                    <a:pt x="7264" y="13377"/>
                    <a:pt x="7746" y="12937"/>
                    <a:pt x="7797" y="12363"/>
                  </a:cubicBezTo>
                  <a:cubicBezTo>
                    <a:pt x="7848" y="11788"/>
                    <a:pt x="7452" y="11269"/>
                    <a:pt x="6884" y="11168"/>
                  </a:cubicBezTo>
                  <a:lnTo>
                    <a:pt x="6884" y="9980"/>
                  </a:lnTo>
                  <a:cubicBezTo>
                    <a:pt x="7621" y="9937"/>
                    <a:pt x="8324" y="9647"/>
                    <a:pt x="8878" y="9156"/>
                  </a:cubicBezTo>
                  <a:lnTo>
                    <a:pt x="9716" y="9996"/>
                  </a:lnTo>
                  <a:cubicBezTo>
                    <a:pt x="9385" y="10468"/>
                    <a:pt x="9472" y="11117"/>
                    <a:pt x="9915" y="11488"/>
                  </a:cubicBezTo>
                  <a:cubicBezTo>
                    <a:pt x="10123" y="11661"/>
                    <a:pt x="10377" y="11747"/>
                    <a:pt x="10630" y="11747"/>
                  </a:cubicBezTo>
                  <a:cubicBezTo>
                    <a:pt x="10916" y="11747"/>
                    <a:pt x="11202" y="11637"/>
                    <a:pt x="11419" y="11421"/>
                  </a:cubicBezTo>
                  <a:cubicBezTo>
                    <a:pt x="11827" y="11011"/>
                    <a:pt x="11856" y="10359"/>
                    <a:pt x="11486" y="9917"/>
                  </a:cubicBezTo>
                  <a:cubicBezTo>
                    <a:pt x="11267" y="9654"/>
                    <a:pt x="10950" y="9517"/>
                    <a:pt x="10630" y="9517"/>
                  </a:cubicBezTo>
                  <a:cubicBezTo>
                    <a:pt x="10409" y="9517"/>
                    <a:pt x="10187" y="9582"/>
                    <a:pt x="9994" y="9717"/>
                  </a:cubicBezTo>
                  <a:lnTo>
                    <a:pt x="9154" y="8877"/>
                  </a:lnTo>
                  <a:cubicBezTo>
                    <a:pt x="9250" y="8768"/>
                    <a:pt x="9340" y="8652"/>
                    <a:pt x="9422" y="8533"/>
                  </a:cubicBezTo>
                  <a:cubicBezTo>
                    <a:pt x="9482" y="8442"/>
                    <a:pt x="9458" y="8321"/>
                    <a:pt x="9369" y="8259"/>
                  </a:cubicBezTo>
                  <a:cubicBezTo>
                    <a:pt x="9335" y="8237"/>
                    <a:pt x="9298" y="8226"/>
                    <a:pt x="9260" y="8226"/>
                  </a:cubicBezTo>
                  <a:cubicBezTo>
                    <a:pt x="9197" y="8226"/>
                    <a:pt x="9135" y="8257"/>
                    <a:pt x="9096" y="8312"/>
                  </a:cubicBezTo>
                  <a:cubicBezTo>
                    <a:pt x="9012" y="8437"/>
                    <a:pt x="8919" y="8555"/>
                    <a:pt x="8816" y="8666"/>
                  </a:cubicBezTo>
                  <a:cubicBezTo>
                    <a:pt x="8601" y="8483"/>
                    <a:pt x="8364" y="8329"/>
                    <a:pt x="8109" y="8206"/>
                  </a:cubicBezTo>
                  <a:cubicBezTo>
                    <a:pt x="8212" y="7773"/>
                    <a:pt x="8270" y="7329"/>
                    <a:pt x="8278" y="6883"/>
                  </a:cubicBezTo>
                  <a:lnTo>
                    <a:pt x="9588" y="6883"/>
                  </a:lnTo>
                  <a:cubicBezTo>
                    <a:pt x="9572" y="7107"/>
                    <a:pt x="9533" y="7327"/>
                    <a:pt x="9467" y="7541"/>
                  </a:cubicBezTo>
                  <a:cubicBezTo>
                    <a:pt x="9436" y="7643"/>
                    <a:pt x="9494" y="7754"/>
                    <a:pt x="9598" y="7785"/>
                  </a:cubicBezTo>
                  <a:cubicBezTo>
                    <a:pt x="9617" y="7791"/>
                    <a:pt x="9637" y="7794"/>
                    <a:pt x="9656" y="7794"/>
                  </a:cubicBezTo>
                  <a:cubicBezTo>
                    <a:pt x="9739" y="7794"/>
                    <a:pt x="9816" y="7740"/>
                    <a:pt x="9842" y="7655"/>
                  </a:cubicBezTo>
                  <a:cubicBezTo>
                    <a:pt x="9919" y="7404"/>
                    <a:pt x="9965" y="7146"/>
                    <a:pt x="9980" y="6883"/>
                  </a:cubicBezTo>
                  <a:lnTo>
                    <a:pt x="11167" y="6883"/>
                  </a:lnTo>
                  <a:cubicBezTo>
                    <a:pt x="11244" y="7310"/>
                    <a:pt x="11559" y="7653"/>
                    <a:pt x="11976" y="7764"/>
                  </a:cubicBezTo>
                  <a:cubicBezTo>
                    <a:pt x="12070" y="7789"/>
                    <a:pt x="12166" y="7802"/>
                    <a:pt x="12261" y="7802"/>
                  </a:cubicBezTo>
                  <a:cubicBezTo>
                    <a:pt x="12586" y="7802"/>
                    <a:pt x="12901" y="7659"/>
                    <a:pt x="13116" y="7402"/>
                  </a:cubicBezTo>
                  <a:cubicBezTo>
                    <a:pt x="13395" y="7071"/>
                    <a:pt x="13454" y="6609"/>
                    <a:pt x="13272" y="6216"/>
                  </a:cubicBezTo>
                  <a:cubicBezTo>
                    <a:pt x="13089" y="5825"/>
                    <a:pt x="12695" y="5574"/>
                    <a:pt x="12263" y="5574"/>
                  </a:cubicBezTo>
                  <a:lnTo>
                    <a:pt x="12263" y="5576"/>
                  </a:lnTo>
                  <a:cubicBezTo>
                    <a:pt x="11723" y="5576"/>
                    <a:pt x="11262" y="5962"/>
                    <a:pt x="11167" y="6493"/>
                  </a:cubicBezTo>
                  <a:lnTo>
                    <a:pt x="9979" y="6493"/>
                  </a:lnTo>
                  <a:cubicBezTo>
                    <a:pt x="9936" y="5755"/>
                    <a:pt x="9644" y="5053"/>
                    <a:pt x="9152" y="4500"/>
                  </a:cubicBezTo>
                  <a:lnTo>
                    <a:pt x="9994" y="3660"/>
                  </a:lnTo>
                  <a:cubicBezTo>
                    <a:pt x="10187" y="3795"/>
                    <a:pt x="10409" y="3860"/>
                    <a:pt x="10629" y="3860"/>
                  </a:cubicBezTo>
                  <a:cubicBezTo>
                    <a:pt x="10950" y="3860"/>
                    <a:pt x="11267" y="3723"/>
                    <a:pt x="11486" y="3461"/>
                  </a:cubicBezTo>
                  <a:cubicBezTo>
                    <a:pt x="11856" y="3019"/>
                    <a:pt x="11827" y="2366"/>
                    <a:pt x="11418" y="1957"/>
                  </a:cubicBezTo>
                  <a:cubicBezTo>
                    <a:pt x="11201" y="1740"/>
                    <a:pt x="10916" y="1630"/>
                    <a:pt x="10630" y="1630"/>
                  </a:cubicBezTo>
                  <a:cubicBezTo>
                    <a:pt x="10377" y="1630"/>
                    <a:pt x="10123" y="1716"/>
                    <a:pt x="9915" y="1890"/>
                  </a:cubicBezTo>
                  <a:cubicBezTo>
                    <a:pt x="9472" y="2261"/>
                    <a:pt x="9386" y="2909"/>
                    <a:pt x="9716" y="3382"/>
                  </a:cubicBezTo>
                  <a:lnTo>
                    <a:pt x="8876" y="4224"/>
                  </a:lnTo>
                  <a:cubicBezTo>
                    <a:pt x="8323" y="3732"/>
                    <a:pt x="7621" y="3440"/>
                    <a:pt x="6884" y="3396"/>
                  </a:cubicBezTo>
                  <a:lnTo>
                    <a:pt x="6884" y="2209"/>
                  </a:lnTo>
                  <a:cubicBezTo>
                    <a:pt x="7452" y="2109"/>
                    <a:pt x="7848" y="1590"/>
                    <a:pt x="7797" y="1014"/>
                  </a:cubicBezTo>
                  <a:cubicBezTo>
                    <a:pt x="7746" y="441"/>
                    <a:pt x="7264" y="0"/>
                    <a:pt x="66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7920"/>
        <p:cNvGrpSpPr/>
        <p:nvPr/>
      </p:nvGrpSpPr>
      <p:grpSpPr>
        <a:xfrm>
          <a:off x="0" y="0"/>
          <a:ext cx="0" cy="0"/>
          <a:chOff x="0" y="0"/>
          <a:chExt cx="0" cy="0"/>
        </a:xfrm>
      </p:grpSpPr>
      <p:grpSp>
        <p:nvGrpSpPr>
          <p:cNvPr id="17923" name="Google Shape;17923;p72"/>
          <p:cNvGrpSpPr/>
          <p:nvPr/>
        </p:nvGrpSpPr>
        <p:grpSpPr>
          <a:xfrm>
            <a:off x="7814943" y="1394038"/>
            <a:ext cx="896111" cy="883839"/>
            <a:chOff x="1213575" y="5996500"/>
            <a:chExt cx="1392775" cy="1373700"/>
          </a:xfrm>
        </p:grpSpPr>
        <p:sp>
          <p:nvSpPr>
            <p:cNvPr id="17924" name="Google Shape;17924;p72"/>
            <p:cNvSpPr/>
            <p:nvPr/>
          </p:nvSpPr>
          <p:spPr>
            <a:xfrm>
              <a:off x="1437125" y="6115200"/>
              <a:ext cx="1050100" cy="1136300"/>
            </a:xfrm>
            <a:custGeom>
              <a:avLst/>
              <a:gdLst/>
              <a:ahLst/>
              <a:cxnLst/>
              <a:rect l="l" t="t" r="r" b="b"/>
              <a:pathLst>
                <a:path w="42004" h="45452" extrusionOk="0">
                  <a:moveTo>
                    <a:pt x="0" y="0"/>
                  </a:moveTo>
                  <a:lnTo>
                    <a:pt x="0" y="45452"/>
                  </a:lnTo>
                  <a:lnTo>
                    <a:pt x="42003" y="45452"/>
                  </a:lnTo>
                  <a:lnTo>
                    <a:pt x="42003" y="4679"/>
                  </a:lnTo>
                  <a:lnTo>
                    <a:pt x="28903" y="4679"/>
                  </a:lnTo>
                  <a:lnTo>
                    <a:pt x="24207" y="0"/>
                  </a:lnTo>
                  <a:close/>
                </a:path>
              </a:pathLst>
            </a:custGeom>
            <a:solidFill>
              <a:srgbClr val="00FFD3">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2"/>
            <p:cNvSpPr/>
            <p:nvPr/>
          </p:nvSpPr>
          <p:spPr>
            <a:xfrm>
              <a:off x="1429325" y="6107400"/>
              <a:ext cx="1066125" cy="1151900"/>
            </a:xfrm>
            <a:custGeom>
              <a:avLst/>
              <a:gdLst/>
              <a:ahLst/>
              <a:cxnLst/>
              <a:rect l="l" t="t" r="r" b="b"/>
              <a:pathLst>
                <a:path w="42645" h="46076" extrusionOk="0">
                  <a:moveTo>
                    <a:pt x="24398" y="624"/>
                  </a:moveTo>
                  <a:lnTo>
                    <a:pt x="29077" y="5320"/>
                  </a:lnTo>
                  <a:lnTo>
                    <a:pt x="42004" y="5320"/>
                  </a:lnTo>
                  <a:lnTo>
                    <a:pt x="42004" y="45452"/>
                  </a:lnTo>
                  <a:lnTo>
                    <a:pt x="641" y="45452"/>
                  </a:lnTo>
                  <a:lnTo>
                    <a:pt x="641" y="624"/>
                  </a:lnTo>
                  <a:close/>
                  <a:moveTo>
                    <a:pt x="0" y="0"/>
                  </a:moveTo>
                  <a:lnTo>
                    <a:pt x="0" y="46076"/>
                  </a:lnTo>
                  <a:lnTo>
                    <a:pt x="42645" y="46076"/>
                  </a:lnTo>
                  <a:lnTo>
                    <a:pt x="42645" y="4679"/>
                  </a:lnTo>
                  <a:lnTo>
                    <a:pt x="29354" y="4679"/>
                  </a:lnTo>
                  <a:lnTo>
                    <a:pt x="246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2"/>
            <p:cNvSpPr/>
            <p:nvPr/>
          </p:nvSpPr>
          <p:spPr>
            <a:xfrm>
              <a:off x="1318425" y="5996500"/>
              <a:ext cx="1287925" cy="1373700"/>
            </a:xfrm>
            <a:custGeom>
              <a:avLst/>
              <a:gdLst/>
              <a:ahLst/>
              <a:cxnLst/>
              <a:rect l="l" t="t" r="r" b="b"/>
              <a:pathLst>
                <a:path w="51517" h="54948" extrusionOk="0">
                  <a:moveTo>
                    <a:pt x="30394" y="1248"/>
                  </a:moveTo>
                  <a:lnTo>
                    <a:pt x="35090" y="5944"/>
                  </a:lnTo>
                  <a:lnTo>
                    <a:pt x="50252" y="5944"/>
                  </a:lnTo>
                  <a:lnTo>
                    <a:pt x="50252" y="53683"/>
                  </a:lnTo>
                  <a:lnTo>
                    <a:pt x="1248" y="53683"/>
                  </a:lnTo>
                  <a:lnTo>
                    <a:pt x="1265" y="1248"/>
                  </a:lnTo>
                  <a:close/>
                  <a:moveTo>
                    <a:pt x="0" y="0"/>
                  </a:moveTo>
                  <a:lnTo>
                    <a:pt x="0" y="54948"/>
                  </a:lnTo>
                  <a:lnTo>
                    <a:pt x="51517" y="54948"/>
                  </a:lnTo>
                  <a:lnTo>
                    <a:pt x="51517" y="4679"/>
                  </a:lnTo>
                  <a:lnTo>
                    <a:pt x="35609" y="4679"/>
                  </a:lnTo>
                  <a:lnTo>
                    <a:pt x="309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2"/>
            <p:cNvSpPr/>
            <p:nvPr/>
          </p:nvSpPr>
          <p:spPr>
            <a:xfrm>
              <a:off x="1213575" y="7011925"/>
              <a:ext cx="131300" cy="86225"/>
            </a:xfrm>
            <a:custGeom>
              <a:avLst/>
              <a:gdLst/>
              <a:ahLst/>
              <a:cxnLst/>
              <a:rect l="l" t="t" r="r" b="b"/>
              <a:pathLst>
                <a:path w="5252" h="3449" extrusionOk="0">
                  <a:moveTo>
                    <a:pt x="1" y="0"/>
                  </a:moveTo>
                  <a:lnTo>
                    <a:pt x="1" y="1404"/>
                  </a:lnTo>
                  <a:lnTo>
                    <a:pt x="5251" y="3449"/>
                  </a:lnTo>
                  <a:lnTo>
                    <a:pt x="5251" y="204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2"/>
            <p:cNvSpPr/>
            <p:nvPr/>
          </p:nvSpPr>
          <p:spPr>
            <a:xfrm>
              <a:off x="1213575" y="6891925"/>
              <a:ext cx="131300" cy="86675"/>
            </a:xfrm>
            <a:custGeom>
              <a:avLst/>
              <a:gdLst/>
              <a:ahLst/>
              <a:cxnLst/>
              <a:rect l="l" t="t" r="r" b="b"/>
              <a:pathLst>
                <a:path w="5252" h="3467" extrusionOk="0">
                  <a:moveTo>
                    <a:pt x="1" y="0"/>
                  </a:moveTo>
                  <a:lnTo>
                    <a:pt x="1" y="1421"/>
                  </a:lnTo>
                  <a:lnTo>
                    <a:pt x="5251" y="3466"/>
                  </a:lnTo>
                  <a:lnTo>
                    <a:pt x="5251" y="206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2"/>
            <p:cNvSpPr/>
            <p:nvPr/>
          </p:nvSpPr>
          <p:spPr>
            <a:xfrm>
              <a:off x="1213575" y="6652800"/>
              <a:ext cx="131300" cy="86225"/>
            </a:xfrm>
            <a:custGeom>
              <a:avLst/>
              <a:gdLst/>
              <a:ahLst/>
              <a:cxnLst/>
              <a:rect l="l" t="t" r="r" b="b"/>
              <a:pathLst>
                <a:path w="5252" h="3449" extrusionOk="0">
                  <a:moveTo>
                    <a:pt x="1" y="0"/>
                  </a:moveTo>
                  <a:lnTo>
                    <a:pt x="1" y="1404"/>
                  </a:lnTo>
                  <a:lnTo>
                    <a:pt x="5251" y="3449"/>
                  </a:lnTo>
                  <a:lnTo>
                    <a:pt x="5251" y="204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2"/>
            <p:cNvSpPr/>
            <p:nvPr/>
          </p:nvSpPr>
          <p:spPr>
            <a:xfrm>
              <a:off x="1213575" y="6772350"/>
              <a:ext cx="131300" cy="86675"/>
            </a:xfrm>
            <a:custGeom>
              <a:avLst/>
              <a:gdLst/>
              <a:ahLst/>
              <a:cxnLst/>
              <a:rect l="l" t="t" r="r" b="b"/>
              <a:pathLst>
                <a:path w="5252" h="3467" extrusionOk="0">
                  <a:moveTo>
                    <a:pt x="1" y="1"/>
                  </a:moveTo>
                  <a:lnTo>
                    <a:pt x="1" y="1422"/>
                  </a:lnTo>
                  <a:lnTo>
                    <a:pt x="5251" y="3467"/>
                  </a:lnTo>
                  <a:lnTo>
                    <a:pt x="5251" y="204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72"/>
          <p:cNvGrpSpPr/>
          <p:nvPr/>
        </p:nvGrpSpPr>
        <p:grpSpPr>
          <a:xfrm>
            <a:off x="63865" y="2846818"/>
            <a:ext cx="2112775" cy="2097175"/>
            <a:chOff x="1116100" y="3173725"/>
            <a:chExt cx="2112775" cy="2097175"/>
          </a:xfrm>
        </p:grpSpPr>
        <p:sp>
          <p:nvSpPr>
            <p:cNvPr id="17932" name="Google Shape;17932;p72"/>
            <p:cNvSpPr/>
            <p:nvPr/>
          </p:nvSpPr>
          <p:spPr>
            <a:xfrm>
              <a:off x="1171125" y="3212725"/>
              <a:ext cx="2003600" cy="2003150"/>
            </a:xfrm>
            <a:custGeom>
              <a:avLst/>
              <a:gdLst/>
              <a:ahLst/>
              <a:cxnLst/>
              <a:rect l="l" t="t" r="r" b="b"/>
              <a:pathLst>
                <a:path w="80144" h="80126" extrusionOk="0">
                  <a:moveTo>
                    <a:pt x="40063" y="710"/>
                  </a:moveTo>
                  <a:cubicBezTo>
                    <a:pt x="61775" y="710"/>
                    <a:pt x="79415" y="18351"/>
                    <a:pt x="79415" y="40063"/>
                  </a:cubicBezTo>
                  <a:cubicBezTo>
                    <a:pt x="79415" y="61775"/>
                    <a:pt x="61758" y="79433"/>
                    <a:pt x="40063" y="79433"/>
                  </a:cubicBezTo>
                  <a:cubicBezTo>
                    <a:pt x="18351" y="79433"/>
                    <a:pt x="694" y="61775"/>
                    <a:pt x="694" y="40063"/>
                  </a:cubicBezTo>
                  <a:cubicBezTo>
                    <a:pt x="694" y="18368"/>
                    <a:pt x="18351" y="710"/>
                    <a:pt x="40063" y="710"/>
                  </a:cubicBezTo>
                  <a:close/>
                  <a:moveTo>
                    <a:pt x="40063" y="0"/>
                  </a:moveTo>
                  <a:cubicBezTo>
                    <a:pt x="17970" y="0"/>
                    <a:pt x="1" y="17987"/>
                    <a:pt x="1" y="40063"/>
                  </a:cubicBezTo>
                  <a:cubicBezTo>
                    <a:pt x="1" y="62156"/>
                    <a:pt x="17970" y="80126"/>
                    <a:pt x="40063" y="80126"/>
                  </a:cubicBezTo>
                  <a:cubicBezTo>
                    <a:pt x="62139" y="80126"/>
                    <a:pt x="80143" y="62139"/>
                    <a:pt x="80143" y="40063"/>
                  </a:cubicBezTo>
                  <a:cubicBezTo>
                    <a:pt x="80143" y="17987"/>
                    <a:pt x="62157" y="0"/>
                    <a:pt x="40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2"/>
            <p:cNvSpPr/>
            <p:nvPr/>
          </p:nvSpPr>
          <p:spPr>
            <a:xfrm>
              <a:off x="1116100" y="4214275"/>
              <a:ext cx="365650" cy="754250"/>
            </a:xfrm>
            <a:custGeom>
              <a:avLst/>
              <a:gdLst/>
              <a:ahLst/>
              <a:cxnLst/>
              <a:rect l="l" t="t" r="r" b="b"/>
              <a:pathLst>
                <a:path w="14626" h="30170" extrusionOk="0">
                  <a:moveTo>
                    <a:pt x="1" y="1"/>
                  </a:moveTo>
                  <a:cubicBezTo>
                    <a:pt x="1" y="11351"/>
                    <a:pt x="4558" y="22233"/>
                    <a:pt x="12668" y="30169"/>
                  </a:cubicBezTo>
                  <a:lnTo>
                    <a:pt x="14626" y="28176"/>
                  </a:lnTo>
                  <a:cubicBezTo>
                    <a:pt x="11472" y="25092"/>
                    <a:pt x="8856" y="21488"/>
                    <a:pt x="6897" y="17537"/>
                  </a:cubicBezTo>
                  <a:cubicBezTo>
                    <a:pt x="4194" y="12079"/>
                    <a:pt x="2791" y="6083"/>
                    <a:pt x="2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2"/>
            <p:cNvSpPr/>
            <p:nvPr/>
          </p:nvSpPr>
          <p:spPr>
            <a:xfrm>
              <a:off x="2172700" y="4947700"/>
              <a:ext cx="706575" cy="323200"/>
            </a:xfrm>
            <a:custGeom>
              <a:avLst/>
              <a:gdLst/>
              <a:ahLst/>
              <a:cxnLst/>
              <a:rect l="l" t="t" r="r" b="b"/>
              <a:pathLst>
                <a:path w="28263" h="12928" extrusionOk="0">
                  <a:moveTo>
                    <a:pt x="26391" y="0"/>
                  </a:moveTo>
                  <a:cubicBezTo>
                    <a:pt x="19165" y="6518"/>
                    <a:pt x="9784" y="10120"/>
                    <a:pt x="70" y="10120"/>
                  </a:cubicBezTo>
                  <a:cubicBezTo>
                    <a:pt x="47" y="10120"/>
                    <a:pt x="24" y="10120"/>
                    <a:pt x="0" y="10120"/>
                  </a:cubicBezTo>
                  <a:lnTo>
                    <a:pt x="0" y="12927"/>
                  </a:lnTo>
                  <a:cubicBezTo>
                    <a:pt x="10432" y="12927"/>
                    <a:pt x="20499" y="9063"/>
                    <a:pt x="28262" y="2080"/>
                  </a:cubicBezTo>
                  <a:lnTo>
                    <a:pt x="263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2"/>
            <p:cNvSpPr/>
            <p:nvPr/>
          </p:nvSpPr>
          <p:spPr>
            <a:xfrm>
              <a:off x="3132250" y="3968650"/>
              <a:ext cx="96625" cy="245650"/>
            </a:xfrm>
            <a:custGeom>
              <a:avLst/>
              <a:gdLst/>
              <a:ahLst/>
              <a:cxnLst/>
              <a:rect l="l" t="t" r="r" b="b"/>
              <a:pathLst>
                <a:path w="3865" h="9826" extrusionOk="0">
                  <a:moveTo>
                    <a:pt x="2721" y="1"/>
                  </a:moveTo>
                  <a:lnTo>
                    <a:pt x="0" y="642"/>
                  </a:lnTo>
                  <a:cubicBezTo>
                    <a:pt x="225" y="1612"/>
                    <a:pt x="416" y="2617"/>
                    <a:pt x="572" y="3605"/>
                  </a:cubicBezTo>
                  <a:cubicBezTo>
                    <a:pt x="901" y="5667"/>
                    <a:pt x="1074" y="7746"/>
                    <a:pt x="1074" y="9826"/>
                  </a:cubicBezTo>
                  <a:lnTo>
                    <a:pt x="3864" y="9826"/>
                  </a:lnTo>
                  <a:cubicBezTo>
                    <a:pt x="3864" y="7608"/>
                    <a:pt x="3691" y="5372"/>
                    <a:pt x="3344" y="3172"/>
                  </a:cubicBezTo>
                  <a:cubicBezTo>
                    <a:pt x="3171" y="2115"/>
                    <a:pt x="2963" y="1040"/>
                    <a:pt x="2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2"/>
            <p:cNvSpPr/>
            <p:nvPr/>
          </p:nvSpPr>
          <p:spPr>
            <a:xfrm>
              <a:off x="2343375" y="3173725"/>
              <a:ext cx="595250" cy="361325"/>
            </a:xfrm>
            <a:custGeom>
              <a:avLst/>
              <a:gdLst/>
              <a:ahLst/>
              <a:cxnLst/>
              <a:rect l="l" t="t" r="r" b="b"/>
              <a:pathLst>
                <a:path w="23810" h="14453" extrusionOk="0">
                  <a:moveTo>
                    <a:pt x="486" y="0"/>
                  </a:moveTo>
                  <a:lnTo>
                    <a:pt x="1" y="2756"/>
                  </a:lnTo>
                  <a:cubicBezTo>
                    <a:pt x="5702" y="3743"/>
                    <a:pt x="11125" y="5996"/>
                    <a:pt x="15856" y="9340"/>
                  </a:cubicBezTo>
                  <a:cubicBezTo>
                    <a:pt x="17987" y="10848"/>
                    <a:pt x="19980" y="12563"/>
                    <a:pt x="21782" y="14452"/>
                  </a:cubicBezTo>
                  <a:lnTo>
                    <a:pt x="23809" y="12529"/>
                  </a:lnTo>
                  <a:cubicBezTo>
                    <a:pt x="21886" y="10501"/>
                    <a:pt x="19755" y="8665"/>
                    <a:pt x="17485" y="7053"/>
                  </a:cubicBezTo>
                  <a:cubicBezTo>
                    <a:pt x="12407" y="3466"/>
                    <a:pt x="6603" y="1057"/>
                    <a:pt x="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2"/>
            <p:cNvSpPr/>
            <p:nvPr/>
          </p:nvSpPr>
          <p:spPr>
            <a:xfrm>
              <a:off x="1233075" y="3275100"/>
              <a:ext cx="1878825" cy="1878825"/>
            </a:xfrm>
            <a:custGeom>
              <a:avLst/>
              <a:gdLst/>
              <a:ahLst/>
              <a:cxnLst/>
              <a:rect l="l" t="t" r="r" b="b"/>
              <a:pathLst>
                <a:path w="75153" h="75153" extrusionOk="0">
                  <a:moveTo>
                    <a:pt x="37585" y="174"/>
                  </a:moveTo>
                  <a:cubicBezTo>
                    <a:pt x="58206" y="174"/>
                    <a:pt x="74979" y="16947"/>
                    <a:pt x="74979" y="37568"/>
                  </a:cubicBezTo>
                  <a:cubicBezTo>
                    <a:pt x="74979" y="58188"/>
                    <a:pt x="58206" y="74979"/>
                    <a:pt x="37585" y="74979"/>
                  </a:cubicBezTo>
                  <a:cubicBezTo>
                    <a:pt x="16965" y="74979"/>
                    <a:pt x="174" y="58188"/>
                    <a:pt x="174" y="37568"/>
                  </a:cubicBezTo>
                  <a:cubicBezTo>
                    <a:pt x="174" y="16947"/>
                    <a:pt x="16965" y="174"/>
                    <a:pt x="37585" y="174"/>
                  </a:cubicBezTo>
                  <a:close/>
                  <a:moveTo>
                    <a:pt x="37585" y="0"/>
                  </a:moveTo>
                  <a:cubicBezTo>
                    <a:pt x="16861" y="0"/>
                    <a:pt x="0" y="16843"/>
                    <a:pt x="0" y="37568"/>
                  </a:cubicBezTo>
                  <a:cubicBezTo>
                    <a:pt x="0" y="58292"/>
                    <a:pt x="16861" y="75153"/>
                    <a:pt x="37585" y="75153"/>
                  </a:cubicBezTo>
                  <a:cubicBezTo>
                    <a:pt x="58292" y="75153"/>
                    <a:pt x="75153" y="58292"/>
                    <a:pt x="75153" y="37568"/>
                  </a:cubicBezTo>
                  <a:cubicBezTo>
                    <a:pt x="75153" y="16861"/>
                    <a:pt x="58292" y="0"/>
                    <a:pt x="37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2"/>
            <p:cNvSpPr/>
            <p:nvPr/>
          </p:nvSpPr>
          <p:spPr>
            <a:xfrm>
              <a:off x="1452275" y="3494300"/>
              <a:ext cx="1440425" cy="1440425"/>
            </a:xfrm>
            <a:custGeom>
              <a:avLst/>
              <a:gdLst/>
              <a:ahLst/>
              <a:cxnLst/>
              <a:rect l="l" t="t" r="r" b="b"/>
              <a:pathLst>
                <a:path w="57617" h="57617" extrusionOk="0">
                  <a:moveTo>
                    <a:pt x="28817" y="0"/>
                  </a:moveTo>
                  <a:cubicBezTo>
                    <a:pt x="12927" y="0"/>
                    <a:pt x="1" y="12927"/>
                    <a:pt x="1" y="28800"/>
                  </a:cubicBezTo>
                  <a:lnTo>
                    <a:pt x="174" y="28800"/>
                  </a:lnTo>
                  <a:cubicBezTo>
                    <a:pt x="174" y="13014"/>
                    <a:pt x="13031" y="174"/>
                    <a:pt x="28817" y="174"/>
                  </a:cubicBezTo>
                  <a:cubicBezTo>
                    <a:pt x="44603" y="174"/>
                    <a:pt x="57443" y="13014"/>
                    <a:pt x="57443" y="28800"/>
                  </a:cubicBezTo>
                  <a:cubicBezTo>
                    <a:pt x="57443" y="44586"/>
                    <a:pt x="44603" y="57426"/>
                    <a:pt x="28817" y="57426"/>
                  </a:cubicBezTo>
                  <a:lnTo>
                    <a:pt x="28817" y="57617"/>
                  </a:lnTo>
                  <a:cubicBezTo>
                    <a:pt x="44690" y="57617"/>
                    <a:pt x="57617" y="44690"/>
                    <a:pt x="57617" y="28800"/>
                  </a:cubicBezTo>
                  <a:cubicBezTo>
                    <a:pt x="57617" y="12910"/>
                    <a:pt x="44707" y="0"/>
                    <a:pt x="28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2"/>
            <p:cNvSpPr/>
            <p:nvPr/>
          </p:nvSpPr>
          <p:spPr>
            <a:xfrm>
              <a:off x="1493875" y="4214275"/>
              <a:ext cx="678850" cy="678875"/>
            </a:xfrm>
            <a:custGeom>
              <a:avLst/>
              <a:gdLst/>
              <a:ahLst/>
              <a:cxnLst/>
              <a:rect l="l" t="t" r="r" b="b"/>
              <a:pathLst>
                <a:path w="27154" h="27155" extrusionOk="0">
                  <a:moveTo>
                    <a:pt x="0" y="1"/>
                  </a:moveTo>
                  <a:cubicBezTo>
                    <a:pt x="17" y="14990"/>
                    <a:pt x="12164" y="27137"/>
                    <a:pt x="27153" y="27154"/>
                  </a:cubicBezTo>
                  <a:lnTo>
                    <a:pt x="27153" y="25751"/>
                  </a:lnTo>
                  <a:cubicBezTo>
                    <a:pt x="12944" y="25733"/>
                    <a:pt x="1421" y="14210"/>
                    <a:pt x="1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2"/>
            <p:cNvSpPr/>
            <p:nvPr/>
          </p:nvSpPr>
          <p:spPr>
            <a:xfrm>
              <a:off x="1296750" y="3338350"/>
              <a:ext cx="1751475" cy="1751900"/>
            </a:xfrm>
            <a:custGeom>
              <a:avLst/>
              <a:gdLst/>
              <a:ahLst/>
              <a:cxnLst/>
              <a:rect l="l" t="t" r="r" b="b"/>
              <a:pathLst>
                <a:path w="70059" h="70076" extrusionOk="0">
                  <a:moveTo>
                    <a:pt x="35038" y="711"/>
                  </a:moveTo>
                  <a:cubicBezTo>
                    <a:pt x="53961" y="711"/>
                    <a:pt x="69365" y="16098"/>
                    <a:pt x="69365" y="35038"/>
                  </a:cubicBezTo>
                  <a:cubicBezTo>
                    <a:pt x="69365" y="53978"/>
                    <a:pt x="53961" y="69382"/>
                    <a:pt x="35038" y="69382"/>
                  </a:cubicBezTo>
                  <a:cubicBezTo>
                    <a:pt x="16099" y="69382"/>
                    <a:pt x="694" y="53978"/>
                    <a:pt x="694" y="35038"/>
                  </a:cubicBezTo>
                  <a:cubicBezTo>
                    <a:pt x="694" y="16115"/>
                    <a:pt x="16099" y="711"/>
                    <a:pt x="35038" y="711"/>
                  </a:cubicBezTo>
                  <a:close/>
                  <a:moveTo>
                    <a:pt x="35038" y="0"/>
                  </a:moveTo>
                  <a:cubicBezTo>
                    <a:pt x="15717" y="0"/>
                    <a:pt x="1" y="15717"/>
                    <a:pt x="1" y="35038"/>
                  </a:cubicBezTo>
                  <a:cubicBezTo>
                    <a:pt x="1" y="54359"/>
                    <a:pt x="15717" y="70075"/>
                    <a:pt x="35038" y="70075"/>
                  </a:cubicBezTo>
                  <a:cubicBezTo>
                    <a:pt x="54359" y="70075"/>
                    <a:pt x="70058" y="54359"/>
                    <a:pt x="70058" y="35038"/>
                  </a:cubicBezTo>
                  <a:cubicBezTo>
                    <a:pt x="70058" y="15717"/>
                    <a:pt x="54342" y="0"/>
                    <a:pt x="35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2"/>
            <p:cNvSpPr/>
            <p:nvPr/>
          </p:nvSpPr>
          <p:spPr>
            <a:xfrm>
              <a:off x="2170525" y="3277250"/>
              <a:ext cx="4350" cy="139950"/>
            </a:xfrm>
            <a:custGeom>
              <a:avLst/>
              <a:gdLst/>
              <a:ahLst/>
              <a:cxnLst/>
              <a:rect l="l" t="t" r="r" b="b"/>
              <a:pathLst>
                <a:path w="174" h="5598" extrusionOk="0">
                  <a:moveTo>
                    <a:pt x="1" y="1"/>
                  </a:moveTo>
                  <a:lnTo>
                    <a:pt x="1" y="5598"/>
                  </a:lnTo>
                  <a:lnTo>
                    <a:pt x="174" y="5598"/>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2"/>
            <p:cNvSpPr/>
            <p:nvPr/>
          </p:nvSpPr>
          <p:spPr>
            <a:xfrm>
              <a:off x="2170525" y="5011375"/>
              <a:ext cx="4350" cy="140400"/>
            </a:xfrm>
            <a:custGeom>
              <a:avLst/>
              <a:gdLst/>
              <a:ahLst/>
              <a:cxnLst/>
              <a:rect l="l" t="t" r="r" b="b"/>
              <a:pathLst>
                <a:path w="174" h="5616" extrusionOk="0">
                  <a:moveTo>
                    <a:pt x="1" y="1"/>
                  </a:moveTo>
                  <a:lnTo>
                    <a:pt x="1" y="5615"/>
                  </a:lnTo>
                  <a:lnTo>
                    <a:pt x="174" y="5615"/>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2"/>
            <p:cNvSpPr/>
            <p:nvPr/>
          </p:nvSpPr>
          <p:spPr>
            <a:xfrm>
              <a:off x="2088650" y="3280725"/>
              <a:ext cx="16500" cy="139950"/>
            </a:xfrm>
            <a:custGeom>
              <a:avLst/>
              <a:gdLst/>
              <a:ahLst/>
              <a:cxnLst/>
              <a:rect l="l" t="t" r="r" b="b"/>
              <a:pathLst>
                <a:path w="660" h="5598" extrusionOk="0">
                  <a:moveTo>
                    <a:pt x="174" y="1"/>
                  </a:moveTo>
                  <a:lnTo>
                    <a:pt x="1" y="18"/>
                  </a:lnTo>
                  <a:lnTo>
                    <a:pt x="486" y="5598"/>
                  </a:lnTo>
                  <a:lnTo>
                    <a:pt x="659" y="5580"/>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2"/>
            <p:cNvSpPr/>
            <p:nvPr/>
          </p:nvSpPr>
          <p:spPr>
            <a:xfrm>
              <a:off x="2239850" y="5008350"/>
              <a:ext cx="16475" cy="139950"/>
            </a:xfrm>
            <a:custGeom>
              <a:avLst/>
              <a:gdLst/>
              <a:ahLst/>
              <a:cxnLst/>
              <a:rect l="l" t="t" r="r" b="b"/>
              <a:pathLst>
                <a:path w="659" h="5598" extrusionOk="0">
                  <a:moveTo>
                    <a:pt x="173" y="0"/>
                  </a:moveTo>
                  <a:lnTo>
                    <a:pt x="0" y="18"/>
                  </a:lnTo>
                  <a:lnTo>
                    <a:pt x="485" y="5597"/>
                  </a:lnTo>
                  <a:lnTo>
                    <a:pt x="659" y="5580"/>
                  </a:lnTo>
                  <a:lnTo>
                    <a:pt x="1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2"/>
            <p:cNvSpPr/>
            <p:nvPr/>
          </p:nvSpPr>
          <p:spPr>
            <a:xfrm>
              <a:off x="2007650" y="3291125"/>
              <a:ext cx="28600" cy="138650"/>
            </a:xfrm>
            <a:custGeom>
              <a:avLst/>
              <a:gdLst/>
              <a:ahLst/>
              <a:cxnLst/>
              <a:rect l="l" t="t" r="r" b="b"/>
              <a:pathLst>
                <a:path w="1144" h="5546" extrusionOk="0">
                  <a:moveTo>
                    <a:pt x="174" y="0"/>
                  </a:moveTo>
                  <a:lnTo>
                    <a:pt x="0" y="35"/>
                  </a:lnTo>
                  <a:lnTo>
                    <a:pt x="971" y="5545"/>
                  </a:lnTo>
                  <a:lnTo>
                    <a:pt x="1144" y="5511"/>
                  </a:lnTo>
                  <a:lnTo>
                    <a:pt x="1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2"/>
            <p:cNvSpPr/>
            <p:nvPr/>
          </p:nvSpPr>
          <p:spPr>
            <a:xfrm>
              <a:off x="2308725" y="4999250"/>
              <a:ext cx="28600" cy="138650"/>
            </a:xfrm>
            <a:custGeom>
              <a:avLst/>
              <a:gdLst/>
              <a:ahLst/>
              <a:cxnLst/>
              <a:rect l="l" t="t" r="r" b="b"/>
              <a:pathLst>
                <a:path w="1144" h="5546" extrusionOk="0">
                  <a:moveTo>
                    <a:pt x="174" y="1"/>
                  </a:moveTo>
                  <a:lnTo>
                    <a:pt x="0" y="18"/>
                  </a:lnTo>
                  <a:lnTo>
                    <a:pt x="971" y="5546"/>
                  </a:lnTo>
                  <a:lnTo>
                    <a:pt x="1144" y="5511"/>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2"/>
            <p:cNvSpPr/>
            <p:nvPr/>
          </p:nvSpPr>
          <p:spPr>
            <a:xfrm>
              <a:off x="1927925" y="3308450"/>
              <a:ext cx="40325" cy="136475"/>
            </a:xfrm>
            <a:custGeom>
              <a:avLst/>
              <a:gdLst/>
              <a:ahLst/>
              <a:cxnLst/>
              <a:rect l="l" t="t" r="r" b="b"/>
              <a:pathLst>
                <a:path w="1613" h="5459" extrusionOk="0">
                  <a:moveTo>
                    <a:pt x="174" y="1"/>
                  </a:moveTo>
                  <a:lnTo>
                    <a:pt x="1" y="53"/>
                  </a:lnTo>
                  <a:lnTo>
                    <a:pt x="1439" y="5459"/>
                  </a:lnTo>
                  <a:lnTo>
                    <a:pt x="1612" y="5424"/>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2"/>
            <p:cNvSpPr/>
            <p:nvPr/>
          </p:nvSpPr>
          <p:spPr>
            <a:xfrm>
              <a:off x="2376725" y="4983650"/>
              <a:ext cx="40325" cy="136500"/>
            </a:xfrm>
            <a:custGeom>
              <a:avLst/>
              <a:gdLst/>
              <a:ahLst/>
              <a:cxnLst/>
              <a:rect l="l" t="t" r="r" b="b"/>
              <a:pathLst>
                <a:path w="1613" h="5460" extrusionOk="0">
                  <a:moveTo>
                    <a:pt x="174" y="1"/>
                  </a:moveTo>
                  <a:lnTo>
                    <a:pt x="1" y="53"/>
                  </a:lnTo>
                  <a:lnTo>
                    <a:pt x="1456" y="5459"/>
                  </a:lnTo>
                  <a:lnTo>
                    <a:pt x="1612" y="5424"/>
                  </a:lnTo>
                  <a:lnTo>
                    <a:pt x="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2"/>
            <p:cNvSpPr/>
            <p:nvPr/>
          </p:nvSpPr>
          <p:spPr>
            <a:xfrm>
              <a:off x="1849950" y="3333150"/>
              <a:ext cx="52025" cy="133025"/>
            </a:xfrm>
            <a:custGeom>
              <a:avLst/>
              <a:gdLst/>
              <a:ahLst/>
              <a:cxnLst/>
              <a:rect l="l" t="t" r="r" b="b"/>
              <a:pathLst>
                <a:path w="2081" h="5321" extrusionOk="0">
                  <a:moveTo>
                    <a:pt x="157" y="0"/>
                  </a:moveTo>
                  <a:lnTo>
                    <a:pt x="1" y="52"/>
                  </a:lnTo>
                  <a:lnTo>
                    <a:pt x="1924" y="5320"/>
                  </a:lnTo>
                  <a:lnTo>
                    <a:pt x="2080" y="5251"/>
                  </a:lnTo>
                  <a:lnTo>
                    <a:pt x="1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2"/>
            <p:cNvSpPr/>
            <p:nvPr/>
          </p:nvSpPr>
          <p:spPr>
            <a:xfrm>
              <a:off x="2443025" y="4962850"/>
              <a:ext cx="52000" cy="133025"/>
            </a:xfrm>
            <a:custGeom>
              <a:avLst/>
              <a:gdLst/>
              <a:ahLst/>
              <a:cxnLst/>
              <a:rect l="l" t="t" r="r" b="b"/>
              <a:pathLst>
                <a:path w="2080" h="5321" extrusionOk="0">
                  <a:moveTo>
                    <a:pt x="173" y="1"/>
                  </a:moveTo>
                  <a:lnTo>
                    <a:pt x="0" y="53"/>
                  </a:lnTo>
                  <a:lnTo>
                    <a:pt x="1923" y="5321"/>
                  </a:lnTo>
                  <a:lnTo>
                    <a:pt x="2079" y="5251"/>
                  </a:lnTo>
                  <a:lnTo>
                    <a:pt x="1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2"/>
            <p:cNvSpPr/>
            <p:nvPr/>
          </p:nvSpPr>
          <p:spPr>
            <a:xfrm>
              <a:off x="1774575" y="3363900"/>
              <a:ext cx="63275" cy="129125"/>
            </a:xfrm>
            <a:custGeom>
              <a:avLst/>
              <a:gdLst/>
              <a:ahLst/>
              <a:cxnLst/>
              <a:rect l="l" t="t" r="r" b="b"/>
              <a:pathLst>
                <a:path w="2531" h="5165" extrusionOk="0">
                  <a:moveTo>
                    <a:pt x="157" y="1"/>
                  </a:moveTo>
                  <a:lnTo>
                    <a:pt x="1" y="87"/>
                  </a:lnTo>
                  <a:lnTo>
                    <a:pt x="2357" y="5164"/>
                  </a:lnTo>
                  <a:lnTo>
                    <a:pt x="2531" y="5078"/>
                  </a:lnTo>
                  <a:lnTo>
                    <a:pt x="1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2"/>
            <p:cNvSpPr/>
            <p:nvPr/>
          </p:nvSpPr>
          <p:spPr>
            <a:xfrm>
              <a:off x="2507550" y="4936000"/>
              <a:ext cx="62850" cy="128700"/>
            </a:xfrm>
            <a:custGeom>
              <a:avLst/>
              <a:gdLst/>
              <a:ahLst/>
              <a:cxnLst/>
              <a:rect l="l" t="t" r="r" b="b"/>
              <a:pathLst>
                <a:path w="2514" h="5148" extrusionOk="0">
                  <a:moveTo>
                    <a:pt x="157" y="1"/>
                  </a:moveTo>
                  <a:lnTo>
                    <a:pt x="1" y="70"/>
                  </a:lnTo>
                  <a:lnTo>
                    <a:pt x="2358" y="5147"/>
                  </a:lnTo>
                  <a:lnTo>
                    <a:pt x="2513" y="5078"/>
                  </a:lnTo>
                  <a:lnTo>
                    <a:pt x="1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2"/>
            <p:cNvSpPr/>
            <p:nvPr/>
          </p:nvSpPr>
          <p:spPr>
            <a:xfrm>
              <a:off x="1702225" y="3401600"/>
              <a:ext cx="73675" cy="123475"/>
            </a:xfrm>
            <a:custGeom>
              <a:avLst/>
              <a:gdLst/>
              <a:ahLst/>
              <a:cxnLst/>
              <a:rect l="l" t="t" r="r" b="b"/>
              <a:pathLst>
                <a:path w="2947" h="4939" extrusionOk="0">
                  <a:moveTo>
                    <a:pt x="139" y="0"/>
                  </a:moveTo>
                  <a:lnTo>
                    <a:pt x="1" y="87"/>
                  </a:lnTo>
                  <a:lnTo>
                    <a:pt x="2791" y="4939"/>
                  </a:lnTo>
                  <a:lnTo>
                    <a:pt x="2947" y="4852"/>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2"/>
            <p:cNvSpPr/>
            <p:nvPr/>
          </p:nvSpPr>
          <p:spPr>
            <a:xfrm>
              <a:off x="2569075" y="4903525"/>
              <a:ext cx="74100" cy="123475"/>
            </a:xfrm>
            <a:custGeom>
              <a:avLst/>
              <a:gdLst/>
              <a:ahLst/>
              <a:cxnLst/>
              <a:rect l="l" t="t" r="r" b="b"/>
              <a:pathLst>
                <a:path w="2964" h="4939" extrusionOk="0">
                  <a:moveTo>
                    <a:pt x="156" y="0"/>
                  </a:moveTo>
                  <a:lnTo>
                    <a:pt x="1" y="87"/>
                  </a:lnTo>
                  <a:lnTo>
                    <a:pt x="2808" y="4939"/>
                  </a:lnTo>
                  <a:lnTo>
                    <a:pt x="2964" y="4852"/>
                  </a:lnTo>
                  <a:lnTo>
                    <a:pt x="1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2"/>
            <p:cNvSpPr/>
            <p:nvPr/>
          </p:nvSpPr>
          <p:spPr>
            <a:xfrm>
              <a:off x="1633350" y="3445350"/>
              <a:ext cx="83650" cy="117425"/>
            </a:xfrm>
            <a:custGeom>
              <a:avLst/>
              <a:gdLst/>
              <a:ahLst/>
              <a:cxnLst/>
              <a:rect l="l" t="t" r="r" b="b"/>
              <a:pathLst>
                <a:path w="3346" h="4697" extrusionOk="0">
                  <a:moveTo>
                    <a:pt x="139" y="0"/>
                  </a:moveTo>
                  <a:lnTo>
                    <a:pt x="1" y="104"/>
                  </a:lnTo>
                  <a:lnTo>
                    <a:pt x="3206" y="4696"/>
                  </a:lnTo>
                  <a:lnTo>
                    <a:pt x="3345" y="4592"/>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2"/>
            <p:cNvSpPr/>
            <p:nvPr/>
          </p:nvSpPr>
          <p:spPr>
            <a:xfrm>
              <a:off x="2628000" y="4866250"/>
              <a:ext cx="84050" cy="117000"/>
            </a:xfrm>
            <a:custGeom>
              <a:avLst/>
              <a:gdLst/>
              <a:ahLst/>
              <a:cxnLst/>
              <a:rect l="l" t="t" r="r" b="b"/>
              <a:pathLst>
                <a:path w="3362" h="4680" extrusionOk="0">
                  <a:moveTo>
                    <a:pt x="139" y="1"/>
                  </a:moveTo>
                  <a:lnTo>
                    <a:pt x="0" y="87"/>
                  </a:lnTo>
                  <a:lnTo>
                    <a:pt x="3206" y="4679"/>
                  </a:lnTo>
                  <a:lnTo>
                    <a:pt x="3362" y="4575"/>
                  </a:lnTo>
                  <a:lnTo>
                    <a:pt x="1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2"/>
            <p:cNvSpPr/>
            <p:nvPr/>
          </p:nvSpPr>
          <p:spPr>
            <a:xfrm>
              <a:off x="1568375" y="3495175"/>
              <a:ext cx="93600" cy="110050"/>
            </a:xfrm>
            <a:custGeom>
              <a:avLst/>
              <a:gdLst/>
              <a:ahLst/>
              <a:cxnLst/>
              <a:rect l="l" t="t" r="r" b="b"/>
              <a:pathLst>
                <a:path w="3744" h="4402" extrusionOk="0">
                  <a:moveTo>
                    <a:pt x="139" y="0"/>
                  </a:moveTo>
                  <a:lnTo>
                    <a:pt x="0" y="104"/>
                  </a:lnTo>
                  <a:lnTo>
                    <a:pt x="3605" y="4401"/>
                  </a:lnTo>
                  <a:lnTo>
                    <a:pt x="3743" y="4280"/>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2"/>
            <p:cNvSpPr/>
            <p:nvPr/>
          </p:nvSpPr>
          <p:spPr>
            <a:xfrm>
              <a:off x="2683450" y="4823800"/>
              <a:ext cx="93150" cy="110050"/>
            </a:xfrm>
            <a:custGeom>
              <a:avLst/>
              <a:gdLst/>
              <a:ahLst/>
              <a:cxnLst/>
              <a:rect l="l" t="t" r="r" b="b"/>
              <a:pathLst>
                <a:path w="3726" h="4402" extrusionOk="0">
                  <a:moveTo>
                    <a:pt x="121" y="1"/>
                  </a:moveTo>
                  <a:lnTo>
                    <a:pt x="0" y="105"/>
                  </a:lnTo>
                  <a:lnTo>
                    <a:pt x="3587" y="4402"/>
                  </a:lnTo>
                  <a:lnTo>
                    <a:pt x="3726" y="4281"/>
                  </a:lnTo>
                  <a:lnTo>
                    <a:pt x="1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2"/>
            <p:cNvSpPr/>
            <p:nvPr/>
          </p:nvSpPr>
          <p:spPr>
            <a:xfrm>
              <a:off x="1238700" y="4130675"/>
              <a:ext cx="139950" cy="16475"/>
            </a:xfrm>
            <a:custGeom>
              <a:avLst/>
              <a:gdLst/>
              <a:ahLst/>
              <a:cxnLst/>
              <a:rect l="l" t="t" r="r" b="b"/>
              <a:pathLst>
                <a:path w="5598" h="659" extrusionOk="0">
                  <a:moveTo>
                    <a:pt x="18" y="0"/>
                  </a:moveTo>
                  <a:lnTo>
                    <a:pt x="1" y="174"/>
                  </a:lnTo>
                  <a:lnTo>
                    <a:pt x="5580" y="659"/>
                  </a:lnTo>
                  <a:lnTo>
                    <a:pt x="5598" y="486"/>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2"/>
            <p:cNvSpPr/>
            <p:nvPr/>
          </p:nvSpPr>
          <p:spPr>
            <a:xfrm>
              <a:off x="2966325" y="4281875"/>
              <a:ext cx="139950" cy="16475"/>
            </a:xfrm>
            <a:custGeom>
              <a:avLst/>
              <a:gdLst/>
              <a:ahLst/>
              <a:cxnLst/>
              <a:rect l="l" t="t" r="r" b="b"/>
              <a:pathLst>
                <a:path w="5598" h="659" extrusionOk="0">
                  <a:moveTo>
                    <a:pt x="18" y="0"/>
                  </a:moveTo>
                  <a:lnTo>
                    <a:pt x="0" y="173"/>
                  </a:lnTo>
                  <a:lnTo>
                    <a:pt x="5580" y="659"/>
                  </a:lnTo>
                  <a:lnTo>
                    <a:pt x="5597" y="485"/>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2"/>
            <p:cNvSpPr/>
            <p:nvPr/>
          </p:nvSpPr>
          <p:spPr>
            <a:xfrm>
              <a:off x="1235250" y="4212125"/>
              <a:ext cx="139950" cy="4350"/>
            </a:xfrm>
            <a:custGeom>
              <a:avLst/>
              <a:gdLst/>
              <a:ahLst/>
              <a:cxnLst/>
              <a:rect l="l" t="t" r="r" b="b"/>
              <a:pathLst>
                <a:path w="5598" h="174" extrusionOk="0">
                  <a:moveTo>
                    <a:pt x="0" y="0"/>
                  </a:moveTo>
                  <a:lnTo>
                    <a:pt x="0" y="173"/>
                  </a:lnTo>
                  <a:lnTo>
                    <a:pt x="5597" y="173"/>
                  </a:lnTo>
                  <a:lnTo>
                    <a:pt x="55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2"/>
            <p:cNvSpPr/>
            <p:nvPr/>
          </p:nvSpPr>
          <p:spPr>
            <a:xfrm>
              <a:off x="2969800" y="4212125"/>
              <a:ext cx="139950" cy="4350"/>
            </a:xfrm>
            <a:custGeom>
              <a:avLst/>
              <a:gdLst/>
              <a:ahLst/>
              <a:cxnLst/>
              <a:rect l="l" t="t" r="r" b="b"/>
              <a:pathLst>
                <a:path w="5598" h="174" extrusionOk="0">
                  <a:moveTo>
                    <a:pt x="0" y="0"/>
                  </a:moveTo>
                  <a:lnTo>
                    <a:pt x="0" y="173"/>
                  </a:lnTo>
                  <a:lnTo>
                    <a:pt x="5597" y="173"/>
                  </a:lnTo>
                  <a:lnTo>
                    <a:pt x="55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2"/>
            <p:cNvSpPr/>
            <p:nvPr/>
          </p:nvSpPr>
          <p:spPr>
            <a:xfrm>
              <a:off x="1408950" y="3450975"/>
              <a:ext cx="1527075" cy="1527075"/>
            </a:xfrm>
            <a:custGeom>
              <a:avLst/>
              <a:gdLst/>
              <a:ahLst/>
              <a:cxnLst/>
              <a:rect l="l" t="t" r="r" b="b"/>
              <a:pathLst>
                <a:path w="61083" h="61083" extrusionOk="0">
                  <a:moveTo>
                    <a:pt x="30550" y="1"/>
                  </a:moveTo>
                  <a:cubicBezTo>
                    <a:pt x="13707" y="1"/>
                    <a:pt x="1" y="13690"/>
                    <a:pt x="1" y="30533"/>
                  </a:cubicBezTo>
                  <a:cubicBezTo>
                    <a:pt x="1" y="47376"/>
                    <a:pt x="13707" y="61082"/>
                    <a:pt x="30550" y="61082"/>
                  </a:cubicBezTo>
                  <a:cubicBezTo>
                    <a:pt x="47393" y="61082"/>
                    <a:pt x="61082" y="47376"/>
                    <a:pt x="61082" y="30533"/>
                  </a:cubicBezTo>
                  <a:lnTo>
                    <a:pt x="60736" y="30533"/>
                  </a:lnTo>
                  <a:cubicBezTo>
                    <a:pt x="60736" y="47185"/>
                    <a:pt x="47185" y="60736"/>
                    <a:pt x="30550" y="60736"/>
                  </a:cubicBezTo>
                  <a:cubicBezTo>
                    <a:pt x="13898" y="60736"/>
                    <a:pt x="347" y="47185"/>
                    <a:pt x="347" y="30533"/>
                  </a:cubicBezTo>
                  <a:cubicBezTo>
                    <a:pt x="347" y="13898"/>
                    <a:pt x="13898" y="347"/>
                    <a:pt x="30550" y="347"/>
                  </a:cubicBezTo>
                  <a:lnTo>
                    <a:pt x="30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4" name="Google Shape;17964;p72"/>
          <p:cNvGrpSpPr/>
          <p:nvPr/>
        </p:nvGrpSpPr>
        <p:grpSpPr>
          <a:xfrm>
            <a:off x="6373947" y="2356942"/>
            <a:ext cx="2221925" cy="2221925"/>
            <a:chOff x="5849409" y="2858617"/>
            <a:chExt cx="2221925" cy="2221925"/>
          </a:xfrm>
        </p:grpSpPr>
        <p:sp>
          <p:nvSpPr>
            <p:cNvPr id="17965" name="Google Shape;17965;p72"/>
            <p:cNvSpPr/>
            <p:nvPr/>
          </p:nvSpPr>
          <p:spPr>
            <a:xfrm>
              <a:off x="5849409" y="2858617"/>
              <a:ext cx="2221925" cy="2221925"/>
            </a:xfrm>
            <a:custGeom>
              <a:avLst/>
              <a:gdLst/>
              <a:ahLst/>
              <a:cxnLst/>
              <a:rect l="l" t="t" r="r" b="b"/>
              <a:pathLst>
                <a:path w="88877" h="88877" extrusionOk="0">
                  <a:moveTo>
                    <a:pt x="43546" y="0"/>
                  </a:moveTo>
                  <a:lnTo>
                    <a:pt x="43598" y="3102"/>
                  </a:lnTo>
                  <a:lnTo>
                    <a:pt x="43598" y="3119"/>
                  </a:lnTo>
                  <a:cubicBezTo>
                    <a:pt x="43875" y="3119"/>
                    <a:pt x="44153" y="3102"/>
                    <a:pt x="44447" y="3102"/>
                  </a:cubicBezTo>
                  <a:lnTo>
                    <a:pt x="44655" y="3102"/>
                  </a:lnTo>
                  <a:lnTo>
                    <a:pt x="44655" y="0"/>
                  </a:lnTo>
                  <a:close/>
                  <a:moveTo>
                    <a:pt x="47896" y="121"/>
                  </a:moveTo>
                  <a:lnTo>
                    <a:pt x="47653" y="3223"/>
                  </a:lnTo>
                  <a:cubicBezTo>
                    <a:pt x="48000" y="3258"/>
                    <a:pt x="48346" y="3293"/>
                    <a:pt x="48710" y="3327"/>
                  </a:cubicBezTo>
                  <a:lnTo>
                    <a:pt x="49022" y="225"/>
                  </a:lnTo>
                  <a:cubicBezTo>
                    <a:pt x="48641" y="191"/>
                    <a:pt x="48277" y="156"/>
                    <a:pt x="47896" y="121"/>
                  </a:cubicBezTo>
                  <a:close/>
                  <a:moveTo>
                    <a:pt x="40323" y="173"/>
                  </a:moveTo>
                  <a:cubicBezTo>
                    <a:pt x="39942" y="208"/>
                    <a:pt x="39561" y="260"/>
                    <a:pt x="39197" y="295"/>
                  </a:cubicBezTo>
                  <a:lnTo>
                    <a:pt x="39561" y="3397"/>
                  </a:lnTo>
                  <a:cubicBezTo>
                    <a:pt x="39907" y="3345"/>
                    <a:pt x="40254" y="3310"/>
                    <a:pt x="40600" y="3293"/>
                  </a:cubicBezTo>
                  <a:lnTo>
                    <a:pt x="40323" y="173"/>
                  </a:lnTo>
                  <a:close/>
                  <a:moveTo>
                    <a:pt x="52210" y="676"/>
                  </a:moveTo>
                  <a:lnTo>
                    <a:pt x="51673" y="3743"/>
                  </a:lnTo>
                  <a:cubicBezTo>
                    <a:pt x="52020" y="3812"/>
                    <a:pt x="52366" y="3864"/>
                    <a:pt x="52713" y="3934"/>
                  </a:cubicBezTo>
                  <a:lnTo>
                    <a:pt x="53319" y="884"/>
                  </a:lnTo>
                  <a:cubicBezTo>
                    <a:pt x="52955" y="815"/>
                    <a:pt x="52592" y="745"/>
                    <a:pt x="52210" y="676"/>
                  </a:cubicBezTo>
                  <a:close/>
                  <a:moveTo>
                    <a:pt x="36008" y="797"/>
                  </a:moveTo>
                  <a:cubicBezTo>
                    <a:pt x="35627" y="884"/>
                    <a:pt x="35263" y="953"/>
                    <a:pt x="34882" y="1040"/>
                  </a:cubicBezTo>
                  <a:lnTo>
                    <a:pt x="35575" y="4072"/>
                  </a:lnTo>
                  <a:lnTo>
                    <a:pt x="35575" y="4055"/>
                  </a:lnTo>
                  <a:cubicBezTo>
                    <a:pt x="35904" y="3986"/>
                    <a:pt x="36251" y="3916"/>
                    <a:pt x="36598" y="3864"/>
                  </a:cubicBezTo>
                  <a:lnTo>
                    <a:pt x="36008" y="797"/>
                  </a:lnTo>
                  <a:close/>
                  <a:moveTo>
                    <a:pt x="56473" y="1646"/>
                  </a:moveTo>
                  <a:lnTo>
                    <a:pt x="55607" y="4627"/>
                  </a:lnTo>
                  <a:cubicBezTo>
                    <a:pt x="55953" y="4731"/>
                    <a:pt x="56300" y="4835"/>
                    <a:pt x="56629" y="4939"/>
                  </a:cubicBezTo>
                  <a:lnTo>
                    <a:pt x="57565" y="1958"/>
                  </a:lnTo>
                  <a:cubicBezTo>
                    <a:pt x="57201" y="1854"/>
                    <a:pt x="56837" y="1733"/>
                    <a:pt x="56473" y="1646"/>
                  </a:cubicBezTo>
                  <a:close/>
                  <a:moveTo>
                    <a:pt x="31763" y="1820"/>
                  </a:moveTo>
                  <a:cubicBezTo>
                    <a:pt x="31417" y="1924"/>
                    <a:pt x="31053" y="2045"/>
                    <a:pt x="30689" y="2166"/>
                  </a:cubicBezTo>
                  <a:lnTo>
                    <a:pt x="31659" y="5129"/>
                  </a:lnTo>
                  <a:cubicBezTo>
                    <a:pt x="31988" y="5008"/>
                    <a:pt x="32318" y="4904"/>
                    <a:pt x="32664" y="4817"/>
                  </a:cubicBezTo>
                  <a:lnTo>
                    <a:pt x="31763" y="1820"/>
                  </a:lnTo>
                  <a:close/>
                  <a:moveTo>
                    <a:pt x="60597" y="3015"/>
                  </a:moveTo>
                  <a:lnTo>
                    <a:pt x="59453" y="5926"/>
                  </a:lnTo>
                  <a:cubicBezTo>
                    <a:pt x="59783" y="6048"/>
                    <a:pt x="60112" y="6186"/>
                    <a:pt x="60424" y="6308"/>
                  </a:cubicBezTo>
                  <a:lnTo>
                    <a:pt x="61637" y="3449"/>
                  </a:lnTo>
                  <a:cubicBezTo>
                    <a:pt x="61290" y="3293"/>
                    <a:pt x="60944" y="3154"/>
                    <a:pt x="60597" y="3015"/>
                  </a:cubicBezTo>
                  <a:close/>
                  <a:moveTo>
                    <a:pt x="27656" y="3275"/>
                  </a:moveTo>
                  <a:cubicBezTo>
                    <a:pt x="27292" y="3414"/>
                    <a:pt x="26946" y="3570"/>
                    <a:pt x="26617" y="3708"/>
                  </a:cubicBezTo>
                  <a:lnTo>
                    <a:pt x="27864" y="6568"/>
                  </a:lnTo>
                  <a:cubicBezTo>
                    <a:pt x="28176" y="6429"/>
                    <a:pt x="28505" y="6290"/>
                    <a:pt x="28835" y="6169"/>
                  </a:cubicBezTo>
                  <a:lnTo>
                    <a:pt x="27656" y="3275"/>
                  </a:lnTo>
                  <a:close/>
                  <a:moveTo>
                    <a:pt x="64565" y="4800"/>
                  </a:moveTo>
                  <a:lnTo>
                    <a:pt x="63144" y="7573"/>
                  </a:lnTo>
                  <a:cubicBezTo>
                    <a:pt x="63456" y="7729"/>
                    <a:pt x="63768" y="7902"/>
                    <a:pt x="64080" y="8058"/>
                  </a:cubicBezTo>
                  <a:lnTo>
                    <a:pt x="65553" y="5320"/>
                  </a:lnTo>
                  <a:cubicBezTo>
                    <a:pt x="65224" y="5147"/>
                    <a:pt x="64894" y="4973"/>
                    <a:pt x="64565" y="4800"/>
                  </a:cubicBezTo>
                  <a:close/>
                  <a:moveTo>
                    <a:pt x="23705" y="5112"/>
                  </a:moveTo>
                  <a:cubicBezTo>
                    <a:pt x="23376" y="5285"/>
                    <a:pt x="23047" y="5476"/>
                    <a:pt x="22718" y="5667"/>
                  </a:cubicBezTo>
                  <a:lnTo>
                    <a:pt x="24225" y="8370"/>
                  </a:lnTo>
                  <a:cubicBezTo>
                    <a:pt x="24537" y="8196"/>
                    <a:pt x="24849" y="8040"/>
                    <a:pt x="25161" y="7867"/>
                  </a:cubicBezTo>
                  <a:lnTo>
                    <a:pt x="23705" y="5112"/>
                  </a:lnTo>
                  <a:close/>
                  <a:moveTo>
                    <a:pt x="68343" y="6966"/>
                  </a:moveTo>
                  <a:lnTo>
                    <a:pt x="66662" y="9583"/>
                  </a:lnTo>
                  <a:cubicBezTo>
                    <a:pt x="66957" y="9773"/>
                    <a:pt x="67251" y="9964"/>
                    <a:pt x="67546" y="10155"/>
                  </a:cubicBezTo>
                  <a:lnTo>
                    <a:pt x="69279" y="7573"/>
                  </a:lnTo>
                  <a:cubicBezTo>
                    <a:pt x="68967" y="7365"/>
                    <a:pt x="68655" y="7174"/>
                    <a:pt x="68343" y="6966"/>
                  </a:cubicBezTo>
                  <a:close/>
                  <a:moveTo>
                    <a:pt x="19945" y="7330"/>
                  </a:moveTo>
                  <a:cubicBezTo>
                    <a:pt x="19633" y="7538"/>
                    <a:pt x="19321" y="7763"/>
                    <a:pt x="19010" y="7971"/>
                  </a:cubicBezTo>
                  <a:lnTo>
                    <a:pt x="20794" y="10518"/>
                  </a:lnTo>
                  <a:lnTo>
                    <a:pt x="20794" y="10536"/>
                  </a:lnTo>
                  <a:cubicBezTo>
                    <a:pt x="21089" y="10328"/>
                    <a:pt x="21384" y="10137"/>
                    <a:pt x="21678" y="9929"/>
                  </a:cubicBezTo>
                  <a:lnTo>
                    <a:pt x="19945" y="7330"/>
                  </a:lnTo>
                  <a:close/>
                  <a:moveTo>
                    <a:pt x="71895" y="9479"/>
                  </a:moveTo>
                  <a:lnTo>
                    <a:pt x="69972" y="11939"/>
                  </a:lnTo>
                  <a:cubicBezTo>
                    <a:pt x="70249" y="12147"/>
                    <a:pt x="70509" y="12355"/>
                    <a:pt x="70786" y="12580"/>
                  </a:cubicBezTo>
                  <a:lnTo>
                    <a:pt x="72761" y="10189"/>
                  </a:lnTo>
                  <a:cubicBezTo>
                    <a:pt x="72484" y="9947"/>
                    <a:pt x="72190" y="9721"/>
                    <a:pt x="71895" y="9479"/>
                  </a:cubicBezTo>
                  <a:close/>
                  <a:moveTo>
                    <a:pt x="16428" y="9929"/>
                  </a:moveTo>
                  <a:cubicBezTo>
                    <a:pt x="16133" y="10155"/>
                    <a:pt x="15838" y="10397"/>
                    <a:pt x="15561" y="10640"/>
                  </a:cubicBezTo>
                  <a:lnTo>
                    <a:pt x="17589" y="13014"/>
                  </a:lnTo>
                  <a:cubicBezTo>
                    <a:pt x="17866" y="12788"/>
                    <a:pt x="18126" y="12563"/>
                    <a:pt x="18403" y="12338"/>
                  </a:cubicBezTo>
                  <a:lnTo>
                    <a:pt x="16428" y="9929"/>
                  </a:lnTo>
                  <a:close/>
                  <a:moveTo>
                    <a:pt x="75187" y="12338"/>
                  </a:moveTo>
                  <a:lnTo>
                    <a:pt x="73021" y="14591"/>
                  </a:lnTo>
                  <a:cubicBezTo>
                    <a:pt x="73281" y="14833"/>
                    <a:pt x="73524" y="15076"/>
                    <a:pt x="73784" y="15318"/>
                  </a:cubicBezTo>
                  <a:lnTo>
                    <a:pt x="76002" y="13135"/>
                  </a:lnTo>
                  <a:cubicBezTo>
                    <a:pt x="75742" y="12858"/>
                    <a:pt x="75465" y="12598"/>
                    <a:pt x="75187" y="12338"/>
                  </a:cubicBezTo>
                  <a:close/>
                  <a:moveTo>
                    <a:pt x="13187" y="12823"/>
                  </a:moveTo>
                  <a:cubicBezTo>
                    <a:pt x="12927" y="13100"/>
                    <a:pt x="12667" y="13360"/>
                    <a:pt x="12408" y="13637"/>
                  </a:cubicBezTo>
                  <a:lnTo>
                    <a:pt x="14643" y="15804"/>
                  </a:lnTo>
                  <a:cubicBezTo>
                    <a:pt x="14885" y="15544"/>
                    <a:pt x="15128" y="15301"/>
                    <a:pt x="15388" y="15041"/>
                  </a:cubicBezTo>
                  <a:lnTo>
                    <a:pt x="13187" y="12823"/>
                  </a:lnTo>
                  <a:close/>
                  <a:moveTo>
                    <a:pt x="78185" y="15509"/>
                  </a:moveTo>
                  <a:lnTo>
                    <a:pt x="75811" y="17519"/>
                  </a:lnTo>
                  <a:cubicBezTo>
                    <a:pt x="76036" y="17796"/>
                    <a:pt x="76279" y="18056"/>
                    <a:pt x="76487" y="18333"/>
                  </a:cubicBezTo>
                  <a:lnTo>
                    <a:pt x="78896" y="16375"/>
                  </a:lnTo>
                  <a:cubicBezTo>
                    <a:pt x="78670" y="16081"/>
                    <a:pt x="78428" y="15786"/>
                    <a:pt x="78185" y="15509"/>
                  </a:cubicBezTo>
                  <a:close/>
                  <a:moveTo>
                    <a:pt x="10241" y="16063"/>
                  </a:moveTo>
                  <a:cubicBezTo>
                    <a:pt x="9999" y="16341"/>
                    <a:pt x="9774" y="16618"/>
                    <a:pt x="9531" y="16930"/>
                  </a:cubicBezTo>
                  <a:lnTo>
                    <a:pt x="11992" y="18853"/>
                  </a:lnTo>
                  <a:cubicBezTo>
                    <a:pt x="12200" y="18576"/>
                    <a:pt x="12425" y="18299"/>
                    <a:pt x="12650" y="18039"/>
                  </a:cubicBezTo>
                  <a:lnTo>
                    <a:pt x="10241" y="16063"/>
                  </a:lnTo>
                  <a:close/>
                  <a:moveTo>
                    <a:pt x="80854" y="18957"/>
                  </a:moveTo>
                  <a:lnTo>
                    <a:pt x="78289" y="20742"/>
                  </a:lnTo>
                  <a:cubicBezTo>
                    <a:pt x="78497" y="21019"/>
                    <a:pt x="78705" y="21314"/>
                    <a:pt x="78896" y="21608"/>
                  </a:cubicBezTo>
                  <a:lnTo>
                    <a:pt x="81495" y="19876"/>
                  </a:lnTo>
                  <a:cubicBezTo>
                    <a:pt x="81287" y="19564"/>
                    <a:pt x="81062" y="19252"/>
                    <a:pt x="80854" y="18957"/>
                  </a:cubicBezTo>
                  <a:close/>
                  <a:moveTo>
                    <a:pt x="7642" y="19529"/>
                  </a:moveTo>
                  <a:cubicBezTo>
                    <a:pt x="7417" y="19841"/>
                    <a:pt x="7209" y="20153"/>
                    <a:pt x="7001" y="20465"/>
                  </a:cubicBezTo>
                  <a:lnTo>
                    <a:pt x="9635" y="22146"/>
                  </a:lnTo>
                  <a:cubicBezTo>
                    <a:pt x="9826" y="21851"/>
                    <a:pt x="10016" y="21574"/>
                    <a:pt x="10207" y="21279"/>
                  </a:cubicBezTo>
                  <a:lnTo>
                    <a:pt x="7642" y="19529"/>
                  </a:lnTo>
                  <a:close/>
                  <a:moveTo>
                    <a:pt x="83176" y="22631"/>
                  </a:moveTo>
                  <a:lnTo>
                    <a:pt x="80473" y="24156"/>
                  </a:lnTo>
                  <a:cubicBezTo>
                    <a:pt x="80646" y="24468"/>
                    <a:pt x="80819" y="24780"/>
                    <a:pt x="80975" y="25091"/>
                  </a:cubicBezTo>
                  <a:lnTo>
                    <a:pt x="83730" y="23619"/>
                  </a:lnTo>
                  <a:cubicBezTo>
                    <a:pt x="83557" y="23289"/>
                    <a:pt x="83366" y="22960"/>
                    <a:pt x="83176" y="22631"/>
                  </a:cubicBezTo>
                  <a:close/>
                  <a:moveTo>
                    <a:pt x="5372" y="23237"/>
                  </a:moveTo>
                  <a:cubicBezTo>
                    <a:pt x="5182" y="23567"/>
                    <a:pt x="5008" y="23896"/>
                    <a:pt x="4835" y="24242"/>
                  </a:cubicBezTo>
                  <a:lnTo>
                    <a:pt x="7625" y="25663"/>
                  </a:lnTo>
                  <a:cubicBezTo>
                    <a:pt x="7781" y="25351"/>
                    <a:pt x="7937" y="25039"/>
                    <a:pt x="8110" y="24728"/>
                  </a:cubicBezTo>
                  <a:lnTo>
                    <a:pt x="5372" y="23237"/>
                  </a:lnTo>
                  <a:close/>
                  <a:moveTo>
                    <a:pt x="85134" y="26530"/>
                  </a:moveTo>
                  <a:lnTo>
                    <a:pt x="82275" y="27777"/>
                  </a:lnTo>
                  <a:cubicBezTo>
                    <a:pt x="82413" y="28107"/>
                    <a:pt x="82552" y="28418"/>
                    <a:pt x="82691" y="28748"/>
                  </a:cubicBezTo>
                  <a:lnTo>
                    <a:pt x="85567" y="27569"/>
                  </a:lnTo>
                  <a:cubicBezTo>
                    <a:pt x="85428" y="27223"/>
                    <a:pt x="85272" y="26876"/>
                    <a:pt x="85134" y="26530"/>
                  </a:cubicBezTo>
                  <a:close/>
                  <a:moveTo>
                    <a:pt x="3484" y="27153"/>
                  </a:moveTo>
                  <a:cubicBezTo>
                    <a:pt x="3328" y="27500"/>
                    <a:pt x="3189" y="27847"/>
                    <a:pt x="3050" y="28211"/>
                  </a:cubicBezTo>
                  <a:lnTo>
                    <a:pt x="5961" y="29337"/>
                  </a:lnTo>
                  <a:cubicBezTo>
                    <a:pt x="6083" y="29025"/>
                    <a:pt x="6221" y="28696"/>
                    <a:pt x="6360" y="28366"/>
                  </a:cubicBezTo>
                  <a:lnTo>
                    <a:pt x="3484" y="27153"/>
                  </a:lnTo>
                  <a:close/>
                  <a:moveTo>
                    <a:pt x="86693" y="30602"/>
                  </a:moveTo>
                  <a:lnTo>
                    <a:pt x="83730" y="31572"/>
                  </a:lnTo>
                  <a:cubicBezTo>
                    <a:pt x="83834" y="31901"/>
                    <a:pt x="83938" y="32248"/>
                    <a:pt x="84042" y="32577"/>
                  </a:cubicBezTo>
                  <a:lnTo>
                    <a:pt x="87023" y="31693"/>
                  </a:lnTo>
                  <a:cubicBezTo>
                    <a:pt x="86919" y="31330"/>
                    <a:pt x="86815" y="30966"/>
                    <a:pt x="86693" y="30602"/>
                  </a:cubicBezTo>
                  <a:close/>
                  <a:moveTo>
                    <a:pt x="1993" y="31260"/>
                  </a:moveTo>
                  <a:cubicBezTo>
                    <a:pt x="1889" y="31607"/>
                    <a:pt x="1768" y="31971"/>
                    <a:pt x="1664" y="32335"/>
                  </a:cubicBezTo>
                  <a:lnTo>
                    <a:pt x="4662" y="33184"/>
                  </a:lnTo>
                  <a:cubicBezTo>
                    <a:pt x="4766" y="32854"/>
                    <a:pt x="4870" y="32508"/>
                    <a:pt x="4974" y="32179"/>
                  </a:cubicBezTo>
                  <a:lnTo>
                    <a:pt x="1993" y="31260"/>
                  </a:lnTo>
                  <a:close/>
                  <a:moveTo>
                    <a:pt x="87820" y="34813"/>
                  </a:moveTo>
                  <a:lnTo>
                    <a:pt x="84787" y="35488"/>
                  </a:lnTo>
                  <a:cubicBezTo>
                    <a:pt x="84874" y="35835"/>
                    <a:pt x="84943" y="36164"/>
                    <a:pt x="85012" y="36511"/>
                  </a:cubicBezTo>
                  <a:lnTo>
                    <a:pt x="88062" y="35922"/>
                  </a:lnTo>
                  <a:cubicBezTo>
                    <a:pt x="87976" y="35540"/>
                    <a:pt x="87906" y="35176"/>
                    <a:pt x="87820" y="34813"/>
                  </a:cubicBezTo>
                  <a:close/>
                  <a:moveTo>
                    <a:pt x="902" y="35471"/>
                  </a:moveTo>
                  <a:cubicBezTo>
                    <a:pt x="832" y="35852"/>
                    <a:pt x="763" y="36216"/>
                    <a:pt x="694" y="36580"/>
                  </a:cubicBezTo>
                  <a:lnTo>
                    <a:pt x="3761" y="37135"/>
                  </a:lnTo>
                  <a:cubicBezTo>
                    <a:pt x="3813" y="36788"/>
                    <a:pt x="3882" y="36441"/>
                    <a:pt x="3951" y="36095"/>
                  </a:cubicBezTo>
                  <a:lnTo>
                    <a:pt x="902" y="35471"/>
                  </a:lnTo>
                  <a:close/>
                  <a:moveTo>
                    <a:pt x="88565" y="39110"/>
                  </a:moveTo>
                  <a:lnTo>
                    <a:pt x="85463" y="39474"/>
                  </a:lnTo>
                  <a:cubicBezTo>
                    <a:pt x="85515" y="39820"/>
                    <a:pt x="85550" y="40167"/>
                    <a:pt x="85584" y="40531"/>
                  </a:cubicBezTo>
                  <a:lnTo>
                    <a:pt x="88686" y="40236"/>
                  </a:lnTo>
                  <a:cubicBezTo>
                    <a:pt x="88651" y="39855"/>
                    <a:pt x="88599" y="39474"/>
                    <a:pt x="88565" y="39110"/>
                  </a:cubicBezTo>
                  <a:close/>
                  <a:moveTo>
                    <a:pt x="243" y="39786"/>
                  </a:moveTo>
                  <a:cubicBezTo>
                    <a:pt x="191" y="40150"/>
                    <a:pt x="157" y="40531"/>
                    <a:pt x="139" y="40912"/>
                  </a:cubicBezTo>
                  <a:lnTo>
                    <a:pt x="3241" y="41155"/>
                  </a:lnTo>
                  <a:cubicBezTo>
                    <a:pt x="3276" y="40808"/>
                    <a:pt x="3310" y="40444"/>
                    <a:pt x="3328" y="40098"/>
                  </a:cubicBezTo>
                  <a:lnTo>
                    <a:pt x="243" y="39786"/>
                  </a:lnTo>
                  <a:close/>
                  <a:moveTo>
                    <a:pt x="88877" y="43459"/>
                  </a:moveTo>
                  <a:lnTo>
                    <a:pt x="85758" y="43529"/>
                  </a:lnTo>
                  <a:cubicBezTo>
                    <a:pt x="85758" y="43823"/>
                    <a:pt x="85758" y="44118"/>
                    <a:pt x="85758" y="44412"/>
                  </a:cubicBezTo>
                  <a:lnTo>
                    <a:pt x="85758" y="44568"/>
                  </a:lnTo>
                  <a:lnTo>
                    <a:pt x="88877" y="44430"/>
                  </a:lnTo>
                  <a:lnTo>
                    <a:pt x="88877" y="43459"/>
                  </a:lnTo>
                  <a:close/>
                  <a:moveTo>
                    <a:pt x="1" y="44135"/>
                  </a:moveTo>
                  <a:lnTo>
                    <a:pt x="1" y="44430"/>
                  </a:lnTo>
                  <a:cubicBezTo>
                    <a:pt x="1" y="44811"/>
                    <a:pt x="1" y="45192"/>
                    <a:pt x="18" y="45556"/>
                  </a:cubicBezTo>
                  <a:lnTo>
                    <a:pt x="3137" y="45487"/>
                  </a:lnTo>
                  <a:cubicBezTo>
                    <a:pt x="3120" y="45140"/>
                    <a:pt x="3120" y="44776"/>
                    <a:pt x="3120" y="44430"/>
                  </a:cubicBezTo>
                  <a:lnTo>
                    <a:pt x="3120" y="44152"/>
                  </a:lnTo>
                  <a:lnTo>
                    <a:pt x="1" y="44135"/>
                  </a:lnTo>
                  <a:close/>
                  <a:moveTo>
                    <a:pt x="85654" y="47566"/>
                  </a:moveTo>
                  <a:cubicBezTo>
                    <a:pt x="85619" y="47930"/>
                    <a:pt x="85602" y="48277"/>
                    <a:pt x="85567" y="48623"/>
                  </a:cubicBezTo>
                  <a:lnTo>
                    <a:pt x="88669" y="48935"/>
                  </a:lnTo>
                  <a:cubicBezTo>
                    <a:pt x="88703" y="48554"/>
                    <a:pt x="88738" y="48173"/>
                    <a:pt x="88755" y="47809"/>
                  </a:cubicBezTo>
                  <a:lnTo>
                    <a:pt x="85654" y="47566"/>
                  </a:lnTo>
                  <a:close/>
                  <a:moveTo>
                    <a:pt x="3310" y="48485"/>
                  </a:moveTo>
                  <a:lnTo>
                    <a:pt x="208" y="48779"/>
                  </a:lnTo>
                  <a:cubicBezTo>
                    <a:pt x="243" y="49160"/>
                    <a:pt x="295" y="49524"/>
                    <a:pt x="330" y="49905"/>
                  </a:cubicBezTo>
                  <a:lnTo>
                    <a:pt x="3432" y="49524"/>
                  </a:lnTo>
                  <a:cubicBezTo>
                    <a:pt x="3380" y="49178"/>
                    <a:pt x="3345" y="48831"/>
                    <a:pt x="3310" y="48485"/>
                  </a:cubicBezTo>
                  <a:close/>
                  <a:moveTo>
                    <a:pt x="85151" y="51586"/>
                  </a:moveTo>
                  <a:cubicBezTo>
                    <a:pt x="85099" y="51933"/>
                    <a:pt x="85030" y="52279"/>
                    <a:pt x="84960" y="52626"/>
                  </a:cubicBezTo>
                  <a:lnTo>
                    <a:pt x="88010" y="53232"/>
                  </a:lnTo>
                  <a:cubicBezTo>
                    <a:pt x="88080" y="52869"/>
                    <a:pt x="88149" y="52505"/>
                    <a:pt x="88218" y="52123"/>
                  </a:cubicBezTo>
                  <a:lnTo>
                    <a:pt x="85151" y="51586"/>
                  </a:lnTo>
                  <a:close/>
                  <a:moveTo>
                    <a:pt x="3899" y="52487"/>
                  </a:moveTo>
                  <a:lnTo>
                    <a:pt x="850" y="53094"/>
                  </a:lnTo>
                  <a:cubicBezTo>
                    <a:pt x="919" y="53458"/>
                    <a:pt x="988" y="53822"/>
                    <a:pt x="1075" y="54203"/>
                  </a:cubicBezTo>
                  <a:lnTo>
                    <a:pt x="4125" y="53527"/>
                  </a:lnTo>
                  <a:cubicBezTo>
                    <a:pt x="4038" y="53180"/>
                    <a:pt x="3969" y="52834"/>
                    <a:pt x="3899" y="52487"/>
                  </a:cubicBezTo>
                  <a:close/>
                  <a:moveTo>
                    <a:pt x="84250" y="55554"/>
                  </a:moveTo>
                  <a:cubicBezTo>
                    <a:pt x="84146" y="55884"/>
                    <a:pt x="84059" y="56213"/>
                    <a:pt x="83955" y="56559"/>
                  </a:cubicBezTo>
                  <a:lnTo>
                    <a:pt x="86936" y="57461"/>
                  </a:lnTo>
                  <a:cubicBezTo>
                    <a:pt x="87057" y="57114"/>
                    <a:pt x="87161" y="56750"/>
                    <a:pt x="87248" y="56369"/>
                  </a:cubicBezTo>
                  <a:lnTo>
                    <a:pt x="84250" y="55554"/>
                  </a:lnTo>
                  <a:close/>
                  <a:moveTo>
                    <a:pt x="4887" y="56421"/>
                  </a:moveTo>
                  <a:lnTo>
                    <a:pt x="1907" y="57322"/>
                  </a:lnTo>
                  <a:cubicBezTo>
                    <a:pt x="2011" y="57686"/>
                    <a:pt x="2115" y="58050"/>
                    <a:pt x="2236" y="58396"/>
                  </a:cubicBezTo>
                  <a:lnTo>
                    <a:pt x="5199" y="57426"/>
                  </a:lnTo>
                  <a:cubicBezTo>
                    <a:pt x="5095" y="57097"/>
                    <a:pt x="4991" y="56750"/>
                    <a:pt x="4887" y="56421"/>
                  </a:cubicBezTo>
                  <a:close/>
                  <a:moveTo>
                    <a:pt x="82985" y="59384"/>
                  </a:moveTo>
                  <a:cubicBezTo>
                    <a:pt x="82864" y="59713"/>
                    <a:pt x="82725" y="60042"/>
                    <a:pt x="82604" y="60354"/>
                  </a:cubicBezTo>
                  <a:lnTo>
                    <a:pt x="85466" y="61561"/>
                  </a:lnTo>
                  <a:lnTo>
                    <a:pt x="85466" y="61561"/>
                  </a:lnTo>
                  <a:cubicBezTo>
                    <a:pt x="85603" y="61217"/>
                    <a:pt x="85741" y="60872"/>
                    <a:pt x="85896" y="60510"/>
                  </a:cubicBezTo>
                  <a:lnTo>
                    <a:pt x="82985" y="59384"/>
                  </a:lnTo>
                  <a:close/>
                  <a:moveTo>
                    <a:pt x="85466" y="61561"/>
                  </a:moveTo>
                  <a:cubicBezTo>
                    <a:pt x="85465" y="61563"/>
                    <a:pt x="85464" y="61565"/>
                    <a:pt x="85463" y="61567"/>
                  </a:cubicBezTo>
                  <a:lnTo>
                    <a:pt x="85480" y="61567"/>
                  </a:lnTo>
                  <a:lnTo>
                    <a:pt x="85466" y="61561"/>
                  </a:lnTo>
                  <a:close/>
                  <a:moveTo>
                    <a:pt x="6256" y="60233"/>
                  </a:moveTo>
                  <a:lnTo>
                    <a:pt x="3362" y="61429"/>
                  </a:lnTo>
                  <a:cubicBezTo>
                    <a:pt x="3518" y="61793"/>
                    <a:pt x="3657" y="62122"/>
                    <a:pt x="3813" y="62468"/>
                  </a:cubicBezTo>
                  <a:lnTo>
                    <a:pt x="6672" y="61203"/>
                  </a:lnTo>
                  <a:cubicBezTo>
                    <a:pt x="6516" y="60892"/>
                    <a:pt x="6377" y="60562"/>
                    <a:pt x="6256" y="60233"/>
                  </a:cubicBezTo>
                  <a:close/>
                  <a:moveTo>
                    <a:pt x="81339" y="63092"/>
                  </a:moveTo>
                  <a:cubicBezTo>
                    <a:pt x="81183" y="63404"/>
                    <a:pt x="81010" y="63716"/>
                    <a:pt x="80854" y="64028"/>
                  </a:cubicBezTo>
                  <a:lnTo>
                    <a:pt x="83592" y="65483"/>
                  </a:lnTo>
                  <a:cubicBezTo>
                    <a:pt x="83765" y="65154"/>
                    <a:pt x="83938" y="64825"/>
                    <a:pt x="84111" y="64496"/>
                  </a:cubicBezTo>
                  <a:lnTo>
                    <a:pt x="81339" y="63092"/>
                  </a:lnTo>
                  <a:close/>
                  <a:moveTo>
                    <a:pt x="7989" y="63907"/>
                  </a:moveTo>
                  <a:lnTo>
                    <a:pt x="5234" y="65380"/>
                  </a:lnTo>
                  <a:cubicBezTo>
                    <a:pt x="5407" y="65709"/>
                    <a:pt x="5598" y="66038"/>
                    <a:pt x="5788" y="66367"/>
                  </a:cubicBezTo>
                  <a:lnTo>
                    <a:pt x="8491" y="64825"/>
                  </a:lnTo>
                  <a:cubicBezTo>
                    <a:pt x="8318" y="64530"/>
                    <a:pt x="8145" y="64219"/>
                    <a:pt x="7989" y="63907"/>
                  </a:cubicBezTo>
                  <a:close/>
                  <a:moveTo>
                    <a:pt x="79329" y="66610"/>
                  </a:moveTo>
                  <a:cubicBezTo>
                    <a:pt x="79138" y="66904"/>
                    <a:pt x="78948" y="67199"/>
                    <a:pt x="78740" y="67494"/>
                  </a:cubicBezTo>
                  <a:lnTo>
                    <a:pt x="81339" y="69226"/>
                  </a:lnTo>
                  <a:cubicBezTo>
                    <a:pt x="81547" y="68897"/>
                    <a:pt x="81755" y="68585"/>
                    <a:pt x="81945" y="68291"/>
                  </a:cubicBezTo>
                  <a:lnTo>
                    <a:pt x="79329" y="66610"/>
                  </a:lnTo>
                  <a:close/>
                  <a:moveTo>
                    <a:pt x="10068" y="67390"/>
                  </a:moveTo>
                  <a:lnTo>
                    <a:pt x="7469" y="69122"/>
                  </a:lnTo>
                  <a:cubicBezTo>
                    <a:pt x="7694" y="69434"/>
                    <a:pt x="7902" y="69746"/>
                    <a:pt x="8127" y="70041"/>
                  </a:cubicBezTo>
                  <a:lnTo>
                    <a:pt x="10675" y="68256"/>
                  </a:lnTo>
                  <a:cubicBezTo>
                    <a:pt x="10467" y="67961"/>
                    <a:pt x="10259" y="67667"/>
                    <a:pt x="10068" y="67390"/>
                  </a:cubicBezTo>
                  <a:close/>
                  <a:moveTo>
                    <a:pt x="76990" y="69902"/>
                  </a:moveTo>
                  <a:cubicBezTo>
                    <a:pt x="76764" y="70179"/>
                    <a:pt x="76556" y="70439"/>
                    <a:pt x="76331" y="70717"/>
                  </a:cubicBezTo>
                  <a:lnTo>
                    <a:pt x="78740" y="72709"/>
                  </a:lnTo>
                  <a:cubicBezTo>
                    <a:pt x="78965" y="72415"/>
                    <a:pt x="79208" y="72120"/>
                    <a:pt x="79433" y="71826"/>
                  </a:cubicBezTo>
                  <a:lnTo>
                    <a:pt x="76990" y="69902"/>
                  </a:lnTo>
                  <a:close/>
                  <a:moveTo>
                    <a:pt x="12494" y="70647"/>
                  </a:moveTo>
                  <a:lnTo>
                    <a:pt x="10086" y="72623"/>
                  </a:lnTo>
                  <a:cubicBezTo>
                    <a:pt x="10311" y="72917"/>
                    <a:pt x="10553" y="73195"/>
                    <a:pt x="10813" y="73489"/>
                  </a:cubicBezTo>
                  <a:lnTo>
                    <a:pt x="13170" y="71444"/>
                  </a:lnTo>
                  <a:cubicBezTo>
                    <a:pt x="12927" y="71184"/>
                    <a:pt x="12702" y="70907"/>
                    <a:pt x="12494" y="70647"/>
                  </a:cubicBezTo>
                  <a:close/>
                  <a:moveTo>
                    <a:pt x="74356" y="72969"/>
                  </a:moveTo>
                  <a:cubicBezTo>
                    <a:pt x="74113" y="73212"/>
                    <a:pt x="73853" y="73472"/>
                    <a:pt x="73611" y="73714"/>
                  </a:cubicBezTo>
                  <a:lnTo>
                    <a:pt x="75794" y="75915"/>
                  </a:lnTo>
                  <a:lnTo>
                    <a:pt x="75794" y="75932"/>
                  </a:lnTo>
                  <a:cubicBezTo>
                    <a:pt x="76071" y="75655"/>
                    <a:pt x="76331" y="75395"/>
                    <a:pt x="76608" y="75135"/>
                  </a:cubicBezTo>
                  <a:lnTo>
                    <a:pt x="74356" y="72969"/>
                  </a:lnTo>
                  <a:close/>
                  <a:moveTo>
                    <a:pt x="15215" y="73645"/>
                  </a:moveTo>
                  <a:lnTo>
                    <a:pt x="12997" y="75846"/>
                  </a:lnTo>
                  <a:cubicBezTo>
                    <a:pt x="13274" y="76106"/>
                    <a:pt x="13534" y="76366"/>
                    <a:pt x="13811" y="76626"/>
                  </a:cubicBezTo>
                  <a:lnTo>
                    <a:pt x="15960" y="74373"/>
                  </a:lnTo>
                  <a:cubicBezTo>
                    <a:pt x="15700" y="74130"/>
                    <a:pt x="15457" y="73888"/>
                    <a:pt x="15215" y="73645"/>
                  </a:cubicBezTo>
                  <a:close/>
                  <a:moveTo>
                    <a:pt x="71393" y="75759"/>
                  </a:moveTo>
                  <a:cubicBezTo>
                    <a:pt x="71133" y="75984"/>
                    <a:pt x="70855" y="76210"/>
                    <a:pt x="70595" y="76435"/>
                  </a:cubicBezTo>
                  <a:lnTo>
                    <a:pt x="72554" y="78861"/>
                  </a:lnTo>
                  <a:lnTo>
                    <a:pt x="72571" y="78844"/>
                  </a:lnTo>
                  <a:cubicBezTo>
                    <a:pt x="72865" y="78601"/>
                    <a:pt x="73143" y="78376"/>
                    <a:pt x="73420" y="78133"/>
                  </a:cubicBezTo>
                  <a:lnTo>
                    <a:pt x="71393" y="75759"/>
                  </a:lnTo>
                  <a:close/>
                  <a:moveTo>
                    <a:pt x="18212" y="76383"/>
                  </a:moveTo>
                  <a:lnTo>
                    <a:pt x="16220" y="78774"/>
                  </a:lnTo>
                  <a:cubicBezTo>
                    <a:pt x="16514" y="79017"/>
                    <a:pt x="16809" y="79259"/>
                    <a:pt x="17103" y="79485"/>
                  </a:cubicBezTo>
                  <a:lnTo>
                    <a:pt x="19027" y="77024"/>
                  </a:lnTo>
                  <a:cubicBezTo>
                    <a:pt x="18750" y="76816"/>
                    <a:pt x="18472" y="76591"/>
                    <a:pt x="18212" y="76383"/>
                  </a:cubicBezTo>
                  <a:close/>
                  <a:moveTo>
                    <a:pt x="68204" y="78237"/>
                  </a:moveTo>
                  <a:cubicBezTo>
                    <a:pt x="67910" y="78445"/>
                    <a:pt x="67615" y="78636"/>
                    <a:pt x="67338" y="78844"/>
                  </a:cubicBezTo>
                  <a:lnTo>
                    <a:pt x="69071" y="81443"/>
                  </a:lnTo>
                  <a:cubicBezTo>
                    <a:pt x="69382" y="81235"/>
                    <a:pt x="69677" y="81010"/>
                    <a:pt x="69989" y="80784"/>
                  </a:cubicBezTo>
                  <a:lnTo>
                    <a:pt x="68204" y="78237"/>
                  </a:lnTo>
                  <a:close/>
                  <a:moveTo>
                    <a:pt x="21453" y="78792"/>
                  </a:moveTo>
                  <a:lnTo>
                    <a:pt x="19720" y="81373"/>
                  </a:lnTo>
                  <a:cubicBezTo>
                    <a:pt x="20032" y="81581"/>
                    <a:pt x="20344" y="81789"/>
                    <a:pt x="20673" y="81997"/>
                  </a:cubicBezTo>
                  <a:lnTo>
                    <a:pt x="22337" y="79363"/>
                  </a:lnTo>
                  <a:cubicBezTo>
                    <a:pt x="22042" y="79173"/>
                    <a:pt x="21747" y="78982"/>
                    <a:pt x="21453" y="78792"/>
                  </a:cubicBezTo>
                  <a:close/>
                  <a:moveTo>
                    <a:pt x="64791" y="80420"/>
                  </a:moveTo>
                  <a:cubicBezTo>
                    <a:pt x="64479" y="80594"/>
                    <a:pt x="64167" y="80767"/>
                    <a:pt x="63872" y="80923"/>
                  </a:cubicBezTo>
                  <a:lnTo>
                    <a:pt x="65328" y="83661"/>
                  </a:lnTo>
                  <a:lnTo>
                    <a:pt x="65328" y="83678"/>
                  </a:lnTo>
                  <a:cubicBezTo>
                    <a:pt x="65657" y="83505"/>
                    <a:pt x="65986" y="83314"/>
                    <a:pt x="66333" y="83124"/>
                  </a:cubicBezTo>
                  <a:lnTo>
                    <a:pt x="64791" y="80420"/>
                  </a:lnTo>
                  <a:close/>
                  <a:moveTo>
                    <a:pt x="24918" y="80871"/>
                  </a:moveTo>
                  <a:lnTo>
                    <a:pt x="23446" y="83609"/>
                  </a:lnTo>
                  <a:cubicBezTo>
                    <a:pt x="23775" y="83782"/>
                    <a:pt x="24121" y="83955"/>
                    <a:pt x="24451" y="84129"/>
                  </a:cubicBezTo>
                  <a:lnTo>
                    <a:pt x="25854" y="81339"/>
                  </a:lnTo>
                  <a:cubicBezTo>
                    <a:pt x="25542" y="81183"/>
                    <a:pt x="25230" y="81027"/>
                    <a:pt x="24918" y="80871"/>
                  </a:cubicBezTo>
                  <a:close/>
                  <a:moveTo>
                    <a:pt x="61152" y="82240"/>
                  </a:moveTo>
                  <a:cubicBezTo>
                    <a:pt x="60840" y="82378"/>
                    <a:pt x="60510" y="82517"/>
                    <a:pt x="60181" y="82656"/>
                  </a:cubicBezTo>
                  <a:lnTo>
                    <a:pt x="61377" y="85532"/>
                  </a:lnTo>
                  <a:cubicBezTo>
                    <a:pt x="61723" y="85394"/>
                    <a:pt x="62070" y="85255"/>
                    <a:pt x="62417" y="85082"/>
                  </a:cubicBezTo>
                  <a:lnTo>
                    <a:pt x="61152" y="82240"/>
                  </a:lnTo>
                  <a:close/>
                  <a:moveTo>
                    <a:pt x="28575" y="82604"/>
                  </a:moveTo>
                  <a:lnTo>
                    <a:pt x="27379" y="85480"/>
                  </a:lnTo>
                  <a:cubicBezTo>
                    <a:pt x="27726" y="85619"/>
                    <a:pt x="28072" y="85757"/>
                    <a:pt x="28436" y="85896"/>
                  </a:cubicBezTo>
                  <a:lnTo>
                    <a:pt x="29562" y="82985"/>
                  </a:lnTo>
                  <a:cubicBezTo>
                    <a:pt x="29233" y="82864"/>
                    <a:pt x="28904" y="82725"/>
                    <a:pt x="28575" y="82604"/>
                  </a:cubicBezTo>
                  <a:close/>
                  <a:moveTo>
                    <a:pt x="57374" y="83695"/>
                  </a:moveTo>
                  <a:cubicBezTo>
                    <a:pt x="57045" y="83799"/>
                    <a:pt x="56716" y="83921"/>
                    <a:pt x="56369" y="84007"/>
                  </a:cubicBezTo>
                  <a:lnTo>
                    <a:pt x="57269" y="87000"/>
                  </a:lnTo>
                  <a:lnTo>
                    <a:pt x="57269" y="87000"/>
                  </a:lnTo>
                  <a:cubicBezTo>
                    <a:pt x="57627" y="86881"/>
                    <a:pt x="57986" y="86778"/>
                    <a:pt x="58362" y="86659"/>
                  </a:cubicBezTo>
                  <a:lnTo>
                    <a:pt x="57374" y="83695"/>
                  </a:lnTo>
                  <a:close/>
                  <a:moveTo>
                    <a:pt x="57269" y="87000"/>
                  </a:moveTo>
                  <a:cubicBezTo>
                    <a:pt x="57263" y="87002"/>
                    <a:pt x="57258" y="87003"/>
                    <a:pt x="57253" y="87005"/>
                  </a:cubicBezTo>
                  <a:lnTo>
                    <a:pt x="57270" y="87005"/>
                  </a:lnTo>
                  <a:lnTo>
                    <a:pt x="57269" y="87000"/>
                  </a:lnTo>
                  <a:close/>
                  <a:moveTo>
                    <a:pt x="32387" y="83973"/>
                  </a:moveTo>
                  <a:lnTo>
                    <a:pt x="31486" y="86953"/>
                  </a:lnTo>
                  <a:cubicBezTo>
                    <a:pt x="31850" y="87057"/>
                    <a:pt x="32214" y="87161"/>
                    <a:pt x="32577" y="87265"/>
                  </a:cubicBezTo>
                  <a:lnTo>
                    <a:pt x="33409" y="84267"/>
                  </a:lnTo>
                  <a:cubicBezTo>
                    <a:pt x="33063" y="84181"/>
                    <a:pt x="32733" y="84077"/>
                    <a:pt x="32387" y="83973"/>
                  </a:cubicBezTo>
                  <a:close/>
                  <a:moveTo>
                    <a:pt x="53475" y="84770"/>
                  </a:moveTo>
                  <a:cubicBezTo>
                    <a:pt x="53129" y="84856"/>
                    <a:pt x="52782" y="84926"/>
                    <a:pt x="52436" y="84995"/>
                  </a:cubicBezTo>
                  <a:lnTo>
                    <a:pt x="53042" y="88045"/>
                  </a:lnTo>
                  <a:cubicBezTo>
                    <a:pt x="53406" y="87975"/>
                    <a:pt x="53770" y="87889"/>
                    <a:pt x="54151" y="87802"/>
                  </a:cubicBezTo>
                  <a:lnTo>
                    <a:pt x="53475" y="84770"/>
                  </a:lnTo>
                  <a:close/>
                  <a:moveTo>
                    <a:pt x="36338" y="84960"/>
                  </a:moveTo>
                  <a:lnTo>
                    <a:pt x="35714" y="88010"/>
                  </a:lnTo>
                  <a:cubicBezTo>
                    <a:pt x="36095" y="88079"/>
                    <a:pt x="36459" y="88166"/>
                    <a:pt x="36840" y="88218"/>
                  </a:cubicBezTo>
                  <a:lnTo>
                    <a:pt x="37360" y="85151"/>
                  </a:lnTo>
                  <a:cubicBezTo>
                    <a:pt x="37013" y="85082"/>
                    <a:pt x="36667" y="85030"/>
                    <a:pt x="36338" y="84960"/>
                  </a:cubicBezTo>
                  <a:close/>
                  <a:moveTo>
                    <a:pt x="49490" y="85463"/>
                  </a:moveTo>
                  <a:cubicBezTo>
                    <a:pt x="49126" y="85498"/>
                    <a:pt x="48779" y="85532"/>
                    <a:pt x="48433" y="85567"/>
                  </a:cubicBezTo>
                  <a:lnTo>
                    <a:pt x="48727" y="88669"/>
                  </a:lnTo>
                  <a:cubicBezTo>
                    <a:pt x="49091" y="88634"/>
                    <a:pt x="49472" y="88599"/>
                    <a:pt x="49854" y="88547"/>
                  </a:cubicBezTo>
                  <a:lnTo>
                    <a:pt x="49490" y="85463"/>
                  </a:lnTo>
                  <a:close/>
                  <a:moveTo>
                    <a:pt x="40323" y="85567"/>
                  </a:moveTo>
                  <a:lnTo>
                    <a:pt x="40029" y="88669"/>
                  </a:lnTo>
                  <a:cubicBezTo>
                    <a:pt x="40392" y="88703"/>
                    <a:pt x="40774" y="88738"/>
                    <a:pt x="41155" y="88755"/>
                  </a:cubicBezTo>
                  <a:lnTo>
                    <a:pt x="41363" y="85654"/>
                  </a:lnTo>
                  <a:cubicBezTo>
                    <a:pt x="41016" y="85619"/>
                    <a:pt x="40670" y="85584"/>
                    <a:pt x="40323" y="85567"/>
                  </a:cubicBezTo>
                  <a:close/>
                  <a:moveTo>
                    <a:pt x="45435" y="85740"/>
                  </a:moveTo>
                  <a:cubicBezTo>
                    <a:pt x="45088" y="85757"/>
                    <a:pt x="44777" y="85757"/>
                    <a:pt x="44447" y="85757"/>
                  </a:cubicBezTo>
                  <a:lnTo>
                    <a:pt x="44378" y="85757"/>
                  </a:lnTo>
                  <a:lnTo>
                    <a:pt x="44447" y="88877"/>
                  </a:lnTo>
                  <a:cubicBezTo>
                    <a:pt x="44811" y="88877"/>
                    <a:pt x="45140" y="88877"/>
                    <a:pt x="45504" y="88859"/>
                  </a:cubicBezTo>
                  <a:lnTo>
                    <a:pt x="45435" y="8574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2"/>
            <p:cNvSpPr/>
            <p:nvPr/>
          </p:nvSpPr>
          <p:spPr>
            <a:xfrm>
              <a:off x="5963190" y="2976575"/>
              <a:ext cx="2037375" cy="1948625"/>
            </a:xfrm>
            <a:custGeom>
              <a:avLst/>
              <a:gdLst/>
              <a:ahLst/>
              <a:cxnLst/>
              <a:rect l="l" t="t" r="r" b="b"/>
              <a:pathLst>
                <a:path w="81495" h="77945" extrusionOk="0">
                  <a:moveTo>
                    <a:pt x="40826" y="1562"/>
                  </a:moveTo>
                  <a:cubicBezTo>
                    <a:pt x="60146" y="1597"/>
                    <a:pt x="76279" y="16360"/>
                    <a:pt x="78012" y="35612"/>
                  </a:cubicBezTo>
                  <a:cubicBezTo>
                    <a:pt x="79866" y="56163"/>
                    <a:pt x="64652" y="74375"/>
                    <a:pt x="44118" y="76229"/>
                  </a:cubicBezTo>
                  <a:cubicBezTo>
                    <a:pt x="42962" y="76336"/>
                    <a:pt x="41813" y="76388"/>
                    <a:pt x="40674" y="76388"/>
                  </a:cubicBezTo>
                  <a:cubicBezTo>
                    <a:pt x="21568" y="76388"/>
                    <a:pt x="5233" y="61731"/>
                    <a:pt x="3483" y="42335"/>
                  </a:cubicBezTo>
                  <a:cubicBezTo>
                    <a:pt x="1629" y="21767"/>
                    <a:pt x="16809" y="3572"/>
                    <a:pt x="37395" y="1718"/>
                  </a:cubicBezTo>
                  <a:cubicBezTo>
                    <a:pt x="38538" y="1614"/>
                    <a:pt x="39682" y="1562"/>
                    <a:pt x="40826" y="1562"/>
                  </a:cubicBezTo>
                  <a:close/>
                  <a:moveTo>
                    <a:pt x="40786" y="0"/>
                  </a:moveTo>
                  <a:cubicBezTo>
                    <a:pt x="39619" y="0"/>
                    <a:pt x="38441" y="52"/>
                    <a:pt x="37256" y="159"/>
                  </a:cubicBezTo>
                  <a:cubicBezTo>
                    <a:pt x="15821" y="2099"/>
                    <a:pt x="0" y="21039"/>
                    <a:pt x="1941" y="42474"/>
                  </a:cubicBezTo>
                  <a:cubicBezTo>
                    <a:pt x="3761" y="62696"/>
                    <a:pt x="20794" y="77945"/>
                    <a:pt x="40722" y="77945"/>
                  </a:cubicBezTo>
                  <a:cubicBezTo>
                    <a:pt x="41900" y="77945"/>
                    <a:pt x="43078" y="77893"/>
                    <a:pt x="44257" y="77789"/>
                  </a:cubicBezTo>
                  <a:cubicBezTo>
                    <a:pt x="65657" y="75865"/>
                    <a:pt x="81495" y="56874"/>
                    <a:pt x="79571" y="35473"/>
                  </a:cubicBezTo>
                  <a:cubicBezTo>
                    <a:pt x="77738" y="15224"/>
                    <a:pt x="60733" y="0"/>
                    <a:pt x="407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7" name="Google Shape;17967;p72"/>
            <p:cNvSpPr/>
            <p:nvPr/>
          </p:nvSpPr>
          <p:spPr>
            <a:xfrm>
              <a:off x="6070937" y="3020585"/>
              <a:ext cx="1825125" cy="1825550"/>
            </a:xfrm>
            <a:custGeom>
              <a:avLst/>
              <a:gdLst/>
              <a:ahLst/>
              <a:cxnLst/>
              <a:rect l="l" t="t" r="r" b="b"/>
              <a:pathLst>
                <a:path w="73005" h="73022" extrusionOk="0">
                  <a:moveTo>
                    <a:pt x="36546" y="0"/>
                  </a:moveTo>
                  <a:lnTo>
                    <a:pt x="36546" y="1560"/>
                  </a:lnTo>
                  <a:lnTo>
                    <a:pt x="37152" y="1560"/>
                  </a:lnTo>
                  <a:lnTo>
                    <a:pt x="37170" y="0"/>
                  </a:lnTo>
                  <a:close/>
                  <a:moveTo>
                    <a:pt x="34952" y="35"/>
                  </a:moveTo>
                  <a:lnTo>
                    <a:pt x="34328" y="69"/>
                  </a:lnTo>
                  <a:lnTo>
                    <a:pt x="34415" y="1612"/>
                  </a:lnTo>
                  <a:lnTo>
                    <a:pt x="35021" y="1577"/>
                  </a:lnTo>
                  <a:lnTo>
                    <a:pt x="34952" y="35"/>
                  </a:lnTo>
                  <a:close/>
                  <a:moveTo>
                    <a:pt x="38781" y="69"/>
                  </a:moveTo>
                  <a:lnTo>
                    <a:pt x="38677" y="1612"/>
                  </a:lnTo>
                  <a:lnTo>
                    <a:pt x="39284" y="1664"/>
                  </a:lnTo>
                  <a:lnTo>
                    <a:pt x="39405" y="104"/>
                  </a:lnTo>
                  <a:lnTo>
                    <a:pt x="38781" y="69"/>
                  </a:lnTo>
                  <a:close/>
                  <a:moveTo>
                    <a:pt x="32734" y="208"/>
                  </a:moveTo>
                  <a:lnTo>
                    <a:pt x="32110" y="277"/>
                  </a:lnTo>
                  <a:lnTo>
                    <a:pt x="32283" y="1802"/>
                  </a:lnTo>
                  <a:lnTo>
                    <a:pt x="32890" y="1750"/>
                  </a:lnTo>
                  <a:lnTo>
                    <a:pt x="32734" y="208"/>
                  </a:lnTo>
                  <a:close/>
                  <a:moveTo>
                    <a:pt x="40982" y="260"/>
                  </a:moveTo>
                  <a:lnTo>
                    <a:pt x="40791" y="1820"/>
                  </a:lnTo>
                  <a:lnTo>
                    <a:pt x="41380" y="1889"/>
                  </a:lnTo>
                  <a:lnTo>
                    <a:pt x="41606" y="347"/>
                  </a:lnTo>
                  <a:lnTo>
                    <a:pt x="40982" y="260"/>
                  </a:lnTo>
                  <a:close/>
                  <a:moveTo>
                    <a:pt x="30516" y="503"/>
                  </a:moveTo>
                  <a:lnTo>
                    <a:pt x="29892" y="607"/>
                  </a:lnTo>
                  <a:lnTo>
                    <a:pt x="30186" y="2132"/>
                  </a:lnTo>
                  <a:lnTo>
                    <a:pt x="30776" y="2028"/>
                  </a:lnTo>
                  <a:lnTo>
                    <a:pt x="30516" y="503"/>
                  </a:lnTo>
                  <a:close/>
                  <a:moveTo>
                    <a:pt x="43183" y="607"/>
                  </a:moveTo>
                  <a:lnTo>
                    <a:pt x="42888" y="2132"/>
                  </a:lnTo>
                  <a:lnTo>
                    <a:pt x="43495" y="2253"/>
                  </a:lnTo>
                  <a:lnTo>
                    <a:pt x="43806" y="728"/>
                  </a:lnTo>
                  <a:lnTo>
                    <a:pt x="43183" y="607"/>
                  </a:lnTo>
                  <a:close/>
                  <a:moveTo>
                    <a:pt x="28332" y="919"/>
                  </a:moveTo>
                  <a:lnTo>
                    <a:pt x="27726" y="1057"/>
                  </a:lnTo>
                  <a:lnTo>
                    <a:pt x="28090" y="2582"/>
                  </a:lnTo>
                  <a:lnTo>
                    <a:pt x="28679" y="2426"/>
                  </a:lnTo>
                  <a:lnTo>
                    <a:pt x="28332" y="919"/>
                  </a:lnTo>
                  <a:close/>
                  <a:moveTo>
                    <a:pt x="45349" y="1092"/>
                  </a:moveTo>
                  <a:lnTo>
                    <a:pt x="44967" y="2599"/>
                  </a:lnTo>
                  <a:lnTo>
                    <a:pt x="45557" y="2738"/>
                  </a:lnTo>
                  <a:lnTo>
                    <a:pt x="45955" y="1248"/>
                  </a:lnTo>
                  <a:lnTo>
                    <a:pt x="45349" y="1092"/>
                  </a:lnTo>
                  <a:close/>
                  <a:moveTo>
                    <a:pt x="26184" y="1473"/>
                  </a:moveTo>
                  <a:lnTo>
                    <a:pt x="25577" y="1664"/>
                  </a:lnTo>
                  <a:lnTo>
                    <a:pt x="26045" y="3154"/>
                  </a:lnTo>
                  <a:lnTo>
                    <a:pt x="26617" y="2981"/>
                  </a:lnTo>
                  <a:lnTo>
                    <a:pt x="26184" y="1473"/>
                  </a:lnTo>
                  <a:close/>
                  <a:moveTo>
                    <a:pt x="47497" y="1698"/>
                  </a:moveTo>
                  <a:lnTo>
                    <a:pt x="47012" y="3171"/>
                  </a:lnTo>
                  <a:lnTo>
                    <a:pt x="47601" y="3362"/>
                  </a:lnTo>
                  <a:lnTo>
                    <a:pt x="48104" y="1889"/>
                  </a:lnTo>
                  <a:lnTo>
                    <a:pt x="47497" y="1698"/>
                  </a:lnTo>
                  <a:close/>
                  <a:moveTo>
                    <a:pt x="24070" y="2184"/>
                  </a:moveTo>
                  <a:lnTo>
                    <a:pt x="23463" y="2409"/>
                  </a:lnTo>
                  <a:lnTo>
                    <a:pt x="24018" y="3864"/>
                  </a:lnTo>
                  <a:lnTo>
                    <a:pt x="24590" y="3656"/>
                  </a:lnTo>
                  <a:lnTo>
                    <a:pt x="24070" y="2184"/>
                  </a:lnTo>
                  <a:close/>
                  <a:moveTo>
                    <a:pt x="49594" y="2426"/>
                  </a:moveTo>
                  <a:lnTo>
                    <a:pt x="49040" y="3882"/>
                  </a:lnTo>
                  <a:lnTo>
                    <a:pt x="49594" y="4107"/>
                  </a:lnTo>
                  <a:lnTo>
                    <a:pt x="50183" y="2669"/>
                  </a:lnTo>
                  <a:lnTo>
                    <a:pt x="49594" y="2426"/>
                  </a:lnTo>
                  <a:close/>
                  <a:moveTo>
                    <a:pt x="21973" y="3015"/>
                  </a:moveTo>
                  <a:lnTo>
                    <a:pt x="21401" y="3258"/>
                  </a:lnTo>
                  <a:lnTo>
                    <a:pt x="22042" y="4679"/>
                  </a:lnTo>
                  <a:lnTo>
                    <a:pt x="22597" y="4436"/>
                  </a:lnTo>
                  <a:lnTo>
                    <a:pt x="21973" y="3015"/>
                  </a:lnTo>
                  <a:close/>
                  <a:moveTo>
                    <a:pt x="51639" y="3293"/>
                  </a:moveTo>
                  <a:lnTo>
                    <a:pt x="50998" y="4696"/>
                  </a:lnTo>
                  <a:lnTo>
                    <a:pt x="51552" y="4956"/>
                  </a:lnTo>
                  <a:lnTo>
                    <a:pt x="52211" y="3552"/>
                  </a:lnTo>
                  <a:lnTo>
                    <a:pt x="51639" y="3293"/>
                  </a:lnTo>
                  <a:close/>
                  <a:moveTo>
                    <a:pt x="19980" y="3968"/>
                  </a:moveTo>
                  <a:lnTo>
                    <a:pt x="19408" y="4263"/>
                  </a:lnTo>
                  <a:lnTo>
                    <a:pt x="20136" y="5632"/>
                  </a:lnTo>
                  <a:lnTo>
                    <a:pt x="20673" y="5355"/>
                  </a:lnTo>
                  <a:lnTo>
                    <a:pt x="19980" y="3968"/>
                  </a:lnTo>
                  <a:close/>
                  <a:moveTo>
                    <a:pt x="53631" y="4263"/>
                  </a:moveTo>
                  <a:lnTo>
                    <a:pt x="52904" y="5649"/>
                  </a:lnTo>
                  <a:lnTo>
                    <a:pt x="53441" y="5926"/>
                  </a:lnTo>
                  <a:lnTo>
                    <a:pt x="54203" y="4575"/>
                  </a:lnTo>
                  <a:lnTo>
                    <a:pt x="53631" y="4263"/>
                  </a:lnTo>
                  <a:close/>
                  <a:moveTo>
                    <a:pt x="18022" y="5025"/>
                  </a:moveTo>
                  <a:cubicBezTo>
                    <a:pt x="17832" y="5147"/>
                    <a:pt x="17658" y="5251"/>
                    <a:pt x="17468" y="5355"/>
                  </a:cubicBezTo>
                  <a:lnTo>
                    <a:pt x="18299" y="6689"/>
                  </a:lnTo>
                  <a:lnTo>
                    <a:pt x="18802" y="6377"/>
                  </a:lnTo>
                  <a:lnTo>
                    <a:pt x="18022" y="5025"/>
                  </a:lnTo>
                  <a:close/>
                  <a:moveTo>
                    <a:pt x="55572" y="5372"/>
                  </a:moveTo>
                  <a:lnTo>
                    <a:pt x="54758" y="6706"/>
                  </a:lnTo>
                  <a:lnTo>
                    <a:pt x="55260" y="7018"/>
                  </a:lnTo>
                  <a:lnTo>
                    <a:pt x="56109" y="5701"/>
                  </a:lnTo>
                  <a:lnTo>
                    <a:pt x="55572" y="5372"/>
                  </a:lnTo>
                  <a:close/>
                  <a:moveTo>
                    <a:pt x="16133" y="6221"/>
                  </a:moveTo>
                  <a:lnTo>
                    <a:pt x="15614" y="6585"/>
                  </a:lnTo>
                  <a:lnTo>
                    <a:pt x="16515" y="7850"/>
                  </a:lnTo>
                  <a:lnTo>
                    <a:pt x="17000" y="7521"/>
                  </a:lnTo>
                  <a:lnTo>
                    <a:pt x="16133" y="6221"/>
                  </a:lnTo>
                  <a:close/>
                  <a:moveTo>
                    <a:pt x="57426" y="6602"/>
                  </a:moveTo>
                  <a:lnTo>
                    <a:pt x="56543" y="7867"/>
                  </a:lnTo>
                  <a:lnTo>
                    <a:pt x="57028" y="8231"/>
                  </a:lnTo>
                  <a:lnTo>
                    <a:pt x="57946" y="6966"/>
                  </a:lnTo>
                  <a:lnTo>
                    <a:pt x="57426" y="6602"/>
                  </a:lnTo>
                  <a:close/>
                  <a:moveTo>
                    <a:pt x="14331" y="7521"/>
                  </a:moveTo>
                  <a:lnTo>
                    <a:pt x="13829" y="7919"/>
                  </a:lnTo>
                  <a:lnTo>
                    <a:pt x="14799" y="9149"/>
                  </a:lnTo>
                  <a:lnTo>
                    <a:pt x="15267" y="8768"/>
                  </a:lnTo>
                  <a:lnTo>
                    <a:pt x="14331" y="7521"/>
                  </a:lnTo>
                  <a:close/>
                  <a:moveTo>
                    <a:pt x="59194" y="7919"/>
                  </a:moveTo>
                  <a:lnTo>
                    <a:pt x="58241" y="9149"/>
                  </a:lnTo>
                  <a:cubicBezTo>
                    <a:pt x="58397" y="9271"/>
                    <a:pt x="58553" y="9409"/>
                    <a:pt x="58709" y="9531"/>
                  </a:cubicBezTo>
                  <a:lnTo>
                    <a:pt x="59696" y="8335"/>
                  </a:lnTo>
                  <a:cubicBezTo>
                    <a:pt x="59540" y="8196"/>
                    <a:pt x="59367" y="8058"/>
                    <a:pt x="59194" y="7919"/>
                  </a:cubicBezTo>
                  <a:close/>
                  <a:moveTo>
                    <a:pt x="12598" y="8890"/>
                  </a:moveTo>
                  <a:cubicBezTo>
                    <a:pt x="12442" y="9046"/>
                    <a:pt x="12287" y="9184"/>
                    <a:pt x="12131" y="9323"/>
                  </a:cubicBezTo>
                  <a:lnTo>
                    <a:pt x="13170" y="10484"/>
                  </a:lnTo>
                  <a:lnTo>
                    <a:pt x="13170" y="10501"/>
                  </a:lnTo>
                  <a:cubicBezTo>
                    <a:pt x="13309" y="10362"/>
                    <a:pt x="13482" y="10224"/>
                    <a:pt x="13621" y="10068"/>
                  </a:cubicBezTo>
                  <a:lnTo>
                    <a:pt x="12598" y="8890"/>
                  </a:lnTo>
                  <a:close/>
                  <a:moveTo>
                    <a:pt x="60909" y="9340"/>
                  </a:moveTo>
                  <a:lnTo>
                    <a:pt x="59870" y="10501"/>
                  </a:lnTo>
                  <a:lnTo>
                    <a:pt x="60320" y="10917"/>
                  </a:lnTo>
                  <a:lnTo>
                    <a:pt x="61377" y="9773"/>
                  </a:lnTo>
                  <a:lnTo>
                    <a:pt x="60909" y="9340"/>
                  </a:lnTo>
                  <a:close/>
                  <a:moveTo>
                    <a:pt x="10970" y="10432"/>
                  </a:moveTo>
                  <a:cubicBezTo>
                    <a:pt x="10814" y="10570"/>
                    <a:pt x="10658" y="10726"/>
                    <a:pt x="10519" y="10882"/>
                  </a:cubicBezTo>
                  <a:lnTo>
                    <a:pt x="11628" y="11957"/>
                  </a:lnTo>
                  <a:lnTo>
                    <a:pt x="11628" y="11974"/>
                  </a:lnTo>
                  <a:cubicBezTo>
                    <a:pt x="11767" y="11835"/>
                    <a:pt x="11905" y="11697"/>
                    <a:pt x="12061" y="11541"/>
                  </a:cubicBezTo>
                  <a:lnTo>
                    <a:pt x="10970" y="10432"/>
                  </a:lnTo>
                  <a:close/>
                  <a:moveTo>
                    <a:pt x="62504" y="10900"/>
                  </a:moveTo>
                  <a:lnTo>
                    <a:pt x="61395" y="11974"/>
                  </a:lnTo>
                  <a:lnTo>
                    <a:pt x="61828" y="12407"/>
                  </a:lnTo>
                  <a:lnTo>
                    <a:pt x="62937" y="11350"/>
                  </a:lnTo>
                  <a:lnTo>
                    <a:pt x="62504" y="10900"/>
                  </a:lnTo>
                  <a:close/>
                  <a:moveTo>
                    <a:pt x="9427" y="12026"/>
                  </a:moveTo>
                  <a:lnTo>
                    <a:pt x="9011" y="12511"/>
                  </a:lnTo>
                  <a:lnTo>
                    <a:pt x="10172" y="13534"/>
                  </a:lnTo>
                  <a:lnTo>
                    <a:pt x="10588" y="13083"/>
                  </a:lnTo>
                  <a:lnTo>
                    <a:pt x="9427" y="12026"/>
                  </a:lnTo>
                  <a:close/>
                  <a:moveTo>
                    <a:pt x="64028" y="12511"/>
                  </a:moveTo>
                  <a:lnTo>
                    <a:pt x="62850" y="13534"/>
                  </a:lnTo>
                  <a:lnTo>
                    <a:pt x="63249" y="14001"/>
                  </a:lnTo>
                  <a:lnTo>
                    <a:pt x="64444" y="12996"/>
                  </a:lnTo>
                  <a:lnTo>
                    <a:pt x="64028" y="12511"/>
                  </a:lnTo>
                  <a:close/>
                  <a:moveTo>
                    <a:pt x="7972" y="13724"/>
                  </a:moveTo>
                  <a:lnTo>
                    <a:pt x="7591" y="14227"/>
                  </a:lnTo>
                  <a:lnTo>
                    <a:pt x="8821" y="15180"/>
                  </a:lnTo>
                  <a:lnTo>
                    <a:pt x="9202" y="14695"/>
                  </a:lnTo>
                  <a:lnTo>
                    <a:pt x="7972" y="13724"/>
                  </a:lnTo>
                  <a:close/>
                  <a:moveTo>
                    <a:pt x="65432" y="14227"/>
                  </a:moveTo>
                  <a:lnTo>
                    <a:pt x="64202" y="15180"/>
                  </a:lnTo>
                  <a:lnTo>
                    <a:pt x="64566" y="15665"/>
                  </a:lnTo>
                  <a:lnTo>
                    <a:pt x="65813" y="14746"/>
                  </a:lnTo>
                  <a:lnTo>
                    <a:pt x="65432" y="14227"/>
                  </a:lnTo>
                  <a:close/>
                  <a:moveTo>
                    <a:pt x="6638" y="15509"/>
                  </a:moveTo>
                  <a:lnTo>
                    <a:pt x="6274" y="16029"/>
                  </a:lnTo>
                  <a:lnTo>
                    <a:pt x="7573" y="16895"/>
                  </a:lnTo>
                  <a:lnTo>
                    <a:pt x="7902" y="16410"/>
                  </a:lnTo>
                  <a:lnTo>
                    <a:pt x="6638" y="15509"/>
                  </a:lnTo>
                  <a:close/>
                  <a:moveTo>
                    <a:pt x="66749" y="16046"/>
                  </a:moveTo>
                  <a:lnTo>
                    <a:pt x="65449" y="16913"/>
                  </a:lnTo>
                  <a:lnTo>
                    <a:pt x="65796" y="17432"/>
                  </a:lnTo>
                  <a:lnTo>
                    <a:pt x="67095" y="16583"/>
                  </a:lnTo>
                  <a:lnTo>
                    <a:pt x="66749" y="16046"/>
                  </a:lnTo>
                  <a:close/>
                  <a:moveTo>
                    <a:pt x="5425" y="17363"/>
                  </a:moveTo>
                  <a:lnTo>
                    <a:pt x="5095" y="17900"/>
                  </a:lnTo>
                  <a:lnTo>
                    <a:pt x="6447" y="18697"/>
                  </a:lnTo>
                  <a:lnTo>
                    <a:pt x="6759" y="18177"/>
                  </a:lnTo>
                  <a:lnTo>
                    <a:pt x="5425" y="17363"/>
                  </a:lnTo>
                  <a:close/>
                  <a:moveTo>
                    <a:pt x="67945" y="17918"/>
                  </a:moveTo>
                  <a:lnTo>
                    <a:pt x="66610" y="18732"/>
                  </a:lnTo>
                  <a:lnTo>
                    <a:pt x="66905" y="19252"/>
                  </a:lnTo>
                  <a:lnTo>
                    <a:pt x="68274" y="18472"/>
                  </a:lnTo>
                  <a:lnTo>
                    <a:pt x="67945" y="17918"/>
                  </a:lnTo>
                  <a:close/>
                  <a:moveTo>
                    <a:pt x="4316" y="19286"/>
                  </a:moveTo>
                  <a:lnTo>
                    <a:pt x="4021" y="19841"/>
                  </a:lnTo>
                  <a:lnTo>
                    <a:pt x="5407" y="20569"/>
                  </a:lnTo>
                  <a:lnTo>
                    <a:pt x="5702" y="20014"/>
                  </a:lnTo>
                  <a:lnTo>
                    <a:pt x="4316" y="19286"/>
                  </a:lnTo>
                  <a:close/>
                  <a:moveTo>
                    <a:pt x="69019" y="19876"/>
                  </a:moveTo>
                  <a:lnTo>
                    <a:pt x="67633" y="20586"/>
                  </a:lnTo>
                  <a:lnTo>
                    <a:pt x="67910" y="21141"/>
                  </a:lnTo>
                  <a:lnTo>
                    <a:pt x="69313" y="20447"/>
                  </a:lnTo>
                  <a:lnTo>
                    <a:pt x="69019" y="19876"/>
                  </a:lnTo>
                  <a:close/>
                  <a:moveTo>
                    <a:pt x="3328" y="21279"/>
                  </a:moveTo>
                  <a:lnTo>
                    <a:pt x="3068" y="21851"/>
                  </a:lnTo>
                  <a:lnTo>
                    <a:pt x="4506" y="22475"/>
                  </a:lnTo>
                  <a:lnTo>
                    <a:pt x="4749" y="21920"/>
                  </a:lnTo>
                  <a:lnTo>
                    <a:pt x="3328" y="21279"/>
                  </a:lnTo>
                  <a:close/>
                  <a:moveTo>
                    <a:pt x="69972" y="21886"/>
                  </a:moveTo>
                  <a:lnTo>
                    <a:pt x="68551" y="22527"/>
                  </a:lnTo>
                  <a:lnTo>
                    <a:pt x="68794" y="23081"/>
                  </a:lnTo>
                  <a:lnTo>
                    <a:pt x="70232" y="22475"/>
                  </a:lnTo>
                  <a:lnTo>
                    <a:pt x="69972" y="21886"/>
                  </a:lnTo>
                  <a:close/>
                  <a:moveTo>
                    <a:pt x="2461" y="23324"/>
                  </a:moveTo>
                  <a:lnTo>
                    <a:pt x="2254" y="23913"/>
                  </a:lnTo>
                  <a:lnTo>
                    <a:pt x="3709" y="24450"/>
                  </a:lnTo>
                  <a:lnTo>
                    <a:pt x="3917" y="23878"/>
                  </a:lnTo>
                  <a:lnTo>
                    <a:pt x="2461" y="23324"/>
                  </a:lnTo>
                  <a:close/>
                  <a:moveTo>
                    <a:pt x="70804" y="23965"/>
                  </a:moveTo>
                  <a:lnTo>
                    <a:pt x="69348" y="24502"/>
                  </a:lnTo>
                  <a:lnTo>
                    <a:pt x="69556" y="25074"/>
                  </a:lnTo>
                  <a:lnTo>
                    <a:pt x="71029" y="24554"/>
                  </a:lnTo>
                  <a:lnTo>
                    <a:pt x="70804" y="23965"/>
                  </a:lnTo>
                  <a:close/>
                  <a:moveTo>
                    <a:pt x="1734" y="25421"/>
                  </a:moveTo>
                  <a:lnTo>
                    <a:pt x="1543" y="26044"/>
                  </a:lnTo>
                  <a:lnTo>
                    <a:pt x="3033" y="26478"/>
                  </a:lnTo>
                  <a:lnTo>
                    <a:pt x="3207" y="25906"/>
                  </a:lnTo>
                  <a:lnTo>
                    <a:pt x="1734" y="25421"/>
                  </a:lnTo>
                  <a:close/>
                  <a:moveTo>
                    <a:pt x="71497" y="26079"/>
                  </a:moveTo>
                  <a:lnTo>
                    <a:pt x="70007" y="26530"/>
                  </a:lnTo>
                  <a:lnTo>
                    <a:pt x="70180" y="27101"/>
                  </a:lnTo>
                  <a:lnTo>
                    <a:pt x="71687" y="26686"/>
                  </a:lnTo>
                  <a:lnTo>
                    <a:pt x="71497" y="26079"/>
                  </a:lnTo>
                  <a:close/>
                  <a:moveTo>
                    <a:pt x="1110" y="27552"/>
                  </a:moveTo>
                  <a:lnTo>
                    <a:pt x="954" y="28176"/>
                  </a:lnTo>
                  <a:lnTo>
                    <a:pt x="2479" y="28540"/>
                  </a:lnTo>
                  <a:lnTo>
                    <a:pt x="2635" y="27951"/>
                  </a:lnTo>
                  <a:lnTo>
                    <a:pt x="1110" y="27552"/>
                  </a:lnTo>
                  <a:close/>
                  <a:moveTo>
                    <a:pt x="72069" y="28228"/>
                  </a:moveTo>
                  <a:lnTo>
                    <a:pt x="70561" y="28592"/>
                  </a:lnTo>
                  <a:lnTo>
                    <a:pt x="70682" y="29181"/>
                  </a:lnTo>
                  <a:lnTo>
                    <a:pt x="72207" y="28852"/>
                  </a:lnTo>
                  <a:lnTo>
                    <a:pt x="72069" y="28228"/>
                  </a:lnTo>
                  <a:close/>
                  <a:moveTo>
                    <a:pt x="625" y="29735"/>
                  </a:moveTo>
                  <a:lnTo>
                    <a:pt x="521" y="30359"/>
                  </a:lnTo>
                  <a:lnTo>
                    <a:pt x="2063" y="30619"/>
                  </a:lnTo>
                  <a:lnTo>
                    <a:pt x="2167" y="30030"/>
                  </a:lnTo>
                  <a:lnTo>
                    <a:pt x="625" y="29735"/>
                  </a:lnTo>
                  <a:close/>
                  <a:moveTo>
                    <a:pt x="72502" y="30411"/>
                  </a:moveTo>
                  <a:lnTo>
                    <a:pt x="70977" y="30671"/>
                  </a:lnTo>
                  <a:lnTo>
                    <a:pt x="71064" y="31278"/>
                  </a:lnTo>
                  <a:lnTo>
                    <a:pt x="72606" y="31035"/>
                  </a:lnTo>
                  <a:lnTo>
                    <a:pt x="72502" y="30411"/>
                  </a:lnTo>
                  <a:close/>
                  <a:moveTo>
                    <a:pt x="278" y="31936"/>
                  </a:moveTo>
                  <a:lnTo>
                    <a:pt x="209" y="32577"/>
                  </a:lnTo>
                  <a:lnTo>
                    <a:pt x="1751" y="32733"/>
                  </a:lnTo>
                  <a:lnTo>
                    <a:pt x="1820" y="32127"/>
                  </a:lnTo>
                  <a:lnTo>
                    <a:pt x="278" y="31936"/>
                  </a:lnTo>
                  <a:close/>
                  <a:moveTo>
                    <a:pt x="72796" y="32612"/>
                  </a:moveTo>
                  <a:lnTo>
                    <a:pt x="71254" y="32768"/>
                  </a:lnTo>
                  <a:lnTo>
                    <a:pt x="71306" y="33374"/>
                  </a:lnTo>
                  <a:lnTo>
                    <a:pt x="72866" y="33236"/>
                  </a:lnTo>
                  <a:lnTo>
                    <a:pt x="72796" y="32612"/>
                  </a:lnTo>
                  <a:close/>
                  <a:moveTo>
                    <a:pt x="70" y="34137"/>
                  </a:moveTo>
                  <a:lnTo>
                    <a:pt x="36" y="34778"/>
                  </a:lnTo>
                  <a:lnTo>
                    <a:pt x="1595" y="34847"/>
                  </a:lnTo>
                  <a:lnTo>
                    <a:pt x="1630" y="34241"/>
                  </a:lnTo>
                  <a:lnTo>
                    <a:pt x="70" y="34137"/>
                  </a:lnTo>
                  <a:close/>
                  <a:moveTo>
                    <a:pt x="72970" y="34830"/>
                  </a:moveTo>
                  <a:lnTo>
                    <a:pt x="71410" y="34899"/>
                  </a:lnTo>
                  <a:lnTo>
                    <a:pt x="71428" y="35506"/>
                  </a:lnTo>
                  <a:lnTo>
                    <a:pt x="72987" y="35471"/>
                  </a:lnTo>
                  <a:lnTo>
                    <a:pt x="72970" y="34830"/>
                  </a:lnTo>
                  <a:close/>
                  <a:moveTo>
                    <a:pt x="1560" y="36372"/>
                  </a:moveTo>
                  <a:lnTo>
                    <a:pt x="1" y="36511"/>
                  </a:lnTo>
                  <a:lnTo>
                    <a:pt x="1" y="37135"/>
                  </a:lnTo>
                  <a:lnTo>
                    <a:pt x="1560" y="37117"/>
                  </a:lnTo>
                  <a:lnTo>
                    <a:pt x="1560" y="36372"/>
                  </a:lnTo>
                  <a:close/>
                  <a:moveTo>
                    <a:pt x="71445" y="37031"/>
                  </a:moveTo>
                  <a:lnTo>
                    <a:pt x="71428" y="37637"/>
                  </a:lnTo>
                  <a:lnTo>
                    <a:pt x="72987" y="37689"/>
                  </a:lnTo>
                  <a:lnTo>
                    <a:pt x="73004" y="37048"/>
                  </a:lnTo>
                  <a:lnTo>
                    <a:pt x="71445" y="37031"/>
                  </a:lnTo>
                  <a:close/>
                  <a:moveTo>
                    <a:pt x="1612" y="38642"/>
                  </a:moveTo>
                  <a:lnTo>
                    <a:pt x="70" y="38746"/>
                  </a:lnTo>
                  <a:lnTo>
                    <a:pt x="105" y="39370"/>
                  </a:lnTo>
                  <a:lnTo>
                    <a:pt x="1664" y="39249"/>
                  </a:lnTo>
                  <a:lnTo>
                    <a:pt x="1612" y="38642"/>
                  </a:lnTo>
                  <a:close/>
                  <a:moveTo>
                    <a:pt x="71358" y="39179"/>
                  </a:moveTo>
                  <a:lnTo>
                    <a:pt x="71306" y="39786"/>
                  </a:lnTo>
                  <a:lnTo>
                    <a:pt x="72848" y="39924"/>
                  </a:lnTo>
                  <a:lnTo>
                    <a:pt x="72900" y="39283"/>
                  </a:lnTo>
                  <a:lnTo>
                    <a:pt x="71358" y="39179"/>
                  </a:lnTo>
                  <a:close/>
                  <a:moveTo>
                    <a:pt x="1820" y="40773"/>
                  </a:moveTo>
                  <a:lnTo>
                    <a:pt x="261" y="40964"/>
                  </a:lnTo>
                  <a:lnTo>
                    <a:pt x="347" y="41588"/>
                  </a:lnTo>
                  <a:lnTo>
                    <a:pt x="1890" y="41380"/>
                  </a:lnTo>
                  <a:lnTo>
                    <a:pt x="1820" y="40773"/>
                  </a:lnTo>
                  <a:close/>
                  <a:moveTo>
                    <a:pt x="71133" y="41293"/>
                  </a:moveTo>
                  <a:lnTo>
                    <a:pt x="71046" y="41882"/>
                  </a:lnTo>
                  <a:lnTo>
                    <a:pt x="72588" y="42125"/>
                  </a:lnTo>
                  <a:lnTo>
                    <a:pt x="72675" y="41501"/>
                  </a:lnTo>
                  <a:lnTo>
                    <a:pt x="71133" y="41293"/>
                  </a:lnTo>
                  <a:close/>
                  <a:moveTo>
                    <a:pt x="2132" y="42870"/>
                  </a:moveTo>
                  <a:lnTo>
                    <a:pt x="590" y="43147"/>
                  </a:lnTo>
                  <a:lnTo>
                    <a:pt x="711" y="43789"/>
                  </a:lnTo>
                  <a:lnTo>
                    <a:pt x="2254" y="43477"/>
                  </a:lnTo>
                  <a:lnTo>
                    <a:pt x="2132" y="42870"/>
                  </a:lnTo>
                  <a:close/>
                  <a:moveTo>
                    <a:pt x="70786" y="43390"/>
                  </a:moveTo>
                  <a:lnTo>
                    <a:pt x="70665" y="43979"/>
                  </a:lnTo>
                  <a:lnTo>
                    <a:pt x="72173" y="44308"/>
                  </a:lnTo>
                  <a:lnTo>
                    <a:pt x="72311" y="43685"/>
                  </a:lnTo>
                  <a:lnTo>
                    <a:pt x="70786" y="43390"/>
                  </a:lnTo>
                  <a:close/>
                  <a:moveTo>
                    <a:pt x="2600" y="44950"/>
                  </a:moveTo>
                  <a:lnTo>
                    <a:pt x="1093" y="45331"/>
                  </a:lnTo>
                  <a:lnTo>
                    <a:pt x="1248" y="45937"/>
                  </a:lnTo>
                  <a:lnTo>
                    <a:pt x="2756" y="45539"/>
                  </a:lnTo>
                  <a:lnTo>
                    <a:pt x="2600" y="44950"/>
                  </a:lnTo>
                  <a:close/>
                  <a:moveTo>
                    <a:pt x="70301" y="45452"/>
                  </a:moveTo>
                  <a:lnTo>
                    <a:pt x="70128" y="46041"/>
                  </a:lnTo>
                  <a:lnTo>
                    <a:pt x="71635" y="46474"/>
                  </a:lnTo>
                  <a:lnTo>
                    <a:pt x="71809" y="45868"/>
                  </a:lnTo>
                  <a:lnTo>
                    <a:pt x="70301" y="45452"/>
                  </a:lnTo>
                  <a:close/>
                  <a:moveTo>
                    <a:pt x="3155" y="47012"/>
                  </a:moveTo>
                  <a:lnTo>
                    <a:pt x="1682" y="47462"/>
                  </a:lnTo>
                  <a:lnTo>
                    <a:pt x="1872" y="48086"/>
                  </a:lnTo>
                  <a:lnTo>
                    <a:pt x="3345" y="47583"/>
                  </a:lnTo>
                  <a:lnTo>
                    <a:pt x="3155" y="47012"/>
                  </a:lnTo>
                  <a:close/>
                  <a:moveTo>
                    <a:pt x="69695" y="47514"/>
                  </a:moveTo>
                  <a:lnTo>
                    <a:pt x="69504" y="48086"/>
                  </a:lnTo>
                  <a:lnTo>
                    <a:pt x="70977" y="48588"/>
                  </a:lnTo>
                  <a:lnTo>
                    <a:pt x="71168" y="47982"/>
                  </a:lnTo>
                  <a:lnTo>
                    <a:pt x="69695" y="47514"/>
                  </a:lnTo>
                  <a:close/>
                  <a:moveTo>
                    <a:pt x="3865" y="49022"/>
                  </a:moveTo>
                  <a:lnTo>
                    <a:pt x="2409" y="49576"/>
                  </a:lnTo>
                  <a:lnTo>
                    <a:pt x="2652" y="50183"/>
                  </a:lnTo>
                  <a:lnTo>
                    <a:pt x="4090" y="49594"/>
                  </a:lnTo>
                  <a:lnTo>
                    <a:pt x="3865" y="49022"/>
                  </a:lnTo>
                  <a:close/>
                  <a:moveTo>
                    <a:pt x="68967" y="49490"/>
                  </a:moveTo>
                  <a:lnTo>
                    <a:pt x="68724" y="50044"/>
                  </a:lnTo>
                  <a:lnTo>
                    <a:pt x="70163" y="50651"/>
                  </a:lnTo>
                  <a:lnTo>
                    <a:pt x="70405" y="50079"/>
                  </a:lnTo>
                  <a:lnTo>
                    <a:pt x="68967" y="49490"/>
                  </a:lnTo>
                  <a:close/>
                  <a:moveTo>
                    <a:pt x="4697" y="50980"/>
                  </a:moveTo>
                  <a:lnTo>
                    <a:pt x="3276" y="51621"/>
                  </a:lnTo>
                  <a:lnTo>
                    <a:pt x="3536" y="52193"/>
                  </a:lnTo>
                  <a:lnTo>
                    <a:pt x="4939" y="51517"/>
                  </a:lnTo>
                  <a:lnTo>
                    <a:pt x="4697" y="50980"/>
                  </a:lnTo>
                  <a:close/>
                  <a:moveTo>
                    <a:pt x="68118" y="51430"/>
                  </a:moveTo>
                  <a:lnTo>
                    <a:pt x="67841" y="51985"/>
                  </a:lnTo>
                  <a:lnTo>
                    <a:pt x="69244" y="52678"/>
                  </a:lnTo>
                  <a:lnTo>
                    <a:pt x="69521" y="52106"/>
                  </a:lnTo>
                  <a:lnTo>
                    <a:pt x="68118" y="51430"/>
                  </a:lnTo>
                  <a:close/>
                  <a:moveTo>
                    <a:pt x="5633" y="52903"/>
                  </a:moveTo>
                  <a:lnTo>
                    <a:pt x="4264" y="53631"/>
                  </a:lnTo>
                  <a:lnTo>
                    <a:pt x="4558" y="54185"/>
                  </a:lnTo>
                  <a:lnTo>
                    <a:pt x="5927" y="53423"/>
                  </a:lnTo>
                  <a:lnTo>
                    <a:pt x="5633" y="52903"/>
                  </a:lnTo>
                  <a:close/>
                  <a:moveTo>
                    <a:pt x="67147" y="53336"/>
                  </a:moveTo>
                  <a:lnTo>
                    <a:pt x="66853" y="53856"/>
                  </a:lnTo>
                  <a:lnTo>
                    <a:pt x="68204" y="54636"/>
                  </a:lnTo>
                  <a:lnTo>
                    <a:pt x="68499" y="54082"/>
                  </a:lnTo>
                  <a:lnTo>
                    <a:pt x="67147" y="53336"/>
                  </a:lnTo>
                  <a:close/>
                  <a:moveTo>
                    <a:pt x="6690" y="54740"/>
                  </a:moveTo>
                  <a:lnTo>
                    <a:pt x="5373" y="55554"/>
                  </a:lnTo>
                  <a:lnTo>
                    <a:pt x="5702" y="56109"/>
                  </a:lnTo>
                  <a:lnTo>
                    <a:pt x="7019" y="55260"/>
                  </a:lnTo>
                  <a:lnTo>
                    <a:pt x="6690" y="54740"/>
                  </a:lnTo>
                  <a:close/>
                  <a:moveTo>
                    <a:pt x="66056" y="55173"/>
                  </a:moveTo>
                  <a:lnTo>
                    <a:pt x="65727" y="55676"/>
                  </a:lnTo>
                  <a:lnTo>
                    <a:pt x="67026" y="56542"/>
                  </a:lnTo>
                  <a:lnTo>
                    <a:pt x="67390" y="56005"/>
                  </a:lnTo>
                  <a:lnTo>
                    <a:pt x="66056" y="55173"/>
                  </a:lnTo>
                  <a:close/>
                  <a:moveTo>
                    <a:pt x="7868" y="56542"/>
                  </a:moveTo>
                  <a:lnTo>
                    <a:pt x="6586" y="57443"/>
                  </a:lnTo>
                  <a:lnTo>
                    <a:pt x="6949" y="57963"/>
                  </a:lnTo>
                  <a:lnTo>
                    <a:pt x="8214" y="57045"/>
                  </a:lnTo>
                  <a:lnTo>
                    <a:pt x="7868" y="56542"/>
                  </a:lnTo>
                  <a:close/>
                  <a:moveTo>
                    <a:pt x="64877" y="56941"/>
                  </a:moveTo>
                  <a:lnTo>
                    <a:pt x="64514" y="57426"/>
                  </a:lnTo>
                  <a:lnTo>
                    <a:pt x="65761" y="58362"/>
                  </a:lnTo>
                  <a:lnTo>
                    <a:pt x="66125" y="57859"/>
                  </a:lnTo>
                  <a:lnTo>
                    <a:pt x="64877" y="56941"/>
                  </a:lnTo>
                  <a:close/>
                  <a:moveTo>
                    <a:pt x="9133" y="58258"/>
                  </a:moveTo>
                  <a:lnTo>
                    <a:pt x="7920" y="59228"/>
                  </a:lnTo>
                  <a:lnTo>
                    <a:pt x="8318" y="59713"/>
                  </a:lnTo>
                  <a:lnTo>
                    <a:pt x="9514" y="58725"/>
                  </a:lnTo>
                  <a:lnTo>
                    <a:pt x="9133" y="58258"/>
                  </a:lnTo>
                  <a:close/>
                  <a:moveTo>
                    <a:pt x="63578" y="58622"/>
                  </a:moveTo>
                  <a:lnTo>
                    <a:pt x="63179" y="59089"/>
                  </a:lnTo>
                  <a:lnTo>
                    <a:pt x="64375" y="60094"/>
                  </a:lnTo>
                  <a:lnTo>
                    <a:pt x="64773" y="59609"/>
                  </a:lnTo>
                  <a:lnTo>
                    <a:pt x="63578" y="58622"/>
                  </a:lnTo>
                  <a:close/>
                  <a:moveTo>
                    <a:pt x="10519" y="59869"/>
                  </a:moveTo>
                  <a:lnTo>
                    <a:pt x="9358" y="60926"/>
                  </a:lnTo>
                  <a:lnTo>
                    <a:pt x="9791" y="61394"/>
                  </a:lnTo>
                  <a:lnTo>
                    <a:pt x="10935" y="60320"/>
                  </a:lnTo>
                  <a:lnTo>
                    <a:pt x="10519" y="59869"/>
                  </a:lnTo>
                  <a:close/>
                  <a:moveTo>
                    <a:pt x="62174" y="60233"/>
                  </a:moveTo>
                  <a:lnTo>
                    <a:pt x="61758" y="60666"/>
                  </a:lnTo>
                  <a:lnTo>
                    <a:pt x="62885" y="61758"/>
                  </a:lnTo>
                  <a:lnTo>
                    <a:pt x="63318" y="61290"/>
                  </a:lnTo>
                  <a:lnTo>
                    <a:pt x="62174" y="60233"/>
                  </a:lnTo>
                  <a:close/>
                  <a:moveTo>
                    <a:pt x="11975" y="61429"/>
                  </a:moveTo>
                  <a:lnTo>
                    <a:pt x="10883" y="62520"/>
                  </a:lnTo>
                  <a:cubicBezTo>
                    <a:pt x="11039" y="62676"/>
                    <a:pt x="11195" y="62832"/>
                    <a:pt x="11351" y="62971"/>
                  </a:cubicBezTo>
                  <a:lnTo>
                    <a:pt x="12408" y="61845"/>
                  </a:lnTo>
                  <a:cubicBezTo>
                    <a:pt x="12269" y="61706"/>
                    <a:pt x="12113" y="61567"/>
                    <a:pt x="11975" y="61429"/>
                  </a:cubicBezTo>
                  <a:close/>
                  <a:moveTo>
                    <a:pt x="60667" y="61758"/>
                  </a:moveTo>
                  <a:lnTo>
                    <a:pt x="60234" y="62174"/>
                  </a:lnTo>
                  <a:lnTo>
                    <a:pt x="61291" y="63317"/>
                  </a:lnTo>
                  <a:lnTo>
                    <a:pt x="61741" y="62867"/>
                  </a:lnTo>
                  <a:lnTo>
                    <a:pt x="60667" y="61758"/>
                  </a:lnTo>
                  <a:close/>
                  <a:moveTo>
                    <a:pt x="13551" y="62867"/>
                  </a:moveTo>
                  <a:lnTo>
                    <a:pt x="12512" y="64045"/>
                  </a:lnTo>
                  <a:cubicBezTo>
                    <a:pt x="12685" y="64184"/>
                    <a:pt x="12841" y="64322"/>
                    <a:pt x="13014" y="64461"/>
                  </a:cubicBezTo>
                  <a:lnTo>
                    <a:pt x="14002" y="63265"/>
                  </a:lnTo>
                  <a:lnTo>
                    <a:pt x="13551" y="62867"/>
                  </a:lnTo>
                  <a:close/>
                  <a:moveTo>
                    <a:pt x="59090" y="63179"/>
                  </a:moveTo>
                  <a:cubicBezTo>
                    <a:pt x="58934" y="63317"/>
                    <a:pt x="58778" y="63439"/>
                    <a:pt x="58622" y="63577"/>
                  </a:cubicBezTo>
                  <a:lnTo>
                    <a:pt x="59610" y="64773"/>
                  </a:lnTo>
                  <a:cubicBezTo>
                    <a:pt x="59783" y="64652"/>
                    <a:pt x="59939" y="64513"/>
                    <a:pt x="60112" y="64374"/>
                  </a:cubicBezTo>
                  <a:lnTo>
                    <a:pt x="59090" y="63179"/>
                  </a:lnTo>
                  <a:close/>
                  <a:moveTo>
                    <a:pt x="15198" y="64219"/>
                  </a:moveTo>
                  <a:lnTo>
                    <a:pt x="14245" y="65449"/>
                  </a:lnTo>
                  <a:lnTo>
                    <a:pt x="14747" y="65830"/>
                  </a:lnTo>
                  <a:lnTo>
                    <a:pt x="15683" y="64582"/>
                  </a:lnTo>
                  <a:lnTo>
                    <a:pt x="15198" y="64219"/>
                  </a:lnTo>
                  <a:close/>
                  <a:moveTo>
                    <a:pt x="57426" y="64513"/>
                  </a:moveTo>
                  <a:lnTo>
                    <a:pt x="56941" y="64877"/>
                  </a:lnTo>
                  <a:lnTo>
                    <a:pt x="57860" y="66142"/>
                  </a:lnTo>
                  <a:lnTo>
                    <a:pt x="58362" y="65761"/>
                  </a:lnTo>
                  <a:lnTo>
                    <a:pt x="57426" y="64513"/>
                  </a:lnTo>
                  <a:close/>
                  <a:moveTo>
                    <a:pt x="16913" y="65449"/>
                  </a:moveTo>
                  <a:lnTo>
                    <a:pt x="16047" y="66748"/>
                  </a:lnTo>
                  <a:lnTo>
                    <a:pt x="16567" y="67112"/>
                  </a:lnTo>
                  <a:lnTo>
                    <a:pt x="17416" y="65795"/>
                  </a:lnTo>
                  <a:lnTo>
                    <a:pt x="16913" y="65449"/>
                  </a:lnTo>
                  <a:close/>
                  <a:moveTo>
                    <a:pt x="55694" y="65726"/>
                  </a:moveTo>
                  <a:lnTo>
                    <a:pt x="55174" y="66073"/>
                  </a:lnTo>
                  <a:lnTo>
                    <a:pt x="56005" y="67390"/>
                  </a:lnTo>
                  <a:lnTo>
                    <a:pt x="56560" y="67026"/>
                  </a:lnTo>
                  <a:lnTo>
                    <a:pt x="55694" y="65726"/>
                  </a:lnTo>
                  <a:close/>
                  <a:moveTo>
                    <a:pt x="18715" y="66610"/>
                  </a:moveTo>
                  <a:lnTo>
                    <a:pt x="17918" y="67944"/>
                  </a:lnTo>
                  <a:lnTo>
                    <a:pt x="18473" y="68256"/>
                  </a:lnTo>
                  <a:lnTo>
                    <a:pt x="19252" y="66904"/>
                  </a:lnTo>
                  <a:lnTo>
                    <a:pt x="18715" y="66610"/>
                  </a:lnTo>
                  <a:close/>
                  <a:moveTo>
                    <a:pt x="53857" y="66852"/>
                  </a:moveTo>
                  <a:lnTo>
                    <a:pt x="53337" y="67147"/>
                  </a:lnTo>
                  <a:lnTo>
                    <a:pt x="54082" y="68516"/>
                  </a:lnTo>
                  <a:lnTo>
                    <a:pt x="54637" y="68204"/>
                  </a:lnTo>
                  <a:lnTo>
                    <a:pt x="53857" y="66852"/>
                  </a:lnTo>
                  <a:close/>
                  <a:moveTo>
                    <a:pt x="20587" y="67632"/>
                  </a:moveTo>
                  <a:lnTo>
                    <a:pt x="19876" y="69018"/>
                  </a:lnTo>
                  <a:lnTo>
                    <a:pt x="20431" y="69296"/>
                  </a:lnTo>
                  <a:lnTo>
                    <a:pt x="21124" y="67909"/>
                  </a:lnTo>
                  <a:lnTo>
                    <a:pt x="20587" y="67632"/>
                  </a:lnTo>
                  <a:close/>
                  <a:moveTo>
                    <a:pt x="51985" y="67857"/>
                  </a:moveTo>
                  <a:lnTo>
                    <a:pt x="51431" y="68117"/>
                  </a:lnTo>
                  <a:lnTo>
                    <a:pt x="52107" y="69538"/>
                  </a:lnTo>
                  <a:lnTo>
                    <a:pt x="52678" y="69261"/>
                  </a:lnTo>
                  <a:lnTo>
                    <a:pt x="51985" y="67857"/>
                  </a:lnTo>
                  <a:close/>
                  <a:moveTo>
                    <a:pt x="22493" y="68533"/>
                  </a:moveTo>
                  <a:lnTo>
                    <a:pt x="21869" y="69971"/>
                  </a:lnTo>
                  <a:lnTo>
                    <a:pt x="22441" y="70214"/>
                  </a:lnTo>
                  <a:lnTo>
                    <a:pt x="23065" y="68776"/>
                  </a:lnTo>
                  <a:lnTo>
                    <a:pt x="22493" y="68533"/>
                  </a:lnTo>
                  <a:close/>
                  <a:moveTo>
                    <a:pt x="50045" y="68741"/>
                  </a:moveTo>
                  <a:lnTo>
                    <a:pt x="49473" y="68966"/>
                  </a:lnTo>
                  <a:lnTo>
                    <a:pt x="50045" y="70422"/>
                  </a:lnTo>
                  <a:lnTo>
                    <a:pt x="50634" y="70179"/>
                  </a:lnTo>
                  <a:lnTo>
                    <a:pt x="50045" y="68741"/>
                  </a:lnTo>
                  <a:close/>
                  <a:moveTo>
                    <a:pt x="24468" y="69330"/>
                  </a:moveTo>
                  <a:lnTo>
                    <a:pt x="23931" y="70803"/>
                  </a:lnTo>
                  <a:lnTo>
                    <a:pt x="24520" y="71011"/>
                  </a:lnTo>
                  <a:lnTo>
                    <a:pt x="25040" y="69556"/>
                  </a:lnTo>
                  <a:lnTo>
                    <a:pt x="24468" y="69330"/>
                  </a:lnTo>
                  <a:close/>
                  <a:moveTo>
                    <a:pt x="48069" y="69504"/>
                  </a:moveTo>
                  <a:lnTo>
                    <a:pt x="47480" y="69712"/>
                  </a:lnTo>
                  <a:lnTo>
                    <a:pt x="47965" y="71184"/>
                  </a:lnTo>
                  <a:lnTo>
                    <a:pt x="48572" y="70977"/>
                  </a:lnTo>
                  <a:lnTo>
                    <a:pt x="48069" y="69504"/>
                  </a:lnTo>
                  <a:close/>
                  <a:moveTo>
                    <a:pt x="26478" y="70006"/>
                  </a:moveTo>
                  <a:lnTo>
                    <a:pt x="26045" y="71496"/>
                  </a:lnTo>
                  <a:lnTo>
                    <a:pt x="26669" y="71670"/>
                  </a:lnTo>
                  <a:lnTo>
                    <a:pt x="27067" y="70179"/>
                  </a:lnTo>
                  <a:lnTo>
                    <a:pt x="26478" y="70006"/>
                  </a:lnTo>
                  <a:close/>
                  <a:moveTo>
                    <a:pt x="46042" y="70145"/>
                  </a:moveTo>
                  <a:lnTo>
                    <a:pt x="45435" y="70318"/>
                  </a:lnTo>
                  <a:lnTo>
                    <a:pt x="45834" y="71826"/>
                  </a:lnTo>
                  <a:lnTo>
                    <a:pt x="46440" y="71652"/>
                  </a:lnTo>
                  <a:lnTo>
                    <a:pt x="46042" y="70145"/>
                  </a:lnTo>
                  <a:close/>
                  <a:moveTo>
                    <a:pt x="28558" y="70561"/>
                  </a:moveTo>
                  <a:lnTo>
                    <a:pt x="28211" y="72068"/>
                  </a:lnTo>
                  <a:lnTo>
                    <a:pt x="28835" y="72207"/>
                  </a:lnTo>
                  <a:lnTo>
                    <a:pt x="29164" y="70699"/>
                  </a:lnTo>
                  <a:lnTo>
                    <a:pt x="28558" y="70561"/>
                  </a:lnTo>
                  <a:close/>
                  <a:moveTo>
                    <a:pt x="43962" y="70665"/>
                  </a:moveTo>
                  <a:lnTo>
                    <a:pt x="43356" y="70786"/>
                  </a:lnTo>
                  <a:lnTo>
                    <a:pt x="43668" y="72328"/>
                  </a:lnTo>
                  <a:lnTo>
                    <a:pt x="44292" y="72189"/>
                  </a:lnTo>
                  <a:lnTo>
                    <a:pt x="43962" y="70665"/>
                  </a:lnTo>
                  <a:close/>
                  <a:moveTo>
                    <a:pt x="30654" y="70977"/>
                  </a:moveTo>
                  <a:lnTo>
                    <a:pt x="30394" y="72519"/>
                  </a:lnTo>
                  <a:lnTo>
                    <a:pt x="31018" y="72605"/>
                  </a:lnTo>
                  <a:lnTo>
                    <a:pt x="31244" y="71063"/>
                  </a:lnTo>
                  <a:lnTo>
                    <a:pt x="30654" y="70977"/>
                  </a:lnTo>
                  <a:close/>
                  <a:moveTo>
                    <a:pt x="41848" y="71063"/>
                  </a:moveTo>
                  <a:lnTo>
                    <a:pt x="41242" y="71150"/>
                  </a:lnTo>
                  <a:lnTo>
                    <a:pt x="41467" y="72692"/>
                  </a:lnTo>
                  <a:lnTo>
                    <a:pt x="42074" y="72605"/>
                  </a:lnTo>
                  <a:lnTo>
                    <a:pt x="41848" y="71063"/>
                  </a:lnTo>
                  <a:close/>
                  <a:moveTo>
                    <a:pt x="32751" y="71271"/>
                  </a:moveTo>
                  <a:lnTo>
                    <a:pt x="32595" y="72813"/>
                  </a:lnTo>
                  <a:lnTo>
                    <a:pt x="33219" y="72883"/>
                  </a:lnTo>
                  <a:lnTo>
                    <a:pt x="33375" y="71323"/>
                  </a:lnTo>
                  <a:lnTo>
                    <a:pt x="32751" y="71271"/>
                  </a:lnTo>
                  <a:close/>
                  <a:moveTo>
                    <a:pt x="39752" y="71323"/>
                  </a:moveTo>
                  <a:lnTo>
                    <a:pt x="39128" y="71358"/>
                  </a:lnTo>
                  <a:lnTo>
                    <a:pt x="39249" y="72917"/>
                  </a:lnTo>
                  <a:lnTo>
                    <a:pt x="39873" y="72865"/>
                  </a:lnTo>
                  <a:lnTo>
                    <a:pt x="39752" y="71323"/>
                  </a:lnTo>
                  <a:close/>
                  <a:moveTo>
                    <a:pt x="34865" y="71427"/>
                  </a:moveTo>
                  <a:lnTo>
                    <a:pt x="34796" y="72987"/>
                  </a:lnTo>
                  <a:lnTo>
                    <a:pt x="35437" y="73004"/>
                  </a:lnTo>
                  <a:lnTo>
                    <a:pt x="35489" y="71444"/>
                  </a:lnTo>
                  <a:lnTo>
                    <a:pt x="34865" y="71427"/>
                  </a:lnTo>
                  <a:close/>
                  <a:moveTo>
                    <a:pt x="37620" y="71444"/>
                  </a:moveTo>
                  <a:lnTo>
                    <a:pt x="37014" y="71462"/>
                  </a:lnTo>
                  <a:lnTo>
                    <a:pt x="37031" y="73021"/>
                  </a:lnTo>
                  <a:lnTo>
                    <a:pt x="37655" y="73004"/>
                  </a:lnTo>
                  <a:lnTo>
                    <a:pt x="37620" y="7144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a:extLst>
              <a:ext uri="{FF2B5EF4-FFF2-40B4-BE49-F238E27FC236}">
                <a16:creationId xmlns:a16="http://schemas.microsoft.com/office/drawing/2014/main" id="{53947DDE-70C6-D376-71F5-E018905ADB26}"/>
              </a:ext>
            </a:extLst>
          </p:cNvPr>
          <p:cNvSpPr txBox="1"/>
          <p:nvPr/>
        </p:nvSpPr>
        <p:spPr>
          <a:xfrm>
            <a:off x="63865" y="254532"/>
            <a:ext cx="8910801" cy="707886"/>
          </a:xfrm>
          <a:prstGeom prst="rect">
            <a:avLst/>
          </a:prstGeom>
          <a:noFill/>
        </p:spPr>
        <p:txBody>
          <a:bodyPr wrap="square" rtlCol="0">
            <a:spAutoFit/>
          </a:bodyPr>
          <a:lstStyle/>
          <a:p>
            <a:pPr algn="ctr"/>
            <a:r>
              <a:rPr lang="en-US" sz="2000" b="1" dirty="0">
                <a:solidFill>
                  <a:schemeClr val="bg1"/>
                </a:solidFill>
              </a:rPr>
              <a:t>Listen to a conversation between a customer and a </a:t>
            </a:r>
            <a:r>
              <a:rPr lang="en-US" sz="2000" b="1" dirty="0" err="1">
                <a:solidFill>
                  <a:schemeClr val="bg1"/>
                </a:solidFill>
              </a:rPr>
              <a:t>WebSurf</a:t>
            </a:r>
            <a:r>
              <a:rPr lang="en-US" sz="2000" b="1" dirty="0">
                <a:solidFill>
                  <a:schemeClr val="bg1"/>
                </a:solidFill>
              </a:rPr>
              <a:t> customer representative. Mark the following statements as True or False.</a:t>
            </a:r>
          </a:p>
        </p:txBody>
      </p:sp>
      <p:sp>
        <p:nvSpPr>
          <p:cNvPr id="6" name="TextBox 5">
            <a:extLst>
              <a:ext uri="{FF2B5EF4-FFF2-40B4-BE49-F238E27FC236}">
                <a16:creationId xmlns:a16="http://schemas.microsoft.com/office/drawing/2014/main" id="{5B5308C8-24A0-D59B-01BE-3A3D864CDAE6}"/>
              </a:ext>
            </a:extLst>
          </p:cNvPr>
          <p:cNvSpPr txBox="1"/>
          <p:nvPr/>
        </p:nvSpPr>
        <p:spPr>
          <a:xfrm>
            <a:off x="939840" y="1215927"/>
            <a:ext cx="5985893" cy="3170099"/>
          </a:xfrm>
          <a:prstGeom prst="rect">
            <a:avLst/>
          </a:prstGeom>
          <a:noFill/>
        </p:spPr>
        <p:txBody>
          <a:bodyPr wrap="square">
            <a:spAutoFit/>
          </a:bodyPr>
          <a:lstStyle/>
          <a:p>
            <a:r>
              <a:rPr lang="en-US" sz="2000" b="1" dirty="0">
                <a:solidFill>
                  <a:schemeClr val="bg1"/>
                </a:solidFill>
              </a:rPr>
              <a:t>1 The customer plans to cancel his service.</a:t>
            </a:r>
          </a:p>
          <a:p>
            <a:pPr algn="ctr"/>
            <a:r>
              <a:rPr lang="en-US" sz="2000" b="1" dirty="0">
                <a:solidFill>
                  <a:schemeClr val="bg1"/>
                </a:solidFill>
              </a:rPr>
              <a:t>True</a:t>
            </a:r>
          </a:p>
          <a:p>
            <a:pPr algn="ctr"/>
            <a:r>
              <a:rPr lang="en-US" sz="2000" b="1" dirty="0">
                <a:solidFill>
                  <a:schemeClr val="bg1"/>
                </a:solidFill>
              </a:rPr>
              <a:t>False</a:t>
            </a:r>
          </a:p>
          <a:p>
            <a:r>
              <a:rPr lang="en-US" sz="2000" b="1" dirty="0">
                <a:solidFill>
                  <a:schemeClr val="bg1"/>
                </a:solidFill>
              </a:rPr>
              <a:t>2 The new T-3 lines will increase bandwidth.</a:t>
            </a:r>
          </a:p>
          <a:p>
            <a:pPr algn="ctr"/>
            <a:r>
              <a:rPr lang="en-US" sz="2000" b="1" dirty="0">
                <a:solidFill>
                  <a:schemeClr val="bg1"/>
                </a:solidFill>
              </a:rPr>
              <a:t>True</a:t>
            </a:r>
          </a:p>
          <a:p>
            <a:pPr algn="ctr"/>
            <a:r>
              <a:rPr lang="en-US" sz="2000" b="1" dirty="0">
                <a:solidFill>
                  <a:schemeClr val="bg1"/>
                </a:solidFill>
              </a:rPr>
              <a:t>False</a:t>
            </a:r>
          </a:p>
          <a:p>
            <a:r>
              <a:rPr lang="en-US" sz="2000" b="1" dirty="0">
                <a:solidFill>
                  <a:schemeClr val="bg1"/>
                </a:solidFill>
              </a:rPr>
              <a:t>3 Customers must pay extra for services like tech support.	</a:t>
            </a:r>
          </a:p>
          <a:p>
            <a:pPr algn="ctr"/>
            <a:r>
              <a:rPr lang="en-US" sz="2000" b="1" dirty="0">
                <a:solidFill>
                  <a:schemeClr val="bg1"/>
                </a:solidFill>
              </a:rPr>
              <a:t>True</a:t>
            </a:r>
          </a:p>
          <a:p>
            <a:pPr algn="ctr"/>
            <a:r>
              <a:rPr lang="en-US" sz="2000" b="1" dirty="0">
                <a:solidFill>
                  <a:schemeClr val="bg1"/>
                </a:solidFill>
              </a:rPr>
              <a:t>False</a:t>
            </a:r>
          </a:p>
        </p:txBody>
      </p:sp>
      <p:pic>
        <p:nvPicPr>
          <p:cNvPr id="7" name="audio_unit 3_part 2">
            <a:hlinkClick r:id="" action="ppaction://media"/>
            <a:extLst>
              <a:ext uri="{FF2B5EF4-FFF2-40B4-BE49-F238E27FC236}">
                <a16:creationId xmlns:a16="http://schemas.microsoft.com/office/drawing/2014/main" id="{773AAB28-CE61-D20A-DD3F-5129B4788B8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873468" y="3527060"/>
            <a:ext cx="609600" cy="609600"/>
          </a:xfrm>
          <a:prstGeom prst="rect">
            <a:avLst/>
          </a:prstGeom>
        </p:spPr>
      </p:pic>
      <p:cxnSp>
        <p:nvCxnSpPr>
          <p:cNvPr id="9" name="Straight Connector 8">
            <a:extLst>
              <a:ext uri="{FF2B5EF4-FFF2-40B4-BE49-F238E27FC236}">
                <a16:creationId xmlns:a16="http://schemas.microsoft.com/office/drawing/2014/main" id="{525DC15C-E9B2-156D-AC9A-540DC850C480}"/>
              </a:ext>
            </a:extLst>
          </p:cNvPr>
          <p:cNvCxnSpPr>
            <a:cxnSpLocks/>
          </p:cNvCxnSpPr>
          <p:nvPr/>
        </p:nvCxnSpPr>
        <p:spPr>
          <a:xfrm>
            <a:off x="3567289" y="2201506"/>
            <a:ext cx="801511"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13" name="Straight Connector 12">
            <a:extLst>
              <a:ext uri="{FF2B5EF4-FFF2-40B4-BE49-F238E27FC236}">
                <a16:creationId xmlns:a16="http://schemas.microsoft.com/office/drawing/2014/main" id="{90343779-10AE-C786-094B-A4347521E1A0}"/>
              </a:ext>
            </a:extLst>
          </p:cNvPr>
          <p:cNvCxnSpPr/>
          <p:nvPr/>
        </p:nvCxnSpPr>
        <p:spPr>
          <a:xfrm>
            <a:off x="3635022" y="2800976"/>
            <a:ext cx="666045"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572837CE-557D-3638-A76F-0D31887E89BE}"/>
              </a:ext>
            </a:extLst>
          </p:cNvPr>
          <p:cNvCxnSpPr/>
          <p:nvPr/>
        </p:nvCxnSpPr>
        <p:spPr>
          <a:xfrm>
            <a:off x="3526386" y="4296597"/>
            <a:ext cx="812800" cy="0"/>
          </a:xfrm>
          <a:prstGeom prst="line">
            <a:avLst/>
          </a:prstGeom>
        </p:spPr>
        <p:style>
          <a:lnRef idx="3">
            <a:schemeClr val="accent1"/>
          </a:lnRef>
          <a:fillRef idx="0">
            <a:schemeClr val="accent1"/>
          </a:fillRef>
          <a:effectRef idx="2">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9240" fill="hold"/>
                                        <p:tgtEl>
                                          <p:spTgt spid="7"/>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7"/>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E1F843-5376-6CF4-5A16-B2982EE01FFA}"/>
              </a:ext>
            </a:extLst>
          </p:cNvPr>
          <p:cNvSpPr>
            <a:spLocks noGrp="1"/>
          </p:cNvSpPr>
          <p:nvPr>
            <p:ph type="title"/>
          </p:nvPr>
        </p:nvSpPr>
        <p:spPr/>
        <p:txBody>
          <a:bodyPr/>
          <a:lstStyle/>
          <a:p>
            <a:r>
              <a:rPr lang="en-US" b="1" i="0" dirty="0">
                <a:solidFill>
                  <a:schemeClr val="bg1"/>
                </a:solidFill>
                <a:effectLst/>
                <a:latin typeface="Times New Roman" panose="02020603050405020304" pitchFamily="18" charset="0"/>
              </a:rPr>
              <a:t>Listen again and complete the conversation</a:t>
            </a:r>
            <a:r>
              <a:rPr lang="en-US" b="1" i="0" dirty="0">
                <a:solidFill>
                  <a:srgbClr val="000000"/>
                </a:solidFill>
                <a:effectLst/>
                <a:latin typeface="Times New Roman" panose="02020603050405020304" pitchFamily="18" charset="0"/>
              </a:rPr>
              <a:t>.</a:t>
            </a:r>
            <a:endParaRPr lang="en-US" dirty="0"/>
          </a:p>
        </p:txBody>
      </p:sp>
      <p:sp>
        <p:nvSpPr>
          <p:cNvPr id="3" name="Text Placeholder 2">
            <a:extLst>
              <a:ext uri="{FF2B5EF4-FFF2-40B4-BE49-F238E27FC236}">
                <a16:creationId xmlns:a16="http://schemas.microsoft.com/office/drawing/2014/main" id="{F7BC08B9-F71A-2625-F5DC-4AA7E01EE860}"/>
              </a:ext>
            </a:extLst>
          </p:cNvPr>
          <p:cNvSpPr>
            <a:spLocks noGrp="1"/>
          </p:cNvSpPr>
          <p:nvPr>
            <p:ph type="body" idx="1"/>
          </p:nvPr>
        </p:nvSpPr>
        <p:spPr/>
        <p:txBody>
          <a:bodyPr/>
          <a:lstStyle/>
          <a:p>
            <a:endParaRPr lang="en-US" dirty="0"/>
          </a:p>
        </p:txBody>
      </p:sp>
      <p:graphicFrame>
        <p:nvGraphicFramePr>
          <p:cNvPr id="4" name="Table 3">
            <a:extLst>
              <a:ext uri="{FF2B5EF4-FFF2-40B4-BE49-F238E27FC236}">
                <a16:creationId xmlns:a16="http://schemas.microsoft.com/office/drawing/2014/main" id="{03AEE515-5498-D2A3-F653-F7E597A3FB29}"/>
              </a:ext>
            </a:extLst>
          </p:cNvPr>
          <p:cNvGraphicFramePr>
            <a:graphicFrameLocks noGrp="1"/>
          </p:cNvGraphicFramePr>
          <p:nvPr>
            <p:extLst>
              <p:ext uri="{D42A27DB-BD31-4B8C-83A1-F6EECF244321}">
                <p14:modId xmlns:p14="http://schemas.microsoft.com/office/powerpoint/2010/main" val="751588991"/>
              </p:ext>
            </p:extLst>
          </p:nvPr>
        </p:nvGraphicFramePr>
        <p:xfrm>
          <a:off x="327378" y="1017726"/>
          <a:ext cx="8376355" cy="3689667"/>
        </p:xfrm>
        <a:graphic>
          <a:graphicData uri="http://schemas.openxmlformats.org/drawingml/2006/table">
            <a:tbl>
              <a:tblPr/>
              <a:tblGrid>
                <a:gridCol w="8376355">
                  <a:extLst>
                    <a:ext uri="{9D8B030D-6E8A-4147-A177-3AD203B41FA5}">
                      <a16:colId xmlns:a16="http://schemas.microsoft.com/office/drawing/2014/main" val="894474018"/>
                    </a:ext>
                  </a:extLst>
                </a:gridCol>
              </a:tblGrid>
              <a:tr h="277197">
                <a:tc>
                  <a:txBody>
                    <a:bodyPr/>
                    <a:lstStyle/>
                    <a:p>
                      <a:r>
                        <a:rPr lang="en-US" sz="1200" b="1">
                          <a:effectLst/>
                        </a:rPr>
                        <a:t>Representative:</a:t>
                      </a:r>
                      <a:r>
                        <a:rPr lang="en-US" sz="1200">
                          <a:effectLst/>
                        </a:rPr>
                        <a:t> Welcome to WebSurf. This is Yvonne. How may I help you?</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190930439"/>
                  </a:ext>
                </a:extLst>
              </a:tr>
              <a:tr h="471237">
                <a:tc>
                  <a:txBody>
                    <a:bodyPr/>
                    <a:lstStyle/>
                    <a:p>
                      <a:r>
                        <a:rPr lang="en-US" sz="1200" b="1">
                          <a:effectLst/>
                        </a:rPr>
                        <a:t>Customer:</a:t>
                      </a:r>
                      <a:r>
                        <a:rPr lang="en-US" sz="1200">
                          <a:effectLst/>
                        </a:rPr>
                        <a:t> Hi, I used to be a Mindeye customer. I noticed that my bill increased after the switch to WebSurf.</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4048457867"/>
                  </a:ext>
                </a:extLst>
              </a:tr>
              <a:tr h="277197">
                <a:tc>
                  <a:txBody>
                    <a:bodyPr/>
                    <a:lstStyle/>
                    <a:p>
                      <a:r>
                        <a:rPr lang="en-US" sz="1200" b="1">
                          <a:effectLst/>
                        </a:rPr>
                        <a:t>Representative:</a:t>
                      </a:r>
                      <a:r>
                        <a:rPr lang="en-US" sz="1200">
                          <a:effectLst/>
                        </a:rPr>
                        <a:t> What service do you have?</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1186709876"/>
                  </a:ext>
                </a:extLst>
              </a:tr>
              <a:tr h="277197">
                <a:tc>
                  <a:txBody>
                    <a:bodyPr/>
                    <a:lstStyle/>
                    <a:p>
                      <a:r>
                        <a:rPr lang="en-US" sz="1200" b="1" dirty="0">
                          <a:effectLst/>
                        </a:rPr>
                        <a:t>Customer:</a:t>
                      </a:r>
                      <a:r>
                        <a:rPr lang="en-US" sz="1200" dirty="0">
                          <a:effectLst/>
                        </a:rPr>
                        <a:t> Just </a:t>
                      </a:r>
                      <a:r>
                        <a:rPr lang="en-US" sz="1200" b="1" dirty="0">
                          <a:effectLst/>
                        </a:rPr>
                        <a:t>1) _________ </a:t>
                      </a:r>
                      <a:r>
                        <a:rPr lang="en-US" sz="1200" dirty="0">
                          <a:effectLst/>
                        </a:rPr>
                        <a:t> Internet.</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281853518"/>
                  </a:ext>
                </a:extLst>
              </a:tr>
              <a:tr h="277197">
                <a:tc>
                  <a:txBody>
                    <a:bodyPr/>
                    <a:lstStyle/>
                    <a:p>
                      <a:r>
                        <a:rPr lang="en-US" sz="1200" b="1" dirty="0">
                          <a:effectLst/>
                        </a:rPr>
                        <a:t>Representative:</a:t>
                      </a:r>
                      <a:r>
                        <a:rPr lang="en-US" sz="1200" dirty="0">
                          <a:effectLst/>
                        </a:rPr>
                        <a:t> Oh, that's it then. We're in the process of installing new </a:t>
                      </a:r>
                      <a:r>
                        <a:rPr lang="en-US" sz="1200" b="1" dirty="0">
                          <a:effectLst/>
                        </a:rPr>
                        <a:t>2)</a:t>
                      </a:r>
                      <a:r>
                        <a:rPr lang="en-US" sz="1200" dirty="0">
                          <a:effectLst/>
                        </a:rPr>
                        <a:t> </a:t>
                      </a:r>
                      <a:r>
                        <a:rPr lang="en-US" sz="1200" b="1" dirty="0">
                          <a:effectLst/>
                        </a:rPr>
                        <a:t>__________</a:t>
                      </a:r>
                      <a:r>
                        <a:rPr lang="en-US" sz="1200" dirty="0">
                          <a:effectLst/>
                        </a:rPr>
                        <a:t> lines.</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408536891"/>
                  </a:ext>
                </a:extLst>
              </a:tr>
              <a:tr h="277197">
                <a:tc>
                  <a:txBody>
                    <a:bodyPr/>
                    <a:lstStyle/>
                    <a:p>
                      <a:r>
                        <a:rPr lang="en-US" sz="1200" b="1" dirty="0">
                          <a:effectLst/>
                        </a:rPr>
                        <a:t>Customer:</a:t>
                      </a:r>
                      <a:r>
                        <a:rPr lang="en-US" sz="1200" dirty="0">
                          <a:effectLst/>
                        </a:rPr>
                        <a:t> But how does that affect my billing?</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18991561"/>
                  </a:ext>
                </a:extLst>
              </a:tr>
              <a:tr h="277197">
                <a:tc>
                  <a:txBody>
                    <a:bodyPr/>
                    <a:lstStyle/>
                    <a:p>
                      <a:r>
                        <a:rPr lang="en-US" sz="1200" b="1" dirty="0">
                          <a:effectLst/>
                        </a:rPr>
                        <a:t>Representative:</a:t>
                      </a:r>
                      <a:r>
                        <a:rPr lang="en-US" sz="1200" dirty="0">
                          <a:effectLst/>
                        </a:rPr>
                        <a:t> T-3 lines are expensive, so we've increased rates. But it allows for greater </a:t>
                      </a:r>
                      <a:r>
                        <a:rPr lang="en-US" sz="1200" b="1" dirty="0">
                          <a:effectLst/>
                        </a:rPr>
                        <a:t>3) _____________</a:t>
                      </a:r>
                      <a:r>
                        <a:rPr lang="en-US" sz="1200" dirty="0">
                          <a:effectLst/>
                        </a:rPr>
                        <a:t>.</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1764498055"/>
                  </a:ext>
                </a:extLst>
              </a:tr>
              <a:tr h="277197">
                <a:tc>
                  <a:txBody>
                    <a:bodyPr/>
                    <a:lstStyle/>
                    <a:p>
                      <a:r>
                        <a:rPr lang="en-US" sz="1200" b="1">
                          <a:effectLst/>
                        </a:rPr>
                        <a:t>Customer:</a:t>
                      </a:r>
                      <a:r>
                        <a:rPr lang="en-US" sz="1200">
                          <a:effectLst/>
                        </a:rPr>
                        <a:t> I'm not sure that justifies the price hike.</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2957354541"/>
                  </a:ext>
                </a:extLst>
              </a:tr>
              <a:tr h="277197">
                <a:tc>
                  <a:txBody>
                    <a:bodyPr/>
                    <a:lstStyle/>
                    <a:p>
                      <a:r>
                        <a:rPr lang="en-US" sz="1200" b="1" dirty="0">
                          <a:effectLst/>
                        </a:rPr>
                        <a:t>Representative:</a:t>
                      </a:r>
                      <a:r>
                        <a:rPr lang="en-US" sz="1200" dirty="0">
                          <a:effectLst/>
                        </a:rPr>
                        <a:t> Well, it also supports other </a:t>
                      </a:r>
                      <a:r>
                        <a:rPr lang="en-US" sz="1200" dirty="0" err="1">
                          <a:effectLst/>
                        </a:rPr>
                        <a:t>WebSurf</a:t>
                      </a:r>
                      <a:r>
                        <a:rPr lang="en-US" sz="1200" dirty="0">
                          <a:effectLst/>
                        </a:rPr>
                        <a:t> benefits. Live </a:t>
                      </a:r>
                      <a:r>
                        <a:rPr lang="en-US" sz="1200" b="1" dirty="0">
                          <a:effectLst/>
                        </a:rPr>
                        <a:t>4)</a:t>
                      </a:r>
                      <a:r>
                        <a:rPr lang="en-US" sz="1200" dirty="0">
                          <a:effectLst/>
                        </a:rPr>
                        <a:t> _________   ____________ , for instance.</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1655951422"/>
                  </a:ext>
                </a:extLst>
              </a:tr>
              <a:tr h="277197">
                <a:tc>
                  <a:txBody>
                    <a:bodyPr/>
                    <a:lstStyle/>
                    <a:p>
                      <a:r>
                        <a:rPr lang="en-US" sz="1200" b="1">
                          <a:effectLst/>
                        </a:rPr>
                        <a:t>Customer:</a:t>
                      </a:r>
                      <a:r>
                        <a:rPr lang="en-US" sz="1200">
                          <a:effectLst/>
                        </a:rPr>
                        <a:t> I guess I've used that a few times already.</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170135033"/>
                  </a:ext>
                </a:extLst>
              </a:tr>
              <a:tr h="277197">
                <a:tc>
                  <a:txBody>
                    <a:bodyPr/>
                    <a:lstStyle/>
                    <a:p>
                      <a:r>
                        <a:rPr lang="en-US" sz="1200" b="1" dirty="0">
                          <a:effectLst/>
                        </a:rPr>
                        <a:t>Representative:</a:t>
                      </a:r>
                      <a:r>
                        <a:rPr lang="en-US" sz="1200" dirty="0">
                          <a:effectLst/>
                        </a:rPr>
                        <a:t> You also get free </a:t>
                      </a:r>
                      <a:r>
                        <a:rPr lang="en-US" sz="1200" b="1" dirty="0">
                          <a:effectLst/>
                        </a:rPr>
                        <a:t>5)</a:t>
                      </a:r>
                      <a:r>
                        <a:rPr lang="en-US" sz="1200" dirty="0">
                          <a:effectLst/>
                        </a:rPr>
                        <a:t> _______  ________  __________. And you can log into any of our </a:t>
                      </a:r>
                      <a:r>
                        <a:rPr lang="en-US" sz="1200" b="1" dirty="0">
                          <a:effectLst/>
                        </a:rPr>
                        <a:t>6)</a:t>
                      </a:r>
                      <a:r>
                        <a:rPr lang="en-US" sz="1200" dirty="0">
                          <a:effectLst/>
                        </a:rPr>
                        <a:t>  at no additional charge.</a:t>
                      </a:r>
                    </a:p>
                  </a:txBody>
                  <a:tcPr marL="80700" marR="80700" marT="40350" marB="40350" anchor="ctr">
                    <a:lnL>
                      <a:noFill/>
                    </a:lnL>
                    <a:lnR>
                      <a:noFill/>
                    </a:lnR>
                    <a:lnT>
                      <a:noFill/>
                    </a:lnT>
                    <a:lnB>
                      <a:noFill/>
                    </a:lnB>
                    <a:solidFill>
                      <a:srgbClr val="FFFFCC"/>
                    </a:solidFill>
                  </a:tcPr>
                </a:tc>
                <a:extLst>
                  <a:ext uri="{0D108BD9-81ED-4DB2-BD59-A6C34878D82A}">
                    <a16:rowId xmlns:a16="http://schemas.microsoft.com/office/drawing/2014/main" val="231355379"/>
                  </a:ext>
                </a:extLst>
              </a:tr>
              <a:tr h="277197">
                <a:tc>
                  <a:txBody>
                    <a:bodyPr/>
                    <a:lstStyle/>
                    <a:p>
                      <a:r>
                        <a:rPr lang="en-US" sz="1200" b="1" dirty="0">
                          <a:effectLst/>
                        </a:rPr>
                        <a:t>Customer:</a:t>
                      </a:r>
                      <a:r>
                        <a:rPr lang="en-US" sz="1200" dirty="0">
                          <a:effectLst/>
                        </a:rPr>
                        <a:t> Oh really? That might be worth the higher bill.</a:t>
                      </a:r>
                    </a:p>
                  </a:txBody>
                  <a:tcPr marL="80700" marR="80700" marT="40350" marB="40350" anchor="ctr">
                    <a:lnL>
                      <a:noFill/>
                    </a:lnL>
                    <a:lnR>
                      <a:noFill/>
                    </a:lnR>
                    <a:lnT>
                      <a:noFill/>
                    </a:lnT>
                    <a:lnB>
                      <a:noFill/>
                    </a:lnB>
                    <a:solidFill>
                      <a:srgbClr val="FFFFFF"/>
                    </a:solidFill>
                  </a:tcPr>
                </a:tc>
                <a:extLst>
                  <a:ext uri="{0D108BD9-81ED-4DB2-BD59-A6C34878D82A}">
                    <a16:rowId xmlns:a16="http://schemas.microsoft.com/office/drawing/2014/main" val="2692171390"/>
                  </a:ext>
                </a:extLst>
              </a:tr>
            </a:tbl>
          </a:graphicData>
        </a:graphic>
      </p:graphicFrame>
      <p:sp>
        <p:nvSpPr>
          <p:cNvPr id="5" name="TextBox 4">
            <a:extLst>
              <a:ext uri="{FF2B5EF4-FFF2-40B4-BE49-F238E27FC236}">
                <a16:creationId xmlns:a16="http://schemas.microsoft.com/office/drawing/2014/main" id="{B4C4DAC7-A659-C357-71BB-8BC7ED12504B}"/>
              </a:ext>
            </a:extLst>
          </p:cNvPr>
          <p:cNvSpPr txBox="1"/>
          <p:nvPr/>
        </p:nvSpPr>
        <p:spPr>
          <a:xfrm>
            <a:off x="587022" y="4698476"/>
            <a:ext cx="8116711" cy="307777"/>
          </a:xfrm>
          <a:prstGeom prst="rect">
            <a:avLst/>
          </a:prstGeom>
          <a:noFill/>
        </p:spPr>
        <p:txBody>
          <a:bodyPr wrap="square" rtlCol="0">
            <a:spAutoFit/>
          </a:bodyPr>
          <a:lstStyle/>
          <a:p>
            <a:r>
              <a:rPr lang="en-US" b="1" dirty="0">
                <a:solidFill>
                  <a:schemeClr val="bg1"/>
                </a:solidFill>
              </a:rPr>
              <a:t>Answers:1. broadband; 2. T-3; 3. bandwidth; 4. tech support; 5. antivirus software; 6. hotspots</a:t>
            </a:r>
          </a:p>
        </p:txBody>
      </p:sp>
      <p:pic>
        <p:nvPicPr>
          <p:cNvPr id="6" name="audio_unit 3_part 2">
            <a:hlinkClick r:id="" action="ppaction://media"/>
            <a:extLst>
              <a:ext uri="{FF2B5EF4-FFF2-40B4-BE49-F238E27FC236}">
                <a16:creationId xmlns:a16="http://schemas.microsoft.com/office/drawing/2014/main" id="{D85A97D1-9BBC-4F7D-8AC6-0651115CCCCD}"/>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2075" y="92075"/>
            <a:ext cx="609600" cy="609600"/>
          </a:xfrm>
          <a:prstGeom prst="rect">
            <a:avLst/>
          </a:prstGeom>
        </p:spPr>
      </p:pic>
    </p:spTree>
    <p:extLst>
      <p:ext uri="{BB962C8B-B14F-4D97-AF65-F5344CB8AC3E}">
        <p14:creationId xmlns:p14="http://schemas.microsoft.com/office/powerpoint/2010/main" val="1709291711"/>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9240" fill="hold"/>
                                        <p:tgtEl>
                                          <p:spTgt spid="6"/>
                                        </p:tgtEl>
                                      </p:cBhvr>
                                    </p:cmd>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1000"/>
                                        <p:tgtEl>
                                          <p:spTgt spid="5">
                                            <p:txEl>
                                              <p:pRg st="0" end="0"/>
                                            </p:txEl>
                                          </p:spTgt>
                                        </p:tgtEl>
                                      </p:cBhvr>
                                    </p:animEffect>
                                    <p:anim calcmode="lin" valueType="num">
                                      <p:cBhvr>
                                        <p:cTn id="1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6"/>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D60DC-CF17-64B5-11AD-F0233A93D9E8}"/>
              </a:ext>
            </a:extLst>
          </p:cNvPr>
          <p:cNvSpPr>
            <a:spLocks noGrp="1"/>
          </p:cNvSpPr>
          <p:nvPr>
            <p:ph type="title"/>
          </p:nvPr>
        </p:nvSpPr>
        <p:spPr>
          <a:xfrm>
            <a:off x="609600" y="670199"/>
            <a:ext cx="8062756" cy="1124733"/>
          </a:xfrm>
        </p:spPr>
        <p:txBody>
          <a:bodyPr/>
          <a:lstStyle/>
          <a:p>
            <a:pPr algn="ctr"/>
            <a:r>
              <a:rPr lang="en-US" sz="3600" b="1" dirty="0"/>
              <a:t>Watch a video about ISP and answer to each other’s questions</a:t>
            </a:r>
          </a:p>
        </p:txBody>
      </p:sp>
      <p:sp>
        <p:nvSpPr>
          <p:cNvPr id="3" name="Text Placeholder 2">
            <a:extLst>
              <a:ext uri="{FF2B5EF4-FFF2-40B4-BE49-F238E27FC236}">
                <a16:creationId xmlns:a16="http://schemas.microsoft.com/office/drawing/2014/main" id="{CB3C3022-56F8-3992-B79B-EFD8C2B11094}"/>
              </a:ext>
            </a:extLst>
          </p:cNvPr>
          <p:cNvSpPr>
            <a:spLocks noGrp="1"/>
          </p:cNvSpPr>
          <p:nvPr>
            <p:ph type="body" idx="1"/>
          </p:nvPr>
        </p:nvSpPr>
        <p:spPr>
          <a:xfrm>
            <a:off x="609600" y="2099732"/>
            <a:ext cx="7814400" cy="1230489"/>
          </a:xfrm>
        </p:spPr>
        <p:txBody>
          <a:bodyPr/>
          <a:lstStyle/>
          <a:p>
            <a:r>
              <a:rPr lang="en-US" sz="3200" dirty="0">
                <a:hlinkClick r:id="rId2"/>
              </a:rPr>
              <a:t>https://www.youtube.com/watch?v=IrE6RlcXVdk&amp;t=43s</a:t>
            </a:r>
            <a:endParaRPr lang="en-US" sz="3200" dirty="0"/>
          </a:p>
          <a:p>
            <a:endParaRPr lang="en-US" sz="3200" dirty="0"/>
          </a:p>
          <a:p>
            <a:endParaRPr lang="en-US" dirty="0"/>
          </a:p>
        </p:txBody>
      </p:sp>
    </p:spTree>
    <p:extLst>
      <p:ext uri="{BB962C8B-B14F-4D97-AF65-F5344CB8AC3E}">
        <p14:creationId xmlns:p14="http://schemas.microsoft.com/office/powerpoint/2010/main" val="211063446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49E0E3-B8F8-3D82-E291-C632E65691B2}"/>
              </a:ext>
            </a:extLst>
          </p:cNvPr>
          <p:cNvSpPr>
            <a:spLocks noGrp="1"/>
          </p:cNvSpPr>
          <p:nvPr>
            <p:ph type="title"/>
          </p:nvPr>
        </p:nvSpPr>
        <p:spPr>
          <a:xfrm>
            <a:off x="124177" y="445025"/>
            <a:ext cx="8850489" cy="572700"/>
          </a:xfrm>
        </p:spPr>
        <p:txBody>
          <a:bodyPr/>
          <a:lstStyle/>
          <a:p>
            <a:pPr algn="ctr"/>
            <a:r>
              <a:rPr lang="en-US" sz="2400" b="1" dirty="0"/>
              <a:t>Grammar Focus:  Modals of Advice and Necessity ("should," "must," "ought to," and "need to").</a:t>
            </a:r>
          </a:p>
        </p:txBody>
      </p:sp>
      <p:sp>
        <p:nvSpPr>
          <p:cNvPr id="3" name="Text Placeholder 2">
            <a:extLst>
              <a:ext uri="{FF2B5EF4-FFF2-40B4-BE49-F238E27FC236}">
                <a16:creationId xmlns:a16="http://schemas.microsoft.com/office/drawing/2014/main" id="{B739A837-FE52-6239-E749-8D7C408ACA6D}"/>
              </a:ext>
            </a:extLst>
          </p:cNvPr>
          <p:cNvSpPr>
            <a:spLocks noGrp="1"/>
          </p:cNvSpPr>
          <p:nvPr>
            <p:ph type="body" idx="1"/>
          </p:nvPr>
        </p:nvSpPr>
        <p:spPr>
          <a:xfrm>
            <a:off x="720000" y="1242900"/>
            <a:ext cx="8424000" cy="1338000"/>
          </a:xfrm>
        </p:spPr>
        <p:txBody>
          <a:bodyPr/>
          <a:lstStyle/>
          <a:p>
            <a:pPr marL="139700" indent="0">
              <a:buNone/>
            </a:pPr>
            <a:r>
              <a:rPr lang="en-US" sz="1800" b="1" dirty="0"/>
              <a:t>We use “must” to say that we believe something is certain: You’ve been travelling all day.  You must be tired. (travelling is tiring and you’ve been travelling all day, so you must be tired) </a:t>
            </a:r>
          </a:p>
          <a:p>
            <a:pPr marL="139700" indent="0">
              <a:buNone/>
            </a:pPr>
            <a:endParaRPr lang="en-US" sz="1800" b="1" dirty="0"/>
          </a:p>
          <a:p>
            <a:pPr marL="139700" indent="0">
              <a:buNone/>
            </a:pPr>
            <a:r>
              <a:rPr lang="en-US" sz="1800" b="1" dirty="0"/>
              <a:t>“Joe is a hard worker.” “Joe?  You must be joking.  He doesn’t do anything.”</a:t>
            </a:r>
          </a:p>
          <a:p>
            <a:pPr marL="139700" indent="0">
              <a:buNone/>
            </a:pPr>
            <a:r>
              <a:rPr lang="en-US" sz="1800" b="1" dirty="0"/>
              <a:t>We use can’t to say that we believe something is not possible: You’ve just had lunch.  You can’t be hungry already. (we don’t expect people to be hungry immediately after a meal) </a:t>
            </a:r>
          </a:p>
          <a:p>
            <a:endParaRPr lang="en-US" dirty="0"/>
          </a:p>
          <a:p>
            <a:endParaRPr lang="en-US" dirty="0"/>
          </a:p>
        </p:txBody>
      </p:sp>
    </p:spTree>
    <p:extLst>
      <p:ext uri="{BB962C8B-B14F-4D97-AF65-F5344CB8AC3E}">
        <p14:creationId xmlns:p14="http://schemas.microsoft.com/office/powerpoint/2010/main" val="391936800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858231-E877-A64F-8CC6-B0D3BE09E4D1}"/>
              </a:ext>
            </a:extLst>
          </p:cNvPr>
          <p:cNvSpPr>
            <a:spLocks noGrp="1"/>
          </p:cNvSpPr>
          <p:nvPr>
            <p:ph type="title"/>
          </p:nvPr>
        </p:nvSpPr>
        <p:spPr>
          <a:xfrm>
            <a:off x="720000" y="445024"/>
            <a:ext cx="7704000" cy="853197"/>
          </a:xfrm>
        </p:spPr>
        <p:txBody>
          <a:bodyPr/>
          <a:lstStyle/>
          <a:p>
            <a:r>
              <a:rPr lang="en-US" sz="3600" kern="100" dirty="0">
                <a:effectLst/>
                <a:latin typeface="Times New Roman" panose="02020603050405020304" pitchFamily="18" charset="0"/>
                <a:ea typeface="Times New Roman" panose="02020603050405020304" pitchFamily="18" charset="0"/>
                <a:cs typeface="Times New Roman" panose="02020603050405020304" pitchFamily="18" charset="0"/>
              </a:rPr>
              <a:t>The structure is:</a:t>
            </a:r>
            <a:br>
              <a:rPr lang="en-US" sz="36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3600" dirty="0"/>
          </a:p>
        </p:txBody>
      </p:sp>
      <p:graphicFrame>
        <p:nvGraphicFramePr>
          <p:cNvPr id="6" name="Table 5">
            <a:extLst>
              <a:ext uri="{FF2B5EF4-FFF2-40B4-BE49-F238E27FC236}">
                <a16:creationId xmlns:a16="http://schemas.microsoft.com/office/drawing/2014/main" id="{934DFF27-9859-1969-76B7-F2ED00315C42}"/>
              </a:ext>
            </a:extLst>
          </p:cNvPr>
          <p:cNvGraphicFramePr>
            <a:graphicFrameLocks noGrp="1"/>
          </p:cNvGraphicFramePr>
          <p:nvPr>
            <p:extLst>
              <p:ext uri="{D42A27DB-BD31-4B8C-83A1-F6EECF244321}">
                <p14:modId xmlns:p14="http://schemas.microsoft.com/office/powerpoint/2010/main" val="616600177"/>
              </p:ext>
            </p:extLst>
          </p:nvPr>
        </p:nvGraphicFramePr>
        <p:xfrm>
          <a:off x="672355" y="1153975"/>
          <a:ext cx="7751644" cy="2887345"/>
        </p:xfrm>
        <a:graphic>
          <a:graphicData uri="http://schemas.openxmlformats.org/drawingml/2006/table">
            <a:tbl>
              <a:tblPr firstRow="1" firstCol="1" bandRow="1">
                <a:tableStyleId>{E9A15CDD-4F19-4D3C-B226-52911BCEB872}</a:tableStyleId>
              </a:tblPr>
              <a:tblGrid>
                <a:gridCol w="2549290">
                  <a:extLst>
                    <a:ext uri="{9D8B030D-6E8A-4147-A177-3AD203B41FA5}">
                      <a16:colId xmlns:a16="http://schemas.microsoft.com/office/drawing/2014/main" val="2751689619"/>
                    </a:ext>
                  </a:extLst>
                </a:gridCol>
                <a:gridCol w="2086055">
                  <a:extLst>
                    <a:ext uri="{9D8B030D-6E8A-4147-A177-3AD203B41FA5}">
                      <a16:colId xmlns:a16="http://schemas.microsoft.com/office/drawing/2014/main" val="3205225056"/>
                    </a:ext>
                  </a:extLst>
                </a:gridCol>
                <a:gridCol w="3116299">
                  <a:extLst>
                    <a:ext uri="{9D8B030D-6E8A-4147-A177-3AD203B41FA5}">
                      <a16:colId xmlns:a16="http://schemas.microsoft.com/office/drawing/2014/main" val="671213495"/>
                    </a:ext>
                  </a:extLst>
                </a:gridCol>
              </a:tblGrid>
              <a:tr h="0">
                <a:tc>
                  <a:txBody>
                    <a:bodyPr/>
                    <a:lstStyle/>
                    <a:p>
                      <a:pPr>
                        <a:lnSpc>
                          <a:spcPct val="150000"/>
                        </a:lnSpc>
                        <a:spcAft>
                          <a:spcPts val="800"/>
                        </a:spcAft>
                        <a:tabLst>
                          <a:tab pos="4010025" algn="l"/>
                        </a:tabLst>
                      </a:pPr>
                      <a:r>
                        <a:rPr lang="en-US" sz="2400" kern="100" dirty="0">
                          <a:solidFill>
                            <a:schemeClr val="bg1"/>
                          </a:solidFill>
                          <a:effectLst/>
                        </a:rPr>
                        <a:t>you/she/they (etc.)</a:t>
                      </a:r>
                    </a:p>
                    <a:p>
                      <a:pPr>
                        <a:lnSpc>
                          <a:spcPct val="150000"/>
                        </a:lnSpc>
                        <a:spcAft>
                          <a:spcPts val="800"/>
                        </a:spcAft>
                        <a:tabLst>
                          <a:tab pos="4010025" algn="l"/>
                        </a:tabLst>
                      </a:pPr>
                      <a:r>
                        <a:rPr lang="en-US" sz="2400" kern="100" dirty="0">
                          <a:solidFill>
                            <a:schemeClr val="bg1"/>
                          </a:solidFill>
                          <a:effectLst/>
                        </a:rPr>
                        <a:t> </a:t>
                      </a:r>
                      <a:endParaRPr lang="en-US" sz="2400" kern="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50000"/>
                        </a:lnSpc>
                        <a:spcAft>
                          <a:spcPts val="800"/>
                        </a:spcAft>
                        <a:tabLst>
                          <a:tab pos="4010025" algn="l"/>
                        </a:tabLst>
                      </a:pPr>
                      <a:r>
                        <a:rPr lang="en-US" sz="2400" kern="100" dirty="0">
                          <a:solidFill>
                            <a:schemeClr val="bg1"/>
                          </a:solidFill>
                          <a:effectLst/>
                        </a:rPr>
                        <a:t>must </a:t>
                      </a:r>
                    </a:p>
                    <a:p>
                      <a:pPr>
                        <a:lnSpc>
                          <a:spcPct val="150000"/>
                        </a:lnSpc>
                        <a:spcAft>
                          <a:spcPts val="800"/>
                        </a:spcAft>
                        <a:tabLst>
                          <a:tab pos="4010025" algn="l"/>
                        </a:tabLst>
                      </a:pPr>
                      <a:r>
                        <a:rPr lang="en-US" sz="2400" kern="100" dirty="0">
                          <a:solidFill>
                            <a:schemeClr val="bg1"/>
                          </a:solidFill>
                          <a:effectLst/>
                        </a:rPr>
                        <a:t>can’t</a:t>
                      </a:r>
                    </a:p>
                    <a:p>
                      <a:pPr>
                        <a:lnSpc>
                          <a:spcPct val="150000"/>
                        </a:lnSpc>
                        <a:spcAft>
                          <a:spcPts val="800"/>
                        </a:spcAft>
                        <a:tabLst>
                          <a:tab pos="4010025" algn="l"/>
                        </a:tabLst>
                      </a:pPr>
                      <a:r>
                        <a:rPr lang="en-US" sz="2400" kern="100" dirty="0">
                          <a:solidFill>
                            <a:schemeClr val="bg1"/>
                          </a:solidFill>
                          <a:effectLst/>
                        </a:rPr>
                        <a:t> </a:t>
                      </a:r>
                      <a:endParaRPr lang="en-US" sz="2400" kern="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50000"/>
                        </a:lnSpc>
                        <a:spcAft>
                          <a:spcPts val="800"/>
                        </a:spcAft>
                        <a:tabLst>
                          <a:tab pos="4010025" algn="l"/>
                        </a:tabLst>
                      </a:pPr>
                      <a:r>
                        <a:rPr lang="en-US" sz="2400" kern="100" dirty="0">
                          <a:solidFill>
                            <a:schemeClr val="bg1"/>
                          </a:solidFill>
                          <a:effectLst/>
                        </a:rPr>
                        <a:t>be (tired / hungry / at work etc.) </a:t>
                      </a:r>
                    </a:p>
                    <a:p>
                      <a:pPr>
                        <a:lnSpc>
                          <a:spcPct val="150000"/>
                        </a:lnSpc>
                        <a:spcAft>
                          <a:spcPts val="800"/>
                        </a:spcAft>
                        <a:tabLst>
                          <a:tab pos="4010025" algn="l"/>
                        </a:tabLst>
                      </a:pPr>
                      <a:r>
                        <a:rPr lang="en-US" sz="2400" kern="100" dirty="0">
                          <a:solidFill>
                            <a:schemeClr val="bg1"/>
                          </a:solidFill>
                          <a:effectLst/>
                        </a:rPr>
                        <a:t>be -</a:t>
                      </a:r>
                      <a:r>
                        <a:rPr lang="en-US" sz="2400" kern="100" dirty="0" err="1">
                          <a:solidFill>
                            <a:schemeClr val="bg1"/>
                          </a:solidFill>
                          <a:effectLst/>
                        </a:rPr>
                        <a:t>ing</a:t>
                      </a:r>
                      <a:r>
                        <a:rPr lang="en-US" sz="2400" kern="100" dirty="0">
                          <a:solidFill>
                            <a:schemeClr val="bg1"/>
                          </a:solidFill>
                          <a:effectLst/>
                        </a:rPr>
                        <a:t> (doing / going / joking etc.) </a:t>
                      </a:r>
                    </a:p>
                    <a:p>
                      <a:pPr>
                        <a:lnSpc>
                          <a:spcPct val="150000"/>
                        </a:lnSpc>
                        <a:spcAft>
                          <a:spcPts val="800"/>
                        </a:spcAft>
                        <a:tabLst>
                          <a:tab pos="4010025" algn="l"/>
                        </a:tabLst>
                      </a:pPr>
                      <a:r>
                        <a:rPr lang="en-US" sz="2400" kern="100" dirty="0">
                          <a:solidFill>
                            <a:schemeClr val="bg1"/>
                          </a:solidFill>
                          <a:effectLst/>
                        </a:rPr>
                        <a:t>get / know / have etc.</a:t>
                      </a:r>
                      <a:endParaRPr lang="en-US" sz="2400" kern="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229671565"/>
                  </a:ext>
                </a:extLst>
              </a:tr>
            </a:tbl>
          </a:graphicData>
        </a:graphic>
      </p:graphicFrame>
    </p:spTree>
    <p:extLst>
      <p:ext uri="{BB962C8B-B14F-4D97-AF65-F5344CB8AC3E}">
        <p14:creationId xmlns:p14="http://schemas.microsoft.com/office/powerpoint/2010/main" val="3341283890"/>
      </p:ext>
    </p:extLst>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D6DE79-D87F-FA8F-324B-849DE742B237}"/>
              </a:ext>
            </a:extLst>
          </p:cNvPr>
          <p:cNvSpPr>
            <a:spLocks noGrp="1"/>
          </p:cNvSpPr>
          <p:nvPr>
            <p:ph type="title"/>
          </p:nvPr>
        </p:nvSpPr>
        <p:spPr/>
        <p:txBody>
          <a:bodyPr/>
          <a:lstStyle/>
          <a:p>
            <a:pPr algn="ctr"/>
            <a:r>
              <a:rPr lang="en-US" sz="3200" b="1" kern="100" dirty="0">
                <a:effectLst/>
                <a:latin typeface="Times New Roman" panose="02020603050405020304" pitchFamily="18" charset="0"/>
                <a:ea typeface="Times New Roman" panose="02020603050405020304" pitchFamily="18" charset="0"/>
                <a:cs typeface="Times New Roman" panose="02020603050405020304" pitchFamily="18" charset="0"/>
              </a:rPr>
              <a:t>Must and Mustn’t</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sp>
        <p:nvSpPr>
          <p:cNvPr id="3" name="Text Placeholder 2">
            <a:extLst>
              <a:ext uri="{FF2B5EF4-FFF2-40B4-BE49-F238E27FC236}">
                <a16:creationId xmlns:a16="http://schemas.microsoft.com/office/drawing/2014/main" id="{ED5D463B-8030-4D14-6287-CC3E7F14E6B8}"/>
              </a:ext>
            </a:extLst>
          </p:cNvPr>
          <p:cNvSpPr>
            <a:spLocks noGrp="1"/>
          </p:cNvSpPr>
          <p:nvPr>
            <p:ph type="body" idx="1"/>
          </p:nvPr>
        </p:nvSpPr>
        <p:spPr>
          <a:xfrm>
            <a:off x="270933" y="824089"/>
            <a:ext cx="8153067" cy="1756811"/>
          </a:xfrm>
        </p:spPr>
        <p:txBody>
          <a:bodyPr/>
          <a:lstStyle/>
          <a:p>
            <a:pPr marL="139700" indent="0">
              <a:buNone/>
            </a:pPr>
            <a:r>
              <a:rPr lang="en-US" sz="1800" b="1" dirty="0"/>
              <a:t>You must do something = </a:t>
            </a:r>
            <a:r>
              <a:rPr lang="en-US" sz="1800" b="1" i="1" dirty="0"/>
              <a:t>it is necessary that you do it: </a:t>
            </a:r>
            <a:r>
              <a:rPr lang="en-US" sz="1800" b="1" dirty="0"/>
              <a:t>Don’t tell anybody what I said.  </a:t>
            </a:r>
            <a:r>
              <a:rPr lang="en-US" sz="1800" b="1" i="1" dirty="0"/>
              <a:t>You must keep it a secret</a:t>
            </a:r>
            <a:r>
              <a:rPr lang="en-US" sz="1800" b="1" dirty="0"/>
              <a:t>. We don’t have much time.  </a:t>
            </a:r>
            <a:r>
              <a:rPr lang="en-US" sz="1800" b="1" i="1" dirty="0"/>
              <a:t>We must hurry.</a:t>
            </a:r>
          </a:p>
          <a:p>
            <a:pPr marL="139700" indent="0">
              <a:buNone/>
            </a:pPr>
            <a:endParaRPr lang="en-US" sz="1800" b="1" dirty="0"/>
          </a:p>
          <a:p>
            <a:pPr marL="139700" indent="0">
              <a:buNone/>
            </a:pPr>
            <a:r>
              <a:rPr lang="en-US" sz="1800" b="1" dirty="0"/>
              <a:t>You mustn’t do something = </a:t>
            </a:r>
            <a:r>
              <a:rPr lang="en-US" sz="1800" b="1" i="1" dirty="0"/>
              <a:t>don’t do it: </a:t>
            </a:r>
            <a:r>
              <a:rPr lang="en-US" sz="1800" b="1" dirty="0"/>
              <a:t>You must keep it a secret.  </a:t>
            </a:r>
            <a:r>
              <a:rPr lang="en-US" sz="1800" b="1" i="1" dirty="0"/>
              <a:t>You mustn’t tell anyone</a:t>
            </a:r>
            <a:r>
              <a:rPr lang="en-US" sz="1800" b="1" dirty="0"/>
              <a:t>. (= don’t tell anyone) We must be very quiet.  </a:t>
            </a:r>
            <a:r>
              <a:rPr lang="en-US" sz="1800" b="1" i="1" dirty="0"/>
              <a:t>We mustn’t make any noise</a:t>
            </a:r>
            <a:r>
              <a:rPr lang="en-US" sz="1800" b="1" dirty="0"/>
              <a:t>.</a:t>
            </a:r>
          </a:p>
          <a:p>
            <a:endParaRPr lang="en-US" dirty="0"/>
          </a:p>
        </p:txBody>
      </p:sp>
    </p:spTree>
    <p:extLst>
      <p:ext uri="{BB962C8B-B14F-4D97-AF65-F5344CB8AC3E}">
        <p14:creationId xmlns:p14="http://schemas.microsoft.com/office/powerpoint/2010/main" val="2276298630"/>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F41781-1D07-09F7-B57C-A255E767E525}"/>
              </a:ext>
            </a:extLst>
          </p:cNvPr>
          <p:cNvSpPr>
            <a:spLocks noGrp="1"/>
          </p:cNvSpPr>
          <p:nvPr>
            <p:ph type="title"/>
          </p:nvPr>
        </p:nvSpPr>
        <p:spPr/>
        <p:txBody>
          <a:bodyPr/>
          <a:lstStyle/>
          <a:p>
            <a:pPr algn="ctr"/>
            <a:r>
              <a:rPr lang="en-US" sz="3600" b="1" kern="100" dirty="0">
                <a:effectLst/>
                <a:latin typeface="Times New Roman" panose="02020603050405020304" pitchFamily="18" charset="0"/>
                <a:ea typeface="Times New Roman" panose="02020603050405020304" pitchFamily="18" charset="0"/>
                <a:cs typeface="Times New Roman" panose="02020603050405020304" pitchFamily="18" charset="0"/>
              </a:rPr>
              <a:t>Needn’t and don’t need to</a:t>
            </a:r>
            <a:br>
              <a:rPr lang="en-US" sz="36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3600" dirty="0"/>
          </a:p>
        </p:txBody>
      </p:sp>
      <p:sp>
        <p:nvSpPr>
          <p:cNvPr id="3" name="Text Placeholder 2">
            <a:extLst>
              <a:ext uri="{FF2B5EF4-FFF2-40B4-BE49-F238E27FC236}">
                <a16:creationId xmlns:a16="http://schemas.microsoft.com/office/drawing/2014/main" id="{BE46B228-8978-77C2-4E27-FD5EAF0A4E09}"/>
              </a:ext>
            </a:extLst>
          </p:cNvPr>
          <p:cNvSpPr>
            <a:spLocks noGrp="1"/>
          </p:cNvSpPr>
          <p:nvPr>
            <p:ph type="body" idx="1"/>
          </p:nvPr>
        </p:nvSpPr>
        <p:spPr>
          <a:xfrm>
            <a:off x="598311" y="677333"/>
            <a:ext cx="8071556" cy="1894417"/>
          </a:xfrm>
        </p:spPr>
        <p:txBody>
          <a:bodyPr/>
          <a:lstStyle/>
          <a:p>
            <a:pPr marL="139700" indent="0">
              <a:lnSpc>
                <a:spcPct val="15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You needn’t do something = </a:t>
            </a:r>
            <a:r>
              <a:rPr lang="en-US" sz="2000" b="1" kern="100" dirty="0">
                <a:effectLst/>
                <a:latin typeface="Times New Roman" panose="02020603050405020304" pitchFamily="18" charset="0"/>
                <a:ea typeface="Times New Roman" panose="02020603050405020304" pitchFamily="18" charset="0"/>
                <a:cs typeface="Times New Roman" panose="02020603050405020304" pitchFamily="18" charset="0"/>
              </a:rPr>
              <a:t>it’s not necessary to do it</a:t>
            </a: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 (but you can if you want): We have plenty of time.  We needn’t hurry. </a:t>
            </a:r>
            <a:r>
              <a:rPr lang="en-US" sz="2000" b="1" kern="100" dirty="0">
                <a:effectLst/>
                <a:latin typeface="Times New Roman" panose="02020603050405020304" pitchFamily="18" charset="0"/>
                <a:ea typeface="Times New Roman" panose="02020603050405020304" pitchFamily="18" charset="0"/>
                <a:cs typeface="Times New Roman" panose="02020603050405020304" pitchFamily="18" charset="0"/>
              </a:rPr>
              <a:t>(= it is not necessary to hurry)</a:t>
            </a: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 Joe can stay here.  He needn’t come with us. </a:t>
            </a:r>
            <a:r>
              <a:rPr lang="en-US" sz="2000" b="1" kern="100" dirty="0">
                <a:effectLst/>
                <a:latin typeface="Times New Roman" panose="02020603050405020304" pitchFamily="18" charset="0"/>
                <a:ea typeface="Times New Roman" panose="02020603050405020304" pitchFamily="18" charset="0"/>
                <a:cs typeface="Times New Roman" panose="02020603050405020304" pitchFamily="18" charset="0"/>
              </a:rPr>
              <a:t>(= it is not necessary for him to come)</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You can also use don’t/doesn’t need to: We don’t need to hurry. Note that we say ‘don’t need to do’, but ‘needn’t do’ (without to).</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spcAft>
                <a:spcPts val="800"/>
              </a:spcAft>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Compare needn’t and mustn’t: You needn’t tell Steve.  I can tell him myself. (= it is not necessary) You mustn’t tell Steve.  I don’t want him to know. (= don’t tell him)</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1078619976"/>
      </p:ext>
    </p:extLst>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1FF557-0014-A633-7D3A-3A161D4057D5}"/>
              </a:ext>
            </a:extLst>
          </p:cNvPr>
          <p:cNvSpPr>
            <a:spLocks noGrp="1"/>
          </p:cNvSpPr>
          <p:nvPr>
            <p:ph type="title"/>
          </p:nvPr>
        </p:nvSpPr>
        <p:spPr/>
        <p:txBody>
          <a:bodyPr/>
          <a:lstStyle/>
          <a:p>
            <a:pPr algn="ctr"/>
            <a:r>
              <a:rPr lang="en-US" dirty="0"/>
              <a:t>Should</a:t>
            </a:r>
          </a:p>
        </p:txBody>
      </p:sp>
      <p:sp>
        <p:nvSpPr>
          <p:cNvPr id="3" name="Text Placeholder 2">
            <a:extLst>
              <a:ext uri="{FF2B5EF4-FFF2-40B4-BE49-F238E27FC236}">
                <a16:creationId xmlns:a16="http://schemas.microsoft.com/office/drawing/2014/main" id="{65D41A38-5D04-D660-1ED3-604B6B43C58E}"/>
              </a:ext>
            </a:extLst>
          </p:cNvPr>
          <p:cNvSpPr>
            <a:spLocks noGrp="1"/>
          </p:cNvSpPr>
          <p:nvPr>
            <p:ph type="body" idx="1"/>
          </p:nvPr>
        </p:nvSpPr>
        <p:spPr>
          <a:xfrm>
            <a:off x="259644" y="756356"/>
            <a:ext cx="8602133" cy="1824544"/>
          </a:xfrm>
        </p:spPr>
        <p:txBody>
          <a:bodyPr/>
          <a:lstStyle/>
          <a:p>
            <a:pPr marL="139700" indent="0">
              <a:lnSpc>
                <a:spcPct val="150000"/>
              </a:lnSpc>
              <a:buNone/>
              <a:tabLst>
                <a:tab pos="4010025" algn="l"/>
              </a:tabLst>
            </a:pP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You should do something =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it is a good thing to do or the right thing to do</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 You can use should to give advice or to give an opinion: You look tired.  You should go to bed.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buNone/>
              <a:tabLst>
                <a:tab pos="4010025" algn="l"/>
              </a:tabLst>
            </a:pP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You shouldn’t do something =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it isn’t a good thing to do:</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 You shouldn’t believe everything you read in newspapers.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buNone/>
              <a:tabLst>
                <a:tab pos="4010025" algn="l"/>
              </a:tabLst>
            </a:pP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Should </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is not as strong as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must</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 or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have to</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 You should apologize. (=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it would be a good thing to do</a:t>
            </a: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 You must apologize. / You have to apologize. </a:t>
            </a: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 you have no alternative)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buNone/>
              <a:tabLst>
                <a:tab pos="4010025" algn="l"/>
              </a:tabLst>
            </a:pPr>
            <a:r>
              <a:rPr lang="en-US" sz="1800" b="1" kern="100" dirty="0">
                <a:effectLst/>
                <a:latin typeface="Times New Roman" panose="02020603050405020304" pitchFamily="18" charset="0"/>
                <a:ea typeface="Times New Roman" panose="02020603050405020304" pitchFamily="18" charset="0"/>
                <a:cs typeface="Times New Roman" panose="02020603050405020304" pitchFamily="18" charset="0"/>
              </a:rPr>
              <a:t>Should = ought to (expressing moral obligation)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buNone/>
              <a:tabLst>
                <a:tab pos="4010025" algn="l"/>
              </a:tabLst>
            </a:pP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You ought to help your friends.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50000"/>
              </a:lnSpc>
              <a:spcAft>
                <a:spcPts val="800"/>
              </a:spcAft>
              <a:buNone/>
              <a:tabLst>
                <a:tab pos="4010025" algn="l"/>
              </a:tabLst>
            </a:pPr>
            <a:r>
              <a:rPr lang="en-US" sz="1800" kern="100" dirty="0">
                <a:effectLst/>
                <a:latin typeface="Times New Roman" panose="02020603050405020304" pitchFamily="18" charset="0"/>
                <a:ea typeface="Times New Roman" panose="02020603050405020304" pitchFamily="18" charset="0"/>
                <a:cs typeface="Times New Roman" panose="02020603050405020304" pitchFamily="18" charset="0"/>
              </a:rPr>
              <a:t>You should choose a plan with unlimited data if you stream a lot of videos.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1528133244"/>
      </p:ext>
    </p:extLst>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181E6C-DF13-4B63-61EA-397E03BA871C}"/>
              </a:ext>
            </a:extLst>
          </p:cNvPr>
          <p:cNvSpPr>
            <a:spLocks noGrp="1"/>
          </p:cNvSpPr>
          <p:nvPr>
            <p:ph type="title"/>
          </p:nvPr>
        </p:nvSpPr>
        <p:spPr>
          <a:xfrm>
            <a:off x="496711" y="445024"/>
            <a:ext cx="8410222" cy="797875"/>
          </a:xfrm>
        </p:spPr>
        <p:txBody>
          <a:bodyPr/>
          <a:lstStyle/>
          <a:p>
            <a:pPr algn="ct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Complete the sentences with the necessary modal verbs (must, should, need to and ought to)</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sp>
        <p:nvSpPr>
          <p:cNvPr id="3" name="Text Placeholder 2">
            <a:extLst>
              <a:ext uri="{FF2B5EF4-FFF2-40B4-BE49-F238E27FC236}">
                <a16:creationId xmlns:a16="http://schemas.microsoft.com/office/drawing/2014/main" id="{51DC5523-82A6-FA9D-632D-38BA19DC4006}"/>
              </a:ext>
            </a:extLst>
          </p:cNvPr>
          <p:cNvSpPr>
            <a:spLocks noGrp="1"/>
          </p:cNvSpPr>
          <p:nvPr>
            <p:ph type="body" idx="1"/>
          </p:nvPr>
        </p:nvSpPr>
        <p:spPr>
          <a:xfrm>
            <a:off x="124178" y="959556"/>
            <a:ext cx="8906932" cy="1621344"/>
          </a:xfrm>
        </p:spPr>
        <p:txBody>
          <a:bodyPr/>
          <a:lstStyle/>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1. If you want to improve your internet speed, you _____ consider upgrading to a higher-speed plan.</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2. You _____ choose a plan with unlimited data if you use the internet for streaming videos frequently.</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3. It’s very important that you _____ keep your router in a central location for better signal strength.</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4. To avoid overage charges, you _____ check your data usage regularly.</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5. If you have a slow connection and are often on video calls, you _____ consider switching to fiber-optic internet.</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lnSpc>
                <a:spcPct val="100000"/>
              </a:lnSpc>
              <a:buNone/>
              <a:tabLst>
                <a:tab pos="4010025" algn="l"/>
              </a:tabLst>
            </a:pPr>
            <a:r>
              <a:rPr lang="en-US" sz="2000" kern="100" dirty="0">
                <a:effectLst/>
                <a:latin typeface="Times New Roman" panose="02020603050405020304" pitchFamily="18" charset="0"/>
                <a:ea typeface="Times New Roman" panose="02020603050405020304" pitchFamily="18" charset="0"/>
                <a:cs typeface="Times New Roman" panose="02020603050405020304" pitchFamily="18" charset="0"/>
              </a:rPr>
              <a:t>6. You _____ follow the ISP’s installation instructions carefully to ensure your internet works correctly.</a:t>
            </a:r>
            <a:endParaRPr lang="en-US" sz="2000" kern="100" dirty="0">
              <a:latin typeface="Calibri" panose="020F0502020204030204" pitchFamily="34" charset="0"/>
              <a:ea typeface="Times New Roman" panose="02020603050405020304" pitchFamily="18" charset="0"/>
              <a:cs typeface="Times New Roman" panose="02020603050405020304" pitchFamily="18" charset="0"/>
            </a:endParaRPr>
          </a:p>
          <a:p>
            <a:pPr marL="139700" indent="0" algn="ctr">
              <a:lnSpc>
                <a:spcPct val="100000"/>
              </a:lnSpc>
              <a:buNone/>
              <a:tabLst>
                <a:tab pos="4010025" algn="l"/>
              </a:tabLst>
            </a:pPr>
            <a:r>
              <a:rPr lang="en-US" sz="2400" b="1" dirty="0"/>
              <a:t>Answers: 1. </a:t>
            </a: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should; </a:t>
            </a:r>
            <a:r>
              <a:rPr lang="en-US" sz="2400" b="1" kern="100" dirty="0">
                <a:latin typeface="Calibri" panose="020F0502020204030204" pitchFamily="34" charset="0"/>
                <a:ea typeface="Times New Roman" panose="02020603050405020304" pitchFamily="18" charset="0"/>
                <a:cs typeface="Times New Roman" panose="02020603050405020304" pitchFamily="18" charset="0"/>
              </a:rPr>
              <a:t>2. </a:t>
            </a: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need to</a:t>
            </a:r>
            <a:r>
              <a:rPr lang="en-US" sz="2400" b="1" kern="100" dirty="0">
                <a:latin typeface="Calibri" panose="020F0502020204030204" pitchFamily="34" charset="0"/>
                <a:ea typeface="Times New Roman" panose="02020603050405020304" pitchFamily="18" charset="0"/>
                <a:cs typeface="Times New Roman" panose="02020603050405020304" pitchFamily="18" charset="0"/>
              </a:rPr>
              <a:t>; 3. </a:t>
            </a: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ought to; 4. need to; 5. should;</a:t>
            </a:r>
            <a:r>
              <a:rPr lang="en-US" sz="2400" b="1" kern="100" dirty="0">
                <a:latin typeface="Calibri" panose="020F0502020204030204" pitchFamily="34" charset="0"/>
                <a:ea typeface="Times New Roman" panose="02020603050405020304" pitchFamily="18" charset="0"/>
                <a:cs typeface="Times New Roman" panose="02020603050405020304" pitchFamily="18" charset="0"/>
              </a:rPr>
              <a:t> 6. </a:t>
            </a:r>
            <a:r>
              <a:rPr lang="en-US" sz="2400" b="1" kern="100" dirty="0">
                <a:effectLst/>
                <a:latin typeface="Times New Roman" panose="02020603050405020304" pitchFamily="18" charset="0"/>
                <a:ea typeface="Times New Roman" panose="02020603050405020304" pitchFamily="18" charset="0"/>
                <a:cs typeface="Times New Roman" panose="02020603050405020304" pitchFamily="18" charset="0"/>
              </a:rPr>
              <a:t>need to</a:t>
            </a:r>
            <a:endParaRPr lang="en-US" sz="24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139700" indent="0">
              <a:buNone/>
            </a:pPr>
            <a:endParaRPr lang="en-US" dirty="0"/>
          </a:p>
        </p:txBody>
      </p:sp>
    </p:spTree>
    <p:extLst>
      <p:ext uri="{BB962C8B-B14F-4D97-AF65-F5344CB8AC3E}">
        <p14:creationId xmlns:p14="http://schemas.microsoft.com/office/powerpoint/2010/main" val="385572362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 calcmode="lin" valueType="num">
                                      <p:cBhvr additive="base">
                                        <p:cTn id="7"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348"/>
        <p:cNvGrpSpPr/>
        <p:nvPr/>
      </p:nvGrpSpPr>
      <p:grpSpPr>
        <a:xfrm>
          <a:off x="0" y="0"/>
          <a:ext cx="0" cy="0"/>
          <a:chOff x="0" y="0"/>
          <a:chExt cx="0" cy="0"/>
        </a:xfrm>
      </p:grpSpPr>
      <p:sp>
        <p:nvSpPr>
          <p:cNvPr id="16349" name="Google Shape;16349;p44"/>
          <p:cNvSpPr txBox="1">
            <a:spLocks noGrp="1"/>
          </p:cNvSpPr>
          <p:nvPr>
            <p:ph type="subTitle" idx="1"/>
          </p:nvPr>
        </p:nvSpPr>
        <p:spPr>
          <a:xfrm>
            <a:off x="2273038" y="1169725"/>
            <a:ext cx="39348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FTP</a:t>
            </a:r>
            <a:endParaRPr/>
          </a:p>
        </p:txBody>
      </p:sp>
      <p:sp>
        <p:nvSpPr>
          <p:cNvPr id="16350" name="Google Shape;16350;p44"/>
          <p:cNvSpPr txBox="1">
            <a:spLocks noGrp="1"/>
          </p:cNvSpPr>
          <p:nvPr>
            <p:ph type="subTitle" idx="2"/>
          </p:nvPr>
        </p:nvSpPr>
        <p:spPr>
          <a:xfrm>
            <a:off x="2273048" y="1666250"/>
            <a:ext cx="4573500" cy="63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in the Solar System</a:t>
            </a:r>
            <a:endParaRPr/>
          </a:p>
        </p:txBody>
      </p:sp>
      <p:sp>
        <p:nvSpPr>
          <p:cNvPr id="16351" name="Google Shape;16351;p44"/>
          <p:cNvSpPr txBox="1">
            <a:spLocks noGrp="1"/>
          </p:cNvSpPr>
          <p:nvPr>
            <p:ph type="subTitle" idx="3"/>
          </p:nvPr>
        </p:nvSpPr>
        <p:spPr>
          <a:xfrm>
            <a:off x="2273066" y="2798950"/>
            <a:ext cx="4573500" cy="63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6352" name="Google Shape;16352;p44"/>
          <p:cNvSpPr txBox="1">
            <a:spLocks noGrp="1"/>
          </p:cNvSpPr>
          <p:nvPr>
            <p:ph type="subTitle" idx="4"/>
          </p:nvPr>
        </p:nvSpPr>
        <p:spPr>
          <a:xfrm>
            <a:off x="2272975" y="3931650"/>
            <a:ext cx="4573500" cy="63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6353" name="Google Shape;16353;p44"/>
          <p:cNvSpPr txBox="1">
            <a:spLocks noGrp="1"/>
          </p:cNvSpPr>
          <p:nvPr>
            <p:ph type="subTitle" idx="6"/>
          </p:nvPr>
        </p:nvSpPr>
        <p:spPr>
          <a:xfrm>
            <a:off x="2272975" y="3435125"/>
            <a:ext cx="39348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FTPS</a:t>
            </a:r>
            <a:endParaRPr/>
          </a:p>
        </p:txBody>
      </p:sp>
      <p:sp>
        <p:nvSpPr>
          <p:cNvPr id="16355" name="Google Shape;16355;p44"/>
          <p:cNvSpPr txBox="1">
            <a:spLocks noGrp="1"/>
          </p:cNvSpPr>
          <p:nvPr>
            <p:ph type="subTitle" idx="5"/>
          </p:nvPr>
        </p:nvSpPr>
        <p:spPr>
          <a:xfrm>
            <a:off x="2273054" y="2302425"/>
            <a:ext cx="39348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SFTP</a:t>
            </a:r>
            <a:endParaRPr/>
          </a:p>
        </p:txBody>
      </p:sp>
      <p:grpSp>
        <p:nvGrpSpPr>
          <p:cNvPr id="16362" name="Google Shape;16362;p44"/>
          <p:cNvGrpSpPr/>
          <p:nvPr/>
        </p:nvGrpSpPr>
        <p:grpSpPr>
          <a:xfrm>
            <a:off x="1279193" y="1439575"/>
            <a:ext cx="702427" cy="697138"/>
            <a:chOff x="1279193" y="1482825"/>
            <a:chExt cx="702427" cy="697138"/>
          </a:xfrm>
        </p:grpSpPr>
        <p:sp>
          <p:nvSpPr>
            <p:cNvPr id="16363" name="Google Shape;16363;p44"/>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44"/>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44"/>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44"/>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44"/>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44"/>
          <p:cNvGrpSpPr/>
          <p:nvPr/>
        </p:nvGrpSpPr>
        <p:grpSpPr>
          <a:xfrm>
            <a:off x="1279193" y="2554125"/>
            <a:ext cx="702427" cy="697138"/>
            <a:chOff x="1279193" y="1482825"/>
            <a:chExt cx="702427" cy="697138"/>
          </a:xfrm>
        </p:grpSpPr>
        <p:sp>
          <p:nvSpPr>
            <p:cNvPr id="16369" name="Google Shape;16369;p44"/>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44"/>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44"/>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44"/>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44"/>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44"/>
          <p:cNvGrpSpPr/>
          <p:nvPr/>
        </p:nvGrpSpPr>
        <p:grpSpPr>
          <a:xfrm>
            <a:off x="1279193" y="3668675"/>
            <a:ext cx="702427" cy="697138"/>
            <a:chOff x="1279193" y="1482825"/>
            <a:chExt cx="702427" cy="697138"/>
          </a:xfrm>
        </p:grpSpPr>
        <p:sp>
          <p:nvSpPr>
            <p:cNvPr id="16375" name="Google Shape;16375;p44"/>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44"/>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44"/>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44"/>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44"/>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80" name="Google Shape;16380;p44"/>
          <p:cNvSpPr/>
          <p:nvPr/>
        </p:nvSpPr>
        <p:spPr>
          <a:xfrm>
            <a:off x="1440634" y="1599539"/>
            <a:ext cx="379552" cy="372767"/>
          </a:xfrm>
          <a:custGeom>
            <a:avLst/>
            <a:gdLst/>
            <a:ahLst/>
            <a:cxnLst/>
            <a:rect l="l" t="t" r="r" b="b"/>
            <a:pathLst>
              <a:path w="13482" h="13241" extrusionOk="0">
                <a:moveTo>
                  <a:pt x="7135" y="1"/>
                </a:moveTo>
                <a:cubicBezTo>
                  <a:pt x="5194" y="1"/>
                  <a:pt x="3622" y="1575"/>
                  <a:pt x="3622" y="3515"/>
                </a:cubicBezTo>
                <a:lnTo>
                  <a:pt x="3622" y="3888"/>
                </a:lnTo>
                <a:lnTo>
                  <a:pt x="3113" y="3888"/>
                </a:lnTo>
                <a:cubicBezTo>
                  <a:pt x="1397" y="3888"/>
                  <a:pt x="1" y="5284"/>
                  <a:pt x="1" y="7000"/>
                </a:cubicBezTo>
                <a:cubicBezTo>
                  <a:pt x="1" y="8716"/>
                  <a:pt x="1392" y="10110"/>
                  <a:pt x="3110" y="10110"/>
                </a:cubicBezTo>
                <a:cubicBezTo>
                  <a:pt x="3111" y="10110"/>
                  <a:pt x="3112" y="10110"/>
                  <a:pt x="3113" y="10110"/>
                </a:cubicBezTo>
                <a:lnTo>
                  <a:pt x="3895" y="10110"/>
                </a:lnTo>
                <a:cubicBezTo>
                  <a:pt x="3511" y="10527"/>
                  <a:pt x="3804" y="11201"/>
                  <a:pt x="4371" y="11201"/>
                </a:cubicBezTo>
                <a:lnTo>
                  <a:pt x="4842" y="11201"/>
                </a:lnTo>
                <a:lnTo>
                  <a:pt x="4842" y="12601"/>
                </a:lnTo>
                <a:cubicBezTo>
                  <a:pt x="4844" y="12954"/>
                  <a:pt x="5129" y="13241"/>
                  <a:pt x="5482" y="13241"/>
                </a:cubicBezTo>
                <a:lnTo>
                  <a:pt x="7932" y="13241"/>
                </a:lnTo>
                <a:cubicBezTo>
                  <a:pt x="8285" y="13241"/>
                  <a:pt x="8572" y="12954"/>
                  <a:pt x="8572" y="12601"/>
                </a:cubicBezTo>
                <a:lnTo>
                  <a:pt x="8572" y="11201"/>
                </a:lnTo>
                <a:lnTo>
                  <a:pt x="9045" y="11201"/>
                </a:lnTo>
                <a:cubicBezTo>
                  <a:pt x="9303" y="11201"/>
                  <a:pt x="9535" y="11047"/>
                  <a:pt x="9639" y="10812"/>
                </a:cubicBezTo>
                <a:cubicBezTo>
                  <a:pt x="9742" y="10574"/>
                  <a:pt x="9696" y="10299"/>
                  <a:pt x="9520" y="10110"/>
                </a:cubicBezTo>
                <a:lnTo>
                  <a:pt x="11232" y="10110"/>
                </a:lnTo>
                <a:cubicBezTo>
                  <a:pt x="12009" y="10110"/>
                  <a:pt x="12724" y="9692"/>
                  <a:pt x="13103" y="9014"/>
                </a:cubicBezTo>
                <a:cubicBezTo>
                  <a:pt x="13482" y="8336"/>
                  <a:pt x="13466" y="7507"/>
                  <a:pt x="13060" y="6846"/>
                </a:cubicBezTo>
                <a:cubicBezTo>
                  <a:pt x="13023" y="6786"/>
                  <a:pt x="12959" y="6752"/>
                  <a:pt x="12893" y="6752"/>
                </a:cubicBezTo>
                <a:cubicBezTo>
                  <a:pt x="12858" y="6752"/>
                  <a:pt x="12823" y="6762"/>
                  <a:pt x="12792" y="6781"/>
                </a:cubicBezTo>
                <a:cubicBezTo>
                  <a:pt x="12700" y="6839"/>
                  <a:pt x="12671" y="6959"/>
                  <a:pt x="12727" y="7051"/>
                </a:cubicBezTo>
                <a:cubicBezTo>
                  <a:pt x="13058" y="7592"/>
                  <a:pt x="13072" y="8270"/>
                  <a:pt x="12761" y="8823"/>
                </a:cubicBezTo>
                <a:cubicBezTo>
                  <a:pt x="12452" y="9376"/>
                  <a:pt x="11867" y="9719"/>
                  <a:pt x="11234" y="9719"/>
                </a:cubicBezTo>
                <a:lnTo>
                  <a:pt x="9125" y="9719"/>
                </a:lnTo>
                <a:lnTo>
                  <a:pt x="7164" y="7788"/>
                </a:lnTo>
                <a:cubicBezTo>
                  <a:pt x="7037" y="7665"/>
                  <a:pt x="6872" y="7603"/>
                  <a:pt x="6708" y="7603"/>
                </a:cubicBezTo>
                <a:cubicBezTo>
                  <a:pt x="6544" y="7603"/>
                  <a:pt x="6379" y="7665"/>
                  <a:pt x="6252" y="7788"/>
                </a:cubicBezTo>
                <a:lnTo>
                  <a:pt x="5390" y="8637"/>
                </a:lnTo>
                <a:cubicBezTo>
                  <a:pt x="5313" y="8714"/>
                  <a:pt x="5312" y="8837"/>
                  <a:pt x="5388" y="8915"/>
                </a:cubicBezTo>
                <a:cubicBezTo>
                  <a:pt x="5426" y="8954"/>
                  <a:pt x="5477" y="8973"/>
                  <a:pt x="5527" y="8973"/>
                </a:cubicBezTo>
                <a:cubicBezTo>
                  <a:pt x="5577" y="8973"/>
                  <a:pt x="5627" y="8954"/>
                  <a:pt x="5665" y="8917"/>
                </a:cubicBezTo>
                <a:lnTo>
                  <a:pt x="6527" y="8067"/>
                </a:lnTo>
                <a:cubicBezTo>
                  <a:pt x="6577" y="8018"/>
                  <a:pt x="6643" y="7994"/>
                  <a:pt x="6708" y="7994"/>
                </a:cubicBezTo>
                <a:cubicBezTo>
                  <a:pt x="6773" y="7994"/>
                  <a:pt x="6839" y="8018"/>
                  <a:pt x="6889" y="8067"/>
                </a:cubicBezTo>
                <a:lnTo>
                  <a:pt x="9226" y="10368"/>
                </a:lnTo>
                <a:cubicBezTo>
                  <a:pt x="9391" y="10527"/>
                  <a:pt x="9279" y="10808"/>
                  <a:pt x="9049" y="10808"/>
                </a:cubicBezTo>
                <a:cubicBezTo>
                  <a:pt x="9048" y="10808"/>
                  <a:pt x="9046" y="10808"/>
                  <a:pt x="9045" y="10808"/>
                </a:cubicBezTo>
                <a:lnTo>
                  <a:pt x="8378" y="10808"/>
                </a:lnTo>
                <a:cubicBezTo>
                  <a:pt x="8268" y="10808"/>
                  <a:pt x="8181" y="10895"/>
                  <a:pt x="8181" y="11005"/>
                </a:cubicBezTo>
                <a:lnTo>
                  <a:pt x="8181" y="12601"/>
                </a:lnTo>
                <a:cubicBezTo>
                  <a:pt x="8181" y="12739"/>
                  <a:pt x="8070" y="12850"/>
                  <a:pt x="7932" y="12850"/>
                </a:cubicBezTo>
                <a:lnTo>
                  <a:pt x="5484" y="12850"/>
                </a:lnTo>
                <a:cubicBezTo>
                  <a:pt x="5346" y="12850"/>
                  <a:pt x="5235" y="12739"/>
                  <a:pt x="5235" y="12601"/>
                </a:cubicBezTo>
                <a:lnTo>
                  <a:pt x="5235" y="11005"/>
                </a:lnTo>
                <a:cubicBezTo>
                  <a:pt x="5235" y="10897"/>
                  <a:pt x="5148" y="10808"/>
                  <a:pt x="5039" y="10808"/>
                </a:cubicBezTo>
                <a:lnTo>
                  <a:pt x="4371" y="10808"/>
                </a:lnTo>
                <a:cubicBezTo>
                  <a:pt x="4141" y="10808"/>
                  <a:pt x="4026" y="10530"/>
                  <a:pt x="4190" y="10368"/>
                </a:cubicBezTo>
                <a:lnTo>
                  <a:pt x="5025" y="9547"/>
                </a:lnTo>
                <a:cubicBezTo>
                  <a:pt x="5098" y="9470"/>
                  <a:pt x="5097" y="9350"/>
                  <a:pt x="5023" y="9274"/>
                </a:cubicBezTo>
                <a:cubicBezTo>
                  <a:pt x="4985" y="9235"/>
                  <a:pt x="4934" y="9215"/>
                  <a:pt x="4883" y="9215"/>
                </a:cubicBezTo>
                <a:cubicBezTo>
                  <a:pt x="4835" y="9215"/>
                  <a:pt x="4787" y="9233"/>
                  <a:pt x="4750" y="9268"/>
                </a:cubicBezTo>
                <a:lnTo>
                  <a:pt x="4291" y="9719"/>
                </a:lnTo>
                <a:lnTo>
                  <a:pt x="3113" y="9719"/>
                </a:lnTo>
                <a:cubicBezTo>
                  <a:pt x="1611" y="9719"/>
                  <a:pt x="394" y="8502"/>
                  <a:pt x="394" y="7000"/>
                </a:cubicBezTo>
                <a:cubicBezTo>
                  <a:pt x="394" y="5497"/>
                  <a:pt x="1611" y="4279"/>
                  <a:pt x="3113" y="4279"/>
                </a:cubicBezTo>
                <a:lnTo>
                  <a:pt x="3816" y="4279"/>
                </a:lnTo>
                <a:cubicBezTo>
                  <a:pt x="3925" y="4279"/>
                  <a:pt x="4013" y="4191"/>
                  <a:pt x="4013" y="4084"/>
                </a:cubicBezTo>
                <a:lnTo>
                  <a:pt x="4013" y="3515"/>
                </a:lnTo>
                <a:cubicBezTo>
                  <a:pt x="4013" y="1790"/>
                  <a:pt x="5411" y="391"/>
                  <a:pt x="7135" y="391"/>
                </a:cubicBezTo>
                <a:cubicBezTo>
                  <a:pt x="8857" y="391"/>
                  <a:pt x="10259" y="1793"/>
                  <a:pt x="10259" y="3515"/>
                </a:cubicBezTo>
                <a:lnTo>
                  <a:pt x="10259" y="6020"/>
                </a:lnTo>
                <a:cubicBezTo>
                  <a:pt x="10259" y="6127"/>
                  <a:pt x="10346" y="6214"/>
                  <a:pt x="10453" y="6216"/>
                </a:cubicBezTo>
                <a:lnTo>
                  <a:pt x="11234" y="6216"/>
                </a:lnTo>
                <a:cubicBezTo>
                  <a:pt x="11237" y="6216"/>
                  <a:pt x="11240" y="6216"/>
                  <a:pt x="11243" y="6216"/>
                </a:cubicBezTo>
                <a:cubicBezTo>
                  <a:pt x="11562" y="6216"/>
                  <a:pt x="11876" y="6306"/>
                  <a:pt x="12149" y="6474"/>
                </a:cubicBezTo>
                <a:cubicBezTo>
                  <a:pt x="12180" y="6493"/>
                  <a:pt x="12216" y="6503"/>
                  <a:pt x="12251" y="6503"/>
                </a:cubicBezTo>
                <a:cubicBezTo>
                  <a:pt x="12317" y="6503"/>
                  <a:pt x="12381" y="6469"/>
                  <a:pt x="12418" y="6409"/>
                </a:cubicBezTo>
                <a:cubicBezTo>
                  <a:pt x="12475" y="6317"/>
                  <a:pt x="12446" y="6197"/>
                  <a:pt x="12353" y="6139"/>
                </a:cubicBezTo>
                <a:cubicBezTo>
                  <a:pt x="12017" y="5933"/>
                  <a:pt x="11628" y="5823"/>
                  <a:pt x="11234" y="5823"/>
                </a:cubicBezTo>
                <a:lnTo>
                  <a:pt x="10650" y="5823"/>
                </a:lnTo>
                <a:lnTo>
                  <a:pt x="10650" y="3515"/>
                </a:lnTo>
                <a:cubicBezTo>
                  <a:pt x="10650" y="1576"/>
                  <a:pt x="9074" y="1"/>
                  <a:pt x="7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44"/>
          <p:cNvSpPr/>
          <p:nvPr/>
        </p:nvSpPr>
        <p:spPr>
          <a:xfrm>
            <a:off x="1442090" y="2714494"/>
            <a:ext cx="376624" cy="376427"/>
          </a:xfrm>
          <a:custGeom>
            <a:avLst/>
            <a:gdLst/>
            <a:ahLst/>
            <a:cxnLst/>
            <a:rect l="l" t="t" r="r" b="b"/>
            <a:pathLst>
              <a:path w="13378" h="13371" extrusionOk="0">
                <a:moveTo>
                  <a:pt x="7015" y="9582"/>
                </a:moveTo>
                <a:lnTo>
                  <a:pt x="7015" y="10615"/>
                </a:lnTo>
                <a:lnTo>
                  <a:pt x="6365" y="10615"/>
                </a:lnTo>
                <a:lnTo>
                  <a:pt x="6365" y="9582"/>
                </a:lnTo>
                <a:close/>
                <a:moveTo>
                  <a:pt x="5009" y="11666"/>
                </a:moveTo>
                <a:lnTo>
                  <a:pt x="5009" y="12317"/>
                </a:lnTo>
                <a:lnTo>
                  <a:pt x="393" y="12317"/>
                </a:lnTo>
                <a:lnTo>
                  <a:pt x="393" y="11666"/>
                </a:lnTo>
                <a:close/>
                <a:moveTo>
                  <a:pt x="7717" y="11006"/>
                </a:moveTo>
                <a:cubicBezTo>
                  <a:pt x="7860" y="11006"/>
                  <a:pt x="7976" y="11123"/>
                  <a:pt x="7976" y="11267"/>
                </a:cubicBezTo>
                <a:lnTo>
                  <a:pt x="7976" y="12718"/>
                </a:lnTo>
                <a:cubicBezTo>
                  <a:pt x="7976" y="12861"/>
                  <a:pt x="7860" y="12977"/>
                  <a:pt x="7717" y="12977"/>
                </a:cubicBezTo>
                <a:lnTo>
                  <a:pt x="5663" y="12977"/>
                </a:lnTo>
                <a:cubicBezTo>
                  <a:pt x="5520" y="12977"/>
                  <a:pt x="5402" y="12861"/>
                  <a:pt x="5402" y="12718"/>
                </a:cubicBezTo>
                <a:lnTo>
                  <a:pt x="5402" y="11267"/>
                </a:lnTo>
                <a:cubicBezTo>
                  <a:pt x="5402" y="11123"/>
                  <a:pt x="5520" y="11006"/>
                  <a:pt x="5663" y="11006"/>
                </a:cubicBezTo>
                <a:close/>
                <a:moveTo>
                  <a:pt x="2138" y="0"/>
                </a:moveTo>
                <a:cubicBezTo>
                  <a:pt x="1489" y="0"/>
                  <a:pt x="963" y="526"/>
                  <a:pt x="962" y="1175"/>
                </a:cubicBezTo>
                <a:lnTo>
                  <a:pt x="962" y="1699"/>
                </a:lnTo>
                <a:cubicBezTo>
                  <a:pt x="965" y="1804"/>
                  <a:pt x="1052" y="1888"/>
                  <a:pt x="1158" y="1888"/>
                </a:cubicBezTo>
                <a:cubicBezTo>
                  <a:pt x="1264" y="1888"/>
                  <a:pt x="1351" y="1804"/>
                  <a:pt x="1354" y="1699"/>
                </a:cubicBezTo>
                <a:lnTo>
                  <a:pt x="1354" y="1175"/>
                </a:lnTo>
                <a:cubicBezTo>
                  <a:pt x="1354" y="743"/>
                  <a:pt x="1704" y="391"/>
                  <a:pt x="2138" y="391"/>
                </a:cubicBezTo>
                <a:lnTo>
                  <a:pt x="4869" y="391"/>
                </a:lnTo>
                <a:cubicBezTo>
                  <a:pt x="5173" y="393"/>
                  <a:pt x="5450" y="567"/>
                  <a:pt x="5579" y="843"/>
                </a:cubicBezTo>
                <a:lnTo>
                  <a:pt x="6001" y="1743"/>
                </a:lnTo>
                <a:cubicBezTo>
                  <a:pt x="6196" y="2156"/>
                  <a:pt x="6610" y="2419"/>
                  <a:pt x="7066" y="2421"/>
                </a:cubicBezTo>
                <a:lnTo>
                  <a:pt x="10948" y="2421"/>
                </a:lnTo>
                <a:cubicBezTo>
                  <a:pt x="11380" y="2421"/>
                  <a:pt x="11732" y="2772"/>
                  <a:pt x="11732" y="3204"/>
                </a:cubicBezTo>
                <a:lnTo>
                  <a:pt x="11732" y="8406"/>
                </a:lnTo>
                <a:cubicBezTo>
                  <a:pt x="11732" y="8839"/>
                  <a:pt x="11382" y="9189"/>
                  <a:pt x="10948" y="9189"/>
                </a:cubicBezTo>
                <a:lnTo>
                  <a:pt x="2140" y="9189"/>
                </a:lnTo>
                <a:cubicBezTo>
                  <a:pt x="1706" y="9189"/>
                  <a:pt x="1356" y="8839"/>
                  <a:pt x="1354" y="8406"/>
                </a:cubicBezTo>
                <a:lnTo>
                  <a:pt x="1354" y="2610"/>
                </a:lnTo>
                <a:cubicBezTo>
                  <a:pt x="1358" y="2499"/>
                  <a:pt x="1269" y="2407"/>
                  <a:pt x="1158" y="2407"/>
                </a:cubicBezTo>
                <a:cubicBezTo>
                  <a:pt x="1049" y="2407"/>
                  <a:pt x="958" y="2499"/>
                  <a:pt x="963" y="2610"/>
                </a:cubicBezTo>
                <a:lnTo>
                  <a:pt x="963" y="8406"/>
                </a:lnTo>
                <a:cubicBezTo>
                  <a:pt x="963" y="9054"/>
                  <a:pt x="1489" y="9580"/>
                  <a:pt x="2140" y="9582"/>
                </a:cubicBezTo>
                <a:lnTo>
                  <a:pt x="5972" y="9582"/>
                </a:lnTo>
                <a:lnTo>
                  <a:pt x="5972" y="10615"/>
                </a:lnTo>
                <a:lnTo>
                  <a:pt x="5661" y="10615"/>
                </a:lnTo>
                <a:cubicBezTo>
                  <a:pt x="5301" y="10615"/>
                  <a:pt x="5011" y="10907"/>
                  <a:pt x="5009" y="11267"/>
                </a:cubicBezTo>
                <a:lnTo>
                  <a:pt x="5009" y="11275"/>
                </a:lnTo>
                <a:lnTo>
                  <a:pt x="197" y="11275"/>
                </a:lnTo>
                <a:cubicBezTo>
                  <a:pt x="88" y="11275"/>
                  <a:pt x="1" y="11362"/>
                  <a:pt x="1" y="11470"/>
                </a:cubicBezTo>
                <a:lnTo>
                  <a:pt x="1" y="12513"/>
                </a:lnTo>
                <a:cubicBezTo>
                  <a:pt x="1" y="12622"/>
                  <a:pt x="88" y="12709"/>
                  <a:pt x="197" y="12709"/>
                </a:cubicBezTo>
                <a:lnTo>
                  <a:pt x="5009" y="12709"/>
                </a:lnTo>
                <a:lnTo>
                  <a:pt x="5009" y="12718"/>
                </a:lnTo>
                <a:cubicBezTo>
                  <a:pt x="5009" y="13078"/>
                  <a:pt x="5301" y="13368"/>
                  <a:pt x="5661" y="13370"/>
                </a:cubicBezTo>
                <a:lnTo>
                  <a:pt x="7715" y="13370"/>
                </a:lnTo>
                <a:cubicBezTo>
                  <a:pt x="8075" y="13368"/>
                  <a:pt x="8367" y="13078"/>
                  <a:pt x="8367" y="12718"/>
                </a:cubicBezTo>
                <a:lnTo>
                  <a:pt x="8367" y="12709"/>
                </a:lnTo>
                <a:lnTo>
                  <a:pt x="13183" y="12709"/>
                </a:lnTo>
                <a:cubicBezTo>
                  <a:pt x="13290" y="12709"/>
                  <a:pt x="13377" y="12621"/>
                  <a:pt x="13377" y="12513"/>
                </a:cubicBezTo>
                <a:lnTo>
                  <a:pt x="13377" y="11472"/>
                </a:lnTo>
                <a:cubicBezTo>
                  <a:pt x="13377" y="11362"/>
                  <a:pt x="13290" y="11275"/>
                  <a:pt x="13183" y="11275"/>
                </a:cubicBezTo>
                <a:lnTo>
                  <a:pt x="9789" y="11275"/>
                </a:lnTo>
                <a:cubicBezTo>
                  <a:pt x="9682" y="11275"/>
                  <a:pt x="9593" y="11362"/>
                  <a:pt x="9593" y="11470"/>
                </a:cubicBezTo>
                <a:cubicBezTo>
                  <a:pt x="9593" y="11579"/>
                  <a:pt x="9682" y="11666"/>
                  <a:pt x="9789" y="11666"/>
                </a:cubicBezTo>
                <a:lnTo>
                  <a:pt x="12985" y="11666"/>
                </a:lnTo>
                <a:lnTo>
                  <a:pt x="12985" y="12317"/>
                </a:lnTo>
                <a:lnTo>
                  <a:pt x="8369" y="12317"/>
                </a:lnTo>
                <a:lnTo>
                  <a:pt x="8369" y="11666"/>
                </a:lnTo>
                <a:lnTo>
                  <a:pt x="8876" y="11666"/>
                </a:lnTo>
                <a:cubicBezTo>
                  <a:pt x="8983" y="11666"/>
                  <a:pt x="9070" y="11579"/>
                  <a:pt x="9070" y="11470"/>
                </a:cubicBezTo>
                <a:cubicBezTo>
                  <a:pt x="9070" y="11362"/>
                  <a:pt x="8983" y="11275"/>
                  <a:pt x="8876" y="11275"/>
                </a:cubicBezTo>
                <a:lnTo>
                  <a:pt x="8369" y="11275"/>
                </a:lnTo>
                <a:lnTo>
                  <a:pt x="8369" y="11267"/>
                </a:lnTo>
                <a:cubicBezTo>
                  <a:pt x="8367" y="10907"/>
                  <a:pt x="8075" y="10615"/>
                  <a:pt x="7717" y="10615"/>
                </a:cubicBezTo>
                <a:lnTo>
                  <a:pt x="7406" y="10615"/>
                </a:lnTo>
                <a:lnTo>
                  <a:pt x="7406" y="9582"/>
                </a:lnTo>
                <a:lnTo>
                  <a:pt x="10948" y="9582"/>
                </a:lnTo>
                <a:cubicBezTo>
                  <a:pt x="11597" y="9580"/>
                  <a:pt x="12123" y="9054"/>
                  <a:pt x="12124" y="8406"/>
                </a:cubicBezTo>
                <a:lnTo>
                  <a:pt x="12124" y="3204"/>
                </a:lnTo>
                <a:cubicBezTo>
                  <a:pt x="12123" y="2556"/>
                  <a:pt x="11597" y="2030"/>
                  <a:pt x="10948" y="2028"/>
                </a:cubicBezTo>
                <a:lnTo>
                  <a:pt x="7066" y="2028"/>
                </a:lnTo>
                <a:cubicBezTo>
                  <a:pt x="6762" y="2028"/>
                  <a:pt x="6486" y="1852"/>
                  <a:pt x="6356" y="1577"/>
                </a:cubicBezTo>
                <a:lnTo>
                  <a:pt x="5934" y="676"/>
                </a:lnTo>
                <a:cubicBezTo>
                  <a:pt x="5740" y="265"/>
                  <a:pt x="5325" y="0"/>
                  <a:pt x="4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2" name="Google Shape;16382;p44"/>
          <p:cNvGrpSpPr/>
          <p:nvPr/>
        </p:nvGrpSpPr>
        <p:grpSpPr>
          <a:xfrm>
            <a:off x="1442062" y="3833097"/>
            <a:ext cx="376680" cy="362435"/>
            <a:chOff x="5602849" y="1428672"/>
            <a:chExt cx="376680" cy="362435"/>
          </a:xfrm>
        </p:grpSpPr>
        <p:sp>
          <p:nvSpPr>
            <p:cNvPr id="16383" name="Google Shape;16383;p44"/>
            <p:cNvSpPr/>
            <p:nvPr/>
          </p:nvSpPr>
          <p:spPr>
            <a:xfrm>
              <a:off x="5915708" y="1627175"/>
              <a:ext cx="34543" cy="57713"/>
            </a:xfrm>
            <a:custGeom>
              <a:avLst/>
              <a:gdLst/>
              <a:ahLst/>
              <a:cxnLst/>
              <a:rect l="l" t="t" r="r" b="b"/>
              <a:pathLst>
                <a:path w="1227" h="2050" extrusionOk="0">
                  <a:moveTo>
                    <a:pt x="614" y="392"/>
                  </a:moveTo>
                  <a:cubicBezTo>
                    <a:pt x="735" y="392"/>
                    <a:pt x="834" y="491"/>
                    <a:pt x="834" y="614"/>
                  </a:cubicBezTo>
                  <a:lnTo>
                    <a:pt x="834" y="1447"/>
                  </a:lnTo>
                  <a:cubicBezTo>
                    <a:pt x="834" y="1570"/>
                    <a:pt x="735" y="1669"/>
                    <a:pt x="614" y="1669"/>
                  </a:cubicBezTo>
                  <a:cubicBezTo>
                    <a:pt x="491" y="1669"/>
                    <a:pt x="392" y="1570"/>
                    <a:pt x="392" y="1447"/>
                  </a:cubicBezTo>
                  <a:lnTo>
                    <a:pt x="392" y="614"/>
                  </a:lnTo>
                  <a:cubicBezTo>
                    <a:pt x="392" y="491"/>
                    <a:pt x="491" y="392"/>
                    <a:pt x="614" y="392"/>
                  </a:cubicBezTo>
                  <a:close/>
                  <a:moveTo>
                    <a:pt x="614" y="1"/>
                  </a:moveTo>
                  <a:cubicBezTo>
                    <a:pt x="276" y="1"/>
                    <a:pt x="1" y="276"/>
                    <a:pt x="1" y="614"/>
                  </a:cubicBezTo>
                  <a:lnTo>
                    <a:pt x="1" y="1447"/>
                  </a:lnTo>
                  <a:cubicBezTo>
                    <a:pt x="6" y="1781"/>
                    <a:pt x="279" y="2049"/>
                    <a:pt x="614" y="2049"/>
                  </a:cubicBezTo>
                  <a:cubicBezTo>
                    <a:pt x="947" y="2049"/>
                    <a:pt x="1220" y="1781"/>
                    <a:pt x="1227" y="1447"/>
                  </a:cubicBezTo>
                  <a:lnTo>
                    <a:pt x="1227" y="614"/>
                  </a:lnTo>
                  <a:cubicBezTo>
                    <a:pt x="1227" y="274"/>
                    <a:pt x="952"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44"/>
            <p:cNvSpPr/>
            <p:nvPr/>
          </p:nvSpPr>
          <p:spPr>
            <a:xfrm>
              <a:off x="5873620" y="1627485"/>
              <a:ext cx="34543" cy="57403"/>
            </a:xfrm>
            <a:custGeom>
              <a:avLst/>
              <a:gdLst/>
              <a:ahLst/>
              <a:cxnLst/>
              <a:rect l="l" t="t" r="r" b="b"/>
              <a:pathLst>
                <a:path w="1227" h="2039" extrusionOk="0">
                  <a:moveTo>
                    <a:pt x="613" y="381"/>
                  </a:moveTo>
                  <a:cubicBezTo>
                    <a:pt x="735" y="381"/>
                    <a:pt x="834" y="480"/>
                    <a:pt x="834" y="603"/>
                  </a:cubicBezTo>
                  <a:lnTo>
                    <a:pt x="834" y="1436"/>
                  </a:lnTo>
                  <a:cubicBezTo>
                    <a:pt x="834" y="1559"/>
                    <a:pt x="735" y="1658"/>
                    <a:pt x="613" y="1658"/>
                  </a:cubicBezTo>
                  <a:cubicBezTo>
                    <a:pt x="490" y="1658"/>
                    <a:pt x="391" y="1559"/>
                    <a:pt x="391" y="1436"/>
                  </a:cubicBezTo>
                  <a:lnTo>
                    <a:pt x="391" y="603"/>
                  </a:lnTo>
                  <a:cubicBezTo>
                    <a:pt x="391" y="480"/>
                    <a:pt x="490" y="381"/>
                    <a:pt x="613" y="381"/>
                  </a:cubicBezTo>
                  <a:close/>
                  <a:moveTo>
                    <a:pt x="613" y="0"/>
                  </a:moveTo>
                  <a:cubicBezTo>
                    <a:pt x="279" y="0"/>
                    <a:pt x="6" y="268"/>
                    <a:pt x="1" y="603"/>
                  </a:cubicBezTo>
                  <a:lnTo>
                    <a:pt x="1" y="1436"/>
                  </a:lnTo>
                  <a:cubicBezTo>
                    <a:pt x="6" y="1770"/>
                    <a:pt x="279" y="2038"/>
                    <a:pt x="613" y="2038"/>
                  </a:cubicBezTo>
                  <a:cubicBezTo>
                    <a:pt x="948" y="2038"/>
                    <a:pt x="1219" y="1770"/>
                    <a:pt x="1226" y="1436"/>
                  </a:cubicBezTo>
                  <a:lnTo>
                    <a:pt x="1226" y="603"/>
                  </a:lnTo>
                  <a:cubicBezTo>
                    <a:pt x="1219" y="268"/>
                    <a:pt x="948"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44"/>
            <p:cNvSpPr/>
            <p:nvPr/>
          </p:nvSpPr>
          <p:spPr>
            <a:xfrm>
              <a:off x="5725172" y="1638915"/>
              <a:ext cx="126123" cy="34543"/>
            </a:xfrm>
            <a:custGeom>
              <a:avLst/>
              <a:gdLst/>
              <a:ahLst/>
              <a:cxnLst/>
              <a:rect l="l" t="t" r="r" b="b"/>
              <a:pathLst>
                <a:path w="4480" h="1227" extrusionOk="0">
                  <a:moveTo>
                    <a:pt x="3867" y="391"/>
                  </a:moveTo>
                  <a:cubicBezTo>
                    <a:pt x="3988" y="393"/>
                    <a:pt x="4087" y="492"/>
                    <a:pt x="4087" y="613"/>
                  </a:cubicBezTo>
                  <a:cubicBezTo>
                    <a:pt x="4087" y="735"/>
                    <a:pt x="3988" y="834"/>
                    <a:pt x="3867" y="834"/>
                  </a:cubicBezTo>
                  <a:lnTo>
                    <a:pt x="615" y="834"/>
                  </a:lnTo>
                  <a:cubicBezTo>
                    <a:pt x="492" y="834"/>
                    <a:pt x="393" y="736"/>
                    <a:pt x="393" y="613"/>
                  </a:cubicBezTo>
                  <a:cubicBezTo>
                    <a:pt x="393" y="490"/>
                    <a:pt x="492" y="393"/>
                    <a:pt x="615" y="391"/>
                  </a:cubicBezTo>
                  <a:close/>
                  <a:moveTo>
                    <a:pt x="615" y="0"/>
                  </a:moveTo>
                  <a:cubicBezTo>
                    <a:pt x="275" y="0"/>
                    <a:pt x="0" y="275"/>
                    <a:pt x="0" y="613"/>
                  </a:cubicBezTo>
                  <a:cubicBezTo>
                    <a:pt x="0" y="951"/>
                    <a:pt x="275" y="1226"/>
                    <a:pt x="615" y="1226"/>
                  </a:cubicBezTo>
                  <a:lnTo>
                    <a:pt x="3867" y="1226"/>
                  </a:lnTo>
                  <a:cubicBezTo>
                    <a:pt x="4205" y="1226"/>
                    <a:pt x="4480" y="951"/>
                    <a:pt x="4480" y="613"/>
                  </a:cubicBezTo>
                  <a:cubicBezTo>
                    <a:pt x="4480" y="275"/>
                    <a:pt x="4205" y="0"/>
                    <a:pt x="3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44"/>
            <p:cNvSpPr/>
            <p:nvPr/>
          </p:nvSpPr>
          <p:spPr>
            <a:xfrm>
              <a:off x="5915708" y="1713406"/>
              <a:ext cx="34543" cy="57684"/>
            </a:xfrm>
            <a:custGeom>
              <a:avLst/>
              <a:gdLst/>
              <a:ahLst/>
              <a:cxnLst/>
              <a:rect l="l" t="t" r="r" b="b"/>
              <a:pathLst>
                <a:path w="1227" h="2049" extrusionOk="0">
                  <a:moveTo>
                    <a:pt x="614" y="393"/>
                  </a:moveTo>
                  <a:cubicBezTo>
                    <a:pt x="735" y="393"/>
                    <a:pt x="834" y="492"/>
                    <a:pt x="834" y="613"/>
                  </a:cubicBezTo>
                  <a:lnTo>
                    <a:pt x="834" y="1448"/>
                  </a:lnTo>
                  <a:cubicBezTo>
                    <a:pt x="834" y="1569"/>
                    <a:pt x="735" y="1668"/>
                    <a:pt x="614" y="1668"/>
                  </a:cubicBezTo>
                  <a:cubicBezTo>
                    <a:pt x="491" y="1668"/>
                    <a:pt x="392" y="1569"/>
                    <a:pt x="392" y="1448"/>
                  </a:cubicBezTo>
                  <a:lnTo>
                    <a:pt x="392" y="613"/>
                  </a:lnTo>
                  <a:cubicBezTo>
                    <a:pt x="392" y="492"/>
                    <a:pt x="491" y="393"/>
                    <a:pt x="614" y="393"/>
                  </a:cubicBezTo>
                  <a:close/>
                  <a:moveTo>
                    <a:pt x="614" y="0"/>
                  </a:moveTo>
                  <a:cubicBezTo>
                    <a:pt x="276" y="0"/>
                    <a:pt x="1" y="275"/>
                    <a:pt x="1" y="613"/>
                  </a:cubicBezTo>
                  <a:lnTo>
                    <a:pt x="1" y="1448"/>
                  </a:lnTo>
                  <a:cubicBezTo>
                    <a:pt x="6" y="1783"/>
                    <a:pt x="279" y="2049"/>
                    <a:pt x="614" y="2049"/>
                  </a:cubicBezTo>
                  <a:cubicBezTo>
                    <a:pt x="947" y="2049"/>
                    <a:pt x="1220" y="1783"/>
                    <a:pt x="1227" y="1448"/>
                  </a:cubicBezTo>
                  <a:lnTo>
                    <a:pt x="1227" y="613"/>
                  </a:lnTo>
                  <a:cubicBezTo>
                    <a:pt x="1227" y="275"/>
                    <a:pt x="952"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44"/>
            <p:cNvSpPr/>
            <p:nvPr/>
          </p:nvSpPr>
          <p:spPr>
            <a:xfrm>
              <a:off x="5873620" y="1713406"/>
              <a:ext cx="34543" cy="57684"/>
            </a:xfrm>
            <a:custGeom>
              <a:avLst/>
              <a:gdLst/>
              <a:ahLst/>
              <a:cxnLst/>
              <a:rect l="l" t="t" r="r" b="b"/>
              <a:pathLst>
                <a:path w="1227" h="2049" extrusionOk="0">
                  <a:moveTo>
                    <a:pt x="613" y="393"/>
                  </a:moveTo>
                  <a:cubicBezTo>
                    <a:pt x="735" y="393"/>
                    <a:pt x="834" y="492"/>
                    <a:pt x="834" y="613"/>
                  </a:cubicBezTo>
                  <a:lnTo>
                    <a:pt x="834" y="1448"/>
                  </a:lnTo>
                  <a:cubicBezTo>
                    <a:pt x="834" y="1569"/>
                    <a:pt x="735" y="1668"/>
                    <a:pt x="613" y="1668"/>
                  </a:cubicBezTo>
                  <a:cubicBezTo>
                    <a:pt x="490" y="1668"/>
                    <a:pt x="391" y="1569"/>
                    <a:pt x="391" y="1448"/>
                  </a:cubicBezTo>
                  <a:lnTo>
                    <a:pt x="391" y="613"/>
                  </a:lnTo>
                  <a:cubicBezTo>
                    <a:pt x="391" y="492"/>
                    <a:pt x="490" y="393"/>
                    <a:pt x="613" y="393"/>
                  </a:cubicBezTo>
                  <a:close/>
                  <a:moveTo>
                    <a:pt x="613" y="0"/>
                  </a:moveTo>
                  <a:cubicBezTo>
                    <a:pt x="275" y="0"/>
                    <a:pt x="1" y="275"/>
                    <a:pt x="1" y="613"/>
                  </a:cubicBezTo>
                  <a:lnTo>
                    <a:pt x="1" y="1448"/>
                  </a:lnTo>
                  <a:cubicBezTo>
                    <a:pt x="6" y="1783"/>
                    <a:pt x="279" y="2049"/>
                    <a:pt x="613" y="2049"/>
                  </a:cubicBezTo>
                  <a:cubicBezTo>
                    <a:pt x="948" y="2049"/>
                    <a:pt x="1219" y="1783"/>
                    <a:pt x="1226" y="1448"/>
                  </a:cubicBezTo>
                  <a:lnTo>
                    <a:pt x="1226" y="613"/>
                  </a:lnTo>
                  <a:cubicBezTo>
                    <a:pt x="1226" y="275"/>
                    <a:pt x="951"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44"/>
            <p:cNvSpPr/>
            <p:nvPr/>
          </p:nvSpPr>
          <p:spPr>
            <a:xfrm>
              <a:off x="5725509" y="1725174"/>
              <a:ext cx="126123" cy="34543"/>
            </a:xfrm>
            <a:custGeom>
              <a:avLst/>
              <a:gdLst/>
              <a:ahLst/>
              <a:cxnLst/>
              <a:rect l="l" t="t" r="r" b="b"/>
              <a:pathLst>
                <a:path w="4480" h="1227" extrusionOk="0">
                  <a:moveTo>
                    <a:pt x="3867" y="1"/>
                  </a:moveTo>
                  <a:cubicBezTo>
                    <a:pt x="3863" y="1"/>
                    <a:pt x="3859" y="1"/>
                    <a:pt x="3855" y="1"/>
                  </a:cubicBezTo>
                  <a:lnTo>
                    <a:pt x="603" y="1"/>
                  </a:lnTo>
                  <a:cubicBezTo>
                    <a:pt x="268" y="6"/>
                    <a:pt x="0" y="279"/>
                    <a:pt x="0" y="614"/>
                  </a:cubicBezTo>
                  <a:cubicBezTo>
                    <a:pt x="0" y="946"/>
                    <a:pt x="268" y="1220"/>
                    <a:pt x="603" y="1226"/>
                  </a:cubicBezTo>
                  <a:lnTo>
                    <a:pt x="1325" y="1226"/>
                  </a:lnTo>
                  <a:cubicBezTo>
                    <a:pt x="1327" y="1226"/>
                    <a:pt x="1329" y="1226"/>
                    <a:pt x="1331" y="1226"/>
                  </a:cubicBezTo>
                  <a:cubicBezTo>
                    <a:pt x="1439" y="1226"/>
                    <a:pt x="1528" y="1139"/>
                    <a:pt x="1528" y="1030"/>
                  </a:cubicBezTo>
                  <a:cubicBezTo>
                    <a:pt x="1528" y="921"/>
                    <a:pt x="1439" y="834"/>
                    <a:pt x="1331" y="834"/>
                  </a:cubicBezTo>
                  <a:cubicBezTo>
                    <a:pt x="1329" y="834"/>
                    <a:pt x="1327" y="834"/>
                    <a:pt x="1325" y="834"/>
                  </a:cubicBezTo>
                  <a:lnTo>
                    <a:pt x="603" y="834"/>
                  </a:lnTo>
                  <a:cubicBezTo>
                    <a:pt x="480" y="834"/>
                    <a:pt x="381" y="735"/>
                    <a:pt x="381" y="614"/>
                  </a:cubicBezTo>
                  <a:cubicBezTo>
                    <a:pt x="381" y="491"/>
                    <a:pt x="480" y="392"/>
                    <a:pt x="603" y="392"/>
                  </a:cubicBezTo>
                  <a:lnTo>
                    <a:pt x="3855" y="392"/>
                  </a:lnTo>
                  <a:cubicBezTo>
                    <a:pt x="3978" y="392"/>
                    <a:pt x="4077" y="491"/>
                    <a:pt x="4077" y="614"/>
                  </a:cubicBezTo>
                  <a:cubicBezTo>
                    <a:pt x="4075" y="735"/>
                    <a:pt x="3976" y="834"/>
                    <a:pt x="3855" y="834"/>
                  </a:cubicBezTo>
                  <a:lnTo>
                    <a:pt x="2238" y="834"/>
                  </a:lnTo>
                  <a:cubicBezTo>
                    <a:pt x="2132" y="837"/>
                    <a:pt x="2049" y="924"/>
                    <a:pt x="2049" y="1030"/>
                  </a:cubicBezTo>
                  <a:cubicBezTo>
                    <a:pt x="2049" y="1136"/>
                    <a:pt x="2132" y="1223"/>
                    <a:pt x="2238" y="1226"/>
                  </a:cubicBezTo>
                  <a:lnTo>
                    <a:pt x="3855" y="1226"/>
                  </a:lnTo>
                  <a:cubicBezTo>
                    <a:pt x="3858" y="1226"/>
                    <a:pt x="3861" y="1226"/>
                    <a:pt x="3864" y="1226"/>
                  </a:cubicBezTo>
                  <a:cubicBezTo>
                    <a:pt x="4203" y="1226"/>
                    <a:pt x="4480" y="954"/>
                    <a:pt x="4480" y="614"/>
                  </a:cubicBezTo>
                  <a:cubicBezTo>
                    <a:pt x="4480" y="275"/>
                    <a:pt x="4205" y="1"/>
                    <a:pt x="38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44"/>
            <p:cNvSpPr/>
            <p:nvPr/>
          </p:nvSpPr>
          <p:spPr>
            <a:xfrm>
              <a:off x="5602849" y="1428672"/>
              <a:ext cx="376680" cy="362435"/>
            </a:xfrm>
            <a:custGeom>
              <a:avLst/>
              <a:gdLst/>
              <a:ahLst/>
              <a:cxnLst/>
              <a:rect l="l" t="t" r="r" b="b"/>
              <a:pathLst>
                <a:path w="13380" h="12874" extrusionOk="0">
                  <a:moveTo>
                    <a:pt x="8212" y="4797"/>
                  </a:moveTo>
                  <a:cubicBezTo>
                    <a:pt x="8335" y="4797"/>
                    <a:pt x="8434" y="4896"/>
                    <a:pt x="8432" y="5019"/>
                  </a:cubicBezTo>
                  <a:cubicBezTo>
                    <a:pt x="8432" y="5140"/>
                    <a:pt x="8335" y="5239"/>
                    <a:pt x="8212" y="5239"/>
                  </a:cubicBezTo>
                  <a:lnTo>
                    <a:pt x="6454" y="5239"/>
                  </a:lnTo>
                  <a:cubicBezTo>
                    <a:pt x="6515" y="5096"/>
                    <a:pt x="6571" y="4947"/>
                    <a:pt x="6619" y="4797"/>
                  </a:cubicBezTo>
                  <a:close/>
                  <a:moveTo>
                    <a:pt x="12282" y="3680"/>
                  </a:moveTo>
                  <a:cubicBezTo>
                    <a:pt x="12671" y="3680"/>
                    <a:pt x="12987" y="3996"/>
                    <a:pt x="12987" y="4385"/>
                  </a:cubicBezTo>
                  <a:lnTo>
                    <a:pt x="12987" y="5649"/>
                  </a:lnTo>
                  <a:cubicBezTo>
                    <a:pt x="12987" y="6036"/>
                    <a:pt x="12671" y="6350"/>
                    <a:pt x="12283" y="6352"/>
                  </a:cubicBezTo>
                  <a:lnTo>
                    <a:pt x="5754" y="6352"/>
                  </a:lnTo>
                  <a:cubicBezTo>
                    <a:pt x="5947" y="6128"/>
                    <a:pt x="6116" y="5886"/>
                    <a:pt x="6259" y="5630"/>
                  </a:cubicBezTo>
                  <a:lnTo>
                    <a:pt x="8214" y="5630"/>
                  </a:lnTo>
                  <a:cubicBezTo>
                    <a:pt x="8217" y="5630"/>
                    <a:pt x="8220" y="5630"/>
                    <a:pt x="8223" y="5630"/>
                  </a:cubicBezTo>
                  <a:cubicBezTo>
                    <a:pt x="8560" y="5630"/>
                    <a:pt x="8837" y="5355"/>
                    <a:pt x="8837" y="5015"/>
                  </a:cubicBezTo>
                  <a:cubicBezTo>
                    <a:pt x="8837" y="4675"/>
                    <a:pt x="8560" y="4402"/>
                    <a:pt x="8223" y="4402"/>
                  </a:cubicBezTo>
                  <a:cubicBezTo>
                    <a:pt x="8220" y="4402"/>
                    <a:pt x="8217" y="4402"/>
                    <a:pt x="8214" y="4403"/>
                  </a:cubicBezTo>
                  <a:lnTo>
                    <a:pt x="6722" y="4403"/>
                  </a:lnTo>
                  <a:cubicBezTo>
                    <a:pt x="6773" y="4165"/>
                    <a:pt x="6803" y="3923"/>
                    <a:pt x="6815" y="3680"/>
                  </a:cubicBezTo>
                  <a:close/>
                  <a:moveTo>
                    <a:pt x="3411" y="399"/>
                  </a:moveTo>
                  <a:lnTo>
                    <a:pt x="6430" y="1152"/>
                  </a:lnTo>
                  <a:lnTo>
                    <a:pt x="6430" y="3472"/>
                  </a:lnTo>
                  <a:cubicBezTo>
                    <a:pt x="6430" y="4947"/>
                    <a:pt x="5622" y="6306"/>
                    <a:pt x="4326" y="7011"/>
                  </a:cubicBezTo>
                  <a:lnTo>
                    <a:pt x="4326" y="7009"/>
                  </a:lnTo>
                  <a:lnTo>
                    <a:pt x="3411" y="7508"/>
                  </a:lnTo>
                  <a:lnTo>
                    <a:pt x="2498" y="7009"/>
                  </a:lnTo>
                  <a:cubicBezTo>
                    <a:pt x="1201" y="6304"/>
                    <a:pt x="393" y="4947"/>
                    <a:pt x="395" y="3470"/>
                  </a:cubicBezTo>
                  <a:lnTo>
                    <a:pt x="395" y="1152"/>
                  </a:lnTo>
                  <a:lnTo>
                    <a:pt x="3411" y="399"/>
                  </a:lnTo>
                  <a:close/>
                  <a:moveTo>
                    <a:pt x="12283" y="9809"/>
                  </a:moveTo>
                  <a:cubicBezTo>
                    <a:pt x="12671" y="9811"/>
                    <a:pt x="12987" y="10125"/>
                    <a:pt x="12987" y="10514"/>
                  </a:cubicBezTo>
                  <a:lnTo>
                    <a:pt x="12987" y="11775"/>
                  </a:lnTo>
                  <a:cubicBezTo>
                    <a:pt x="12987" y="12163"/>
                    <a:pt x="12671" y="12479"/>
                    <a:pt x="12283" y="12479"/>
                  </a:cubicBezTo>
                  <a:lnTo>
                    <a:pt x="4289" y="12479"/>
                  </a:lnTo>
                  <a:cubicBezTo>
                    <a:pt x="3900" y="12479"/>
                    <a:pt x="3584" y="12163"/>
                    <a:pt x="3582" y="11775"/>
                  </a:cubicBezTo>
                  <a:lnTo>
                    <a:pt x="3582" y="10514"/>
                  </a:lnTo>
                  <a:cubicBezTo>
                    <a:pt x="3584" y="10125"/>
                    <a:pt x="3898" y="9811"/>
                    <a:pt x="4287" y="9809"/>
                  </a:cubicBezTo>
                  <a:close/>
                  <a:moveTo>
                    <a:pt x="3411" y="0"/>
                  </a:moveTo>
                  <a:cubicBezTo>
                    <a:pt x="3395" y="0"/>
                    <a:pt x="3379" y="2"/>
                    <a:pt x="3364" y="7"/>
                  </a:cubicBezTo>
                  <a:lnTo>
                    <a:pt x="151" y="809"/>
                  </a:lnTo>
                  <a:cubicBezTo>
                    <a:pt x="62" y="831"/>
                    <a:pt x="1" y="910"/>
                    <a:pt x="1" y="1000"/>
                  </a:cubicBezTo>
                  <a:lnTo>
                    <a:pt x="1" y="3472"/>
                  </a:lnTo>
                  <a:cubicBezTo>
                    <a:pt x="1" y="5092"/>
                    <a:pt x="885" y="6582"/>
                    <a:pt x="2309" y="7356"/>
                  </a:cubicBezTo>
                  <a:lnTo>
                    <a:pt x="3190" y="7834"/>
                  </a:lnTo>
                  <a:lnTo>
                    <a:pt x="3190" y="8713"/>
                  </a:lnTo>
                  <a:cubicBezTo>
                    <a:pt x="3190" y="9071"/>
                    <a:pt x="3365" y="9409"/>
                    <a:pt x="3661" y="9614"/>
                  </a:cubicBezTo>
                  <a:cubicBezTo>
                    <a:pt x="3365" y="9819"/>
                    <a:pt x="3190" y="10155"/>
                    <a:pt x="3190" y="10516"/>
                  </a:cubicBezTo>
                  <a:lnTo>
                    <a:pt x="3190" y="11775"/>
                  </a:lnTo>
                  <a:cubicBezTo>
                    <a:pt x="3190" y="12381"/>
                    <a:pt x="3681" y="12873"/>
                    <a:pt x="4287" y="12873"/>
                  </a:cubicBezTo>
                  <a:lnTo>
                    <a:pt x="12280" y="12873"/>
                  </a:lnTo>
                  <a:cubicBezTo>
                    <a:pt x="12886" y="12873"/>
                    <a:pt x="13378" y="12381"/>
                    <a:pt x="13378" y="11775"/>
                  </a:cubicBezTo>
                  <a:lnTo>
                    <a:pt x="13378" y="10516"/>
                  </a:lnTo>
                  <a:cubicBezTo>
                    <a:pt x="13378" y="10155"/>
                    <a:pt x="13200" y="9817"/>
                    <a:pt x="12905" y="9614"/>
                  </a:cubicBezTo>
                  <a:cubicBezTo>
                    <a:pt x="13200" y="9409"/>
                    <a:pt x="13378" y="9071"/>
                    <a:pt x="13378" y="8713"/>
                  </a:cubicBezTo>
                  <a:lnTo>
                    <a:pt x="13378" y="8551"/>
                  </a:lnTo>
                  <a:cubicBezTo>
                    <a:pt x="13378" y="8443"/>
                    <a:pt x="13289" y="8356"/>
                    <a:pt x="13181" y="8356"/>
                  </a:cubicBezTo>
                  <a:cubicBezTo>
                    <a:pt x="13074" y="8356"/>
                    <a:pt x="12985" y="8443"/>
                    <a:pt x="12985" y="8551"/>
                  </a:cubicBezTo>
                  <a:lnTo>
                    <a:pt x="12985" y="8713"/>
                  </a:lnTo>
                  <a:cubicBezTo>
                    <a:pt x="12985" y="9100"/>
                    <a:pt x="12669" y="9416"/>
                    <a:pt x="12282" y="9416"/>
                  </a:cubicBezTo>
                  <a:lnTo>
                    <a:pt x="4287" y="9416"/>
                  </a:lnTo>
                  <a:cubicBezTo>
                    <a:pt x="3898" y="9416"/>
                    <a:pt x="3584" y="9100"/>
                    <a:pt x="3582" y="8713"/>
                  </a:cubicBezTo>
                  <a:lnTo>
                    <a:pt x="3582" y="7861"/>
                  </a:lnTo>
                  <a:lnTo>
                    <a:pt x="4514" y="7356"/>
                  </a:lnTo>
                  <a:cubicBezTo>
                    <a:pt x="4823" y="7187"/>
                    <a:pt x="5110" y="6982"/>
                    <a:pt x="5371" y="6746"/>
                  </a:cubicBezTo>
                  <a:lnTo>
                    <a:pt x="12282" y="6746"/>
                  </a:lnTo>
                  <a:cubicBezTo>
                    <a:pt x="12671" y="6746"/>
                    <a:pt x="12985" y="7062"/>
                    <a:pt x="12987" y="7450"/>
                  </a:cubicBezTo>
                  <a:lnTo>
                    <a:pt x="12987" y="7636"/>
                  </a:lnTo>
                  <a:cubicBezTo>
                    <a:pt x="12987" y="7745"/>
                    <a:pt x="13074" y="7832"/>
                    <a:pt x="13183" y="7832"/>
                  </a:cubicBezTo>
                  <a:cubicBezTo>
                    <a:pt x="13290" y="7832"/>
                    <a:pt x="13378" y="7745"/>
                    <a:pt x="13378" y="7636"/>
                  </a:cubicBezTo>
                  <a:lnTo>
                    <a:pt x="13378" y="7451"/>
                  </a:lnTo>
                  <a:cubicBezTo>
                    <a:pt x="13378" y="7091"/>
                    <a:pt x="13202" y="6755"/>
                    <a:pt x="12906" y="6550"/>
                  </a:cubicBezTo>
                  <a:cubicBezTo>
                    <a:pt x="13202" y="6345"/>
                    <a:pt x="13378" y="6009"/>
                    <a:pt x="13378" y="5649"/>
                  </a:cubicBezTo>
                  <a:lnTo>
                    <a:pt x="13379" y="5649"/>
                  </a:lnTo>
                  <a:lnTo>
                    <a:pt x="13379" y="4387"/>
                  </a:lnTo>
                  <a:cubicBezTo>
                    <a:pt x="13379" y="3781"/>
                    <a:pt x="12888" y="3291"/>
                    <a:pt x="12282" y="3289"/>
                  </a:cubicBezTo>
                  <a:lnTo>
                    <a:pt x="6821" y="3289"/>
                  </a:lnTo>
                  <a:lnTo>
                    <a:pt x="6821" y="1000"/>
                  </a:lnTo>
                  <a:cubicBezTo>
                    <a:pt x="6821" y="910"/>
                    <a:pt x="6759" y="831"/>
                    <a:pt x="6672" y="809"/>
                  </a:cubicBezTo>
                  <a:lnTo>
                    <a:pt x="3459" y="7"/>
                  </a:lnTo>
                  <a:cubicBezTo>
                    <a:pt x="3443" y="2"/>
                    <a:pt x="3427" y="0"/>
                    <a:pt x="3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44"/>
            <p:cNvSpPr/>
            <p:nvPr/>
          </p:nvSpPr>
          <p:spPr>
            <a:xfrm>
              <a:off x="5915708" y="1540916"/>
              <a:ext cx="34543" cy="57713"/>
            </a:xfrm>
            <a:custGeom>
              <a:avLst/>
              <a:gdLst/>
              <a:ahLst/>
              <a:cxnLst/>
              <a:rect l="l" t="t" r="r" b="b"/>
              <a:pathLst>
                <a:path w="1227" h="2050" extrusionOk="0">
                  <a:moveTo>
                    <a:pt x="614" y="393"/>
                  </a:moveTo>
                  <a:cubicBezTo>
                    <a:pt x="735" y="393"/>
                    <a:pt x="834" y="492"/>
                    <a:pt x="834" y="614"/>
                  </a:cubicBezTo>
                  <a:lnTo>
                    <a:pt x="834" y="1448"/>
                  </a:lnTo>
                  <a:cubicBezTo>
                    <a:pt x="834" y="1570"/>
                    <a:pt x="735" y="1669"/>
                    <a:pt x="614" y="1669"/>
                  </a:cubicBezTo>
                  <a:cubicBezTo>
                    <a:pt x="491" y="1669"/>
                    <a:pt x="392" y="1570"/>
                    <a:pt x="392" y="1448"/>
                  </a:cubicBezTo>
                  <a:lnTo>
                    <a:pt x="392" y="614"/>
                  </a:lnTo>
                  <a:cubicBezTo>
                    <a:pt x="392" y="492"/>
                    <a:pt x="491" y="393"/>
                    <a:pt x="614" y="393"/>
                  </a:cubicBezTo>
                  <a:close/>
                  <a:moveTo>
                    <a:pt x="614" y="1"/>
                  </a:moveTo>
                  <a:cubicBezTo>
                    <a:pt x="276" y="1"/>
                    <a:pt x="1" y="276"/>
                    <a:pt x="1" y="614"/>
                  </a:cubicBezTo>
                  <a:lnTo>
                    <a:pt x="1" y="1448"/>
                  </a:lnTo>
                  <a:cubicBezTo>
                    <a:pt x="6" y="1781"/>
                    <a:pt x="279" y="2049"/>
                    <a:pt x="614" y="2049"/>
                  </a:cubicBezTo>
                  <a:cubicBezTo>
                    <a:pt x="947" y="2049"/>
                    <a:pt x="1220" y="1781"/>
                    <a:pt x="1227" y="1448"/>
                  </a:cubicBezTo>
                  <a:lnTo>
                    <a:pt x="1227" y="614"/>
                  </a:lnTo>
                  <a:cubicBezTo>
                    <a:pt x="1227" y="276"/>
                    <a:pt x="952"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44"/>
            <p:cNvSpPr/>
            <p:nvPr/>
          </p:nvSpPr>
          <p:spPr>
            <a:xfrm>
              <a:off x="5873620" y="1540916"/>
              <a:ext cx="34543" cy="57713"/>
            </a:xfrm>
            <a:custGeom>
              <a:avLst/>
              <a:gdLst/>
              <a:ahLst/>
              <a:cxnLst/>
              <a:rect l="l" t="t" r="r" b="b"/>
              <a:pathLst>
                <a:path w="1227" h="2050" extrusionOk="0">
                  <a:moveTo>
                    <a:pt x="613" y="393"/>
                  </a:moveTo>
                  <a:cubicBezTo>
                    <a:pt x="735" y="393"/>
                    <a:pt x="834" y="492"/>
                    <a:pt x="834" y="614"/>
                  </a:cubicBezTo>
                  <a:lnTo>
                    <a:pt x="834" y="1448"/>
                  </a:lnTo>
                  <a:cubicBezTo>
                    <a:pt x="834" y="1570"/>
                    <a:pt x="735" y="1669"/>
                    <a:pt x="613" y="1669"/>
                  </a:cubicBezTo>
                  <a:cubicBezTo>
                    <a:pt x="490" y="1669"/>
                    <a:pt x="391" y="1570"/>
                    <a:pt x="391" y="1448"/>
                  </a:cubicBezTo>
                  <a:lnTo>
                    <a:pt x="391" y="614"/>
                  </a:lnTo>
                  <a:cubicBezTo>
                    <a:pt x="391" y="492"/>
                    <a:pt x="490" y="393"/>
                    <a:pt x="613" y="393"/>
                  </a:cubicBezTo>
                  <a:close/>
                  <a:moveTo>
                    <a:pt x="613" y="1"/>
                  </a:moveTo>
                  <a:cubicBezTo>
                    <a:pt x="275" y="1"/>
                    <a:pt x="1" y="276"/>
                    <a:pt x="1" y="614"/>
                  </a:cubicBezTo>
                  <a:lnTo>
                    <a:pt x="1" y="1448"/>
                  </a:lnTo>
                  <a:cubicBezTo>
                    <a:pt x="6" y="1781"/>
                    <a:pt x="279" y="2049"/>
                    <a:pt x="613" y="2049"/>
                  </a:cubicBezTo>
                  <a:cubicBezTo>
                    <a:pt x="948" y="2049"/>
                    <a:pt x="1219" y="1781"/>
                    <a:pt x="1226" y="1448"/>
                  </a:cubicBezTo>
                  <a:lnTo>
                    <a:pt x="1226" y="614"/>
                  </a:lnTo>
                  <a:cubicBezTo>
                    <a:pt x="1226" y="276"/>
                    <a:pt x="951" y="1"/>
                    <a:pt x="6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44"/>
            <p:cNvSpPr/>
            <p:nvPr/>
          </p:nvSpPr>
          <p:spPr>
            <a:xfrm>
              <a:off x="5632325" y="1458992"/>
              <a:ext cx="133189" cy="159399"/>
            </a:xfrm>
            <a:custGeom>
              <a:avLst/>
              <a:gdLst/>
              <a:ahLst/>
              <a:cxnLst/>
              <a:rect l="l" t="t" r="r" b="b"/>
              <a:pathLst>
                <a:path w="4731" h="5662" extrusionOk="0">
                  <a:moveTo>
                    <a:pt x="2364" y="1"/>
                  </a:moveTo>
                  <a:cubicBezTo>
                    <a:pt x="2348" y="1"/>
                    <a:pt x="2332" y="3"/>
                    <a:pt x="2317" y="7"/>
                  </a:cubicBezTo>
                  <a:lnTo>
                    <a:pt x="149" y="548"/>
                  </a:lnTo>
                  <a:cubicBezTo>
                    <a:pt x="62" y="570"/>
                    <a:pt x="0" y="649"/>
                    <a:pt x="0" y="738"/>
                  </a:cubicBezTo>
                  <a:lnTo>
                    <a:pt x="0" y="1938"/>
                  </a:lnTo>
                  <a:cubicBezTo>
                    <a:pt x="4" y="2043"/>
                    <a:pt x="91" y="2127"/>
                    <a:pt x="196" y="2127"/>
                  </a:cubicBezTo>
                  <a:cubicBezTo>
                    <a:pt x="302" y="2127"/>
                    <a:pt x="388" y="2043"/>
                    <a:pt x="391" y="1938"/>
                  </a:cubicBezTo>
                  <a:lnTo>
                    <a:pt x="391" y="891"/>
                  </a:lnTo>
                  <a:lnTo>
                    <a:pt x="2364" y="398"/>
                  </a:lnTo>
                  <a:lnTo>
                    <a:pt x="4336" y="891"/>
                  </a:lnTo>
                  <a:lnTo>
                    <a:pt x="4336" y="2395"/>
                  </a:lnTo>
                  <a:cubicBezTo>
                    <a:pt x="4336" y="3488"/>
                    <a:pt x="3739" y="4493"/>
                    <a:pt x="2779" y="5016"/>
                  </a:cubicBezTo>
                  <a:lnTo>
                    <a:pt x="2364" y="5241"/>
                  </a:lnTo>
                  <a:lnTo>
                    <a:pt x="1950" y="5016"/>
                  </a:lnTo>
                  <a:cubicBezTo>
                    <a:pt x="1125" y="4565"/>
                    <a:pt x="560" y="3752"/>
                    <a:pt x="424" y="2824"/>
                  </a:cubicBezTo>
                  <a:cubicBezTo>
                    <a:pt x="408" y="2725"/>
                    <a:pt x="324" y="2654"/>
                    <a:pt x="229" y="2654"/>
                  </a:cubicBezTo>
                  <a:cubicBezTo>
                    <a:pt x="220" y="2654"/>
                    <a:pt x="211" y="2655"/>
                    <a:pt x="202" y="2656"/>
                  </a:cubicBezTo>
                  <a:cubicBezTo>
                    <a:pt x="94" y="2672"/>
                    <a:pt x="19" y="2771"/>
                    <a:pt x="34" y="2878"/>
                  </a:cubicBezTo>
                  <a:cubicBezTo>
                    <a:pt x="190" y="3932"/>
                    <a:pt x="830" y="4850"/>
                    <a:pt x="1764" y="5360"/>
                  </a:cubicBezTo>
                  <a:lnTo>
                    <a:pt x="2272" y="5637"/>
                  </a:lnTo>
                  <a:cubicBezTo>
                    <a:pt x="2301" y="5653"/>
                    <a:pt x="2333" y="5661"/>
                    <a:pt x="2365" y="5661"/>
                  </a:cubicBezTo>
                  <a:cubicBezTo>
                    <a:pt x="2397" y="5661"/>
                    <a:pt x="2429" y="5653"/>
                    <a:pt x="2458" y="5637"/>
                  </a:cubicBezTo>
                  <a:lnTo>
                    <a:pt x="2967" y="5360"/>
                  </a:lnTo>
                  <a:cubicBezTo>
                    <a:pt x="4053" y="4770"/>
                    <a:pt x="4731" y="3631"/>
                    <a:pt x="4729" y="2393"/>
                  </a:cubicBezTo>
                  <a:lnTo>
                    <a:pt x="4729" y="739"/>
                  </a:lnTo>
                  <a:cubicBezTo>
                    <a:pt x="4729" y="649"/>
                    <a:pt x="4667" y="570"/>
                    <a:pt x="4580" y="548"/>
                  </a:cubicBezTo>
                  <a:lnTo>
                    <a:pt x="2412" y="7"/>
                  </a:lnTo>
                  <a:cubicBezTo>
                    <a:pt x="2396" y="3"/>
                    <a:pt x="2380" y="1"/>
                    <a:pt x="2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44"/>
            <p:cNvSpPr/>
            <p:nvPr/>
          </p:nvSpPr>
          <p:spPr>
            <a:xfrm>
              <a:off x="5649526" y="1488946"/>
              <a:ext cx="99885" cy="93438"/>
            </a:xfrm>
            <a:custGeom>
              <a:avLst/>
              <a:gdLst/>
              <a:ahLst/>
              <a:cxnLst/>
              <a:rect l="l" t="t" r="r" b="b"/>
              <a:pathLst>
                <a:path w="3548" h="3319" extrusionOk="0">
                  <a:moveTo>
                    <a:pt x="2789" y="394"/>
                  </a:moveTo>
                  <a:cubicBezTo>
                    <a:pt x="2833" y="394"/>
                    <a:pt x="2877" y="404"/>
                    <a:pt x="2918" y="426"/>
                  </a:cubicBezTo>
                  <a:cubicBezTo>
                    <a:pt x="3047" y="496"/>
                    <a:pt x="3099" y="659"/>
                    <a:pt x="3030" y="790"/>
                  </a:cubicBezTo>
                  <a:lnTo>
                    <a:pt x="1957" y="2784"/>
                  </a:lnTo>
                  <a:cubicBezTo>
                    <a:pt x="1906" y="2879"/>
                    <a:pt x="1812" y="2927"/>
                    <a:pt x="1717" y="2927"/>
                  </a:cubicBezTo>
                  <a:cubicBezTo>
                    <a:pt x="1635" y="2927"/>
                    <a:pt x="1554" y="2891"/>
                    <a:pt x="1499" y="2818"/>
                  </a:cubicBezTo>
                  <a:lnTo>
                    <a:pt x="538" y="1531"/>
                  </a:lnTo>
                  <a:cubicBezTo>
                    <a:pt x="449" y="1410"/>
                    <a:pt x="473" y="1239"/>
                    <a:pt x="594" y="1148"/>
                  </a:cubicBezTo>
                  <a:cubicBezTo>
                    <a:pt x="640" y="1113"/>
                    <a:pt x="697" y="1094"/>
                    <a:pt x="757" y="1094"/>
                  </a:cubicBezTo>
                  <a:cubicBezTo>
                    <a:pt x="768" y="1094"/>
                    <a:pt x="782" y="1096"/>
                    <a:pt x="796" y="1097"/>
                  </a:cubicBezTo>
                  <a:cubicBezTo>
                    <a:pt x="868" y="1108"/>
                    <a:pt x="932" y="1147"/>
                    <a:pt x="975" y="1205"/>
                  </a:cubicBezTo>
                  <a:lnTo>
                    <a:pt x="1496" y="1903"/>
                  </a:lnTo>
                  <a:cubicBezTo>
                    <a:pt x="1535" y="1956"/>
                    <a:pt x="1594" y="1982"/>
                    <a:pt x="1653" y="1982"/>
                  </a:cubicBezTo>
                  <a:cubicBezTo>
                    <a:pt x="1722" y="1982"/>
                    <a:pt x="1789" y="1947"/>
                    <a:pt x="1825" y="1879"/>
                  </a:cubicBezTo>
                  <a:lnTo>
                    <a:pt x="2551" y="532"/>
                  </a:lnTo>
                  <a:cubicBezTo>
                    <a:pt x="2601" y="443"/>
                    <a:pt x="2694" y="394"/>
                    <a:pt x="2789" y="394"/>
                  </a:cubicBezTo>
                  <a:close/>
                  <a:moveTo>
                    <a:pt x="2790" y="1"/>
                  </a:moveTo>
                  <a:cubicBezTo>
                    <a:pt x="2555" y="1"/>
                    <a:pt x="2327" y="125"/>
                    <a:pt x="2206" y="346"/>
                  </a:cubicBezTo>
                  <a:lnTo>
                    <a:pt x="1627" y="1422"/>
                  </a:lnTo>
                  <a:lnTo>
                    <a:pt x="1289" y="969"/>
                  </a:lnTo>
                  <a:cubicBezTo>
                    <a:pt x="1159" y="791"/>
                    <a:pt x="957" y="697"/>
                    <a:pt x="752" y="697"/>
                  </a:cubicBezTo>
                  <a:cubicBezTo>
                    <a:pt x="614" y="697"/>
                    <a:pt x="474" y="740"/>
                    <a:pt x="355" y="829"/>
                  </a:cubicBezTo>
                  <a:cubicBezTo>
                    <a:pt x="58" y="1049"/>
                    <a:pt x="0" y="1471"/>
                    <a:pt x="224" y="1765"/>
                  </a:cubicBezTo>
                  <a:lnTo>
                    <a:pt x="1185" y="3052"/>
                  </a:lnTo>
                  <a:cubicBezTo>
                    <a:pt x="1310" y="3219"/>
                    <a:pt x="1508" y="3318"/>
                    <a:pt x="1716" y="3318"/>
                  </a:cubicBezTo>
                  <a:lnTo>
                    <a:pt x="1718" y="3318"/>
                  </a:lnTo>
                  <a:cubicBezTo>
                    <a:pt x="1733" y="3318"/>
                    <a:pt x="1750" y="3318"/>
                    <a:pt x="1765" y="3316"/>
                  </a:cubicBezTo>
                  <a:cubicBezTo>
                    <a:pt x="1992" y="3301"/>
                    <a:pt x="2194" y="3170"/>
                    <a:pt x="2301" y="2970"/>
                  </a:cubicBezTo>
                  <a:lnTo>
                    <a:pt x="3377" y="976"/>
                  </a:lnTo>
                  <a:cubicBezTo>
                    <a:pt x="3548" y="653"/>
                    <a:pt x="3426" y="252"/>
                    <a:pt x="3104" y="80"/>
                  </a:cubicBezTo>
                  <a:cubicBezTo>
                    <a:pt x="3004" y="26"/>
                    <a:pt x="2896" y="1"/>
                    <a:pt x="2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a:extLst>
              <a:ext uri="{FF2B5EF4-FFF2-40B4-BE49-F238E27FC236}">
                <a16:creationId xmlns:a16="http://schemas.microsoft.com/office/drawing/2014/main" id="{DC8AABE0-C151-8104-4D57-03AA7ED8D8E7}"/>
              </a:ext>
            </a:extLst>
          </p:cNvPr>
          <p:cNvPicPr>
            <a:picLocks noChangeAspect="1"/>
          </p:cNvPicPr>
          <p:nvPr/>
        </p:nvPicPr>
        <p:blipFill>
          <a:blip r:embed="rId3"/>
          <a:stretch>
            <a:fillRect/>
          </a:stretch>
        </p:blipFill>
        <p:spPr>
          <a:xfrm>
            <a:off x="2190939" y="578250"/>
            <a:ext cx="5040141" cy="425899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4DC2A3-A827-C251-1941-A2FDEBCD3EB6}"/>
              </a:ext>
            </a:extLst>
          </p:cNvPr>
          <p:cNvSpPr>
            <a:spLocks noGrp="1"/>
          </p:cNvSpPr>
          <p:nvPr>
            <p:ph type="title"/>
          </p:nvPr>
        </p:nvSpPr>
        <p:spPr>
          <a:xfrm>
            <a:off x="447675" y="445025"/>
            <a:ext cx="8391525" cy="572700"/>
          </a:xfrm>
        </p:spPr>
        <p:txBody>
          <a:bodyPr/>
          <a:lstStyle/>
          <a:p>
            <a:r>
              <a:rPr lang="en-US" dirty="0"/>
              <a:t>Useful terms which you need to know</a:t>
            </a:r>
          </a:p>
        </p:txBody>
      </p:sp>
      <p:sp>
        <p:nvSpPr>
          <p:cNvPr id="3" name="Text Placeholder 2">
            <a:extLst>
              <a:ext uri="{FF2B5EF4-FFF2-40B4-BE49-F238E27FC236}">
                <a16:creationId xmlns:a16="http://schemas.microsoft.com/office/drawing/2014/main" id="{4A720847-48B7-6A9D-ED02-7A639114BDEB}"/>
              </a:ext>
            </a:extLst>
          </p:cNvPr>
          <p:cNvSpPr>
            <a:spLocks noGrp="1"/>
          </p:cNvSpPr>
          <p:nvPr>
            <p:ph type="body" idx="1"/>
          </p:nvPr>
        </p:nvSpPr>
        <p:spPr>
          <a:xfrm>
            <a:off x="-104775" y="1504950"/>
            <a:ext cx="9124950" cy="3193524"/>
          </a:xfrm>
        </p:spPr>
        <p:txBody>
          <a:bodyPr/>
          <a:lstStyle/>
          <a:p>
            <a:r>
              <a:rPr lang="en-US" b="1" u="sng" dirty="0"/>
              <a:t>Assembler</a:t>
            </a:r>
            <a:r>
              <a:rPr lang="en-US" dirty="0"/>
              <a:t> – is a low-level programming language that translates between computer programs</a:t>
            </a:r>
          </a:p>
          <a:p>
            <a:r>
              <a:rPr lang="en-US" dirty="0"/>
              <a:t>Example: Assembler is less computer orientated than machine code.</a:t>
            </a:r>
          </a:p>
          <a:p>
            <a:r>
              <a:rPr lang="en-US" b="1" u="sng" dirty="0"/>
              <a:t>Java</a:t>
            </a:r>
            <a:r>
              <a:rPr lang="en-US" dirty="0"/>
              <a:t> – is an object-oriented programming language </a:t>
            </a:r>
          </a:p>
          <a:p>
            <a:r>
              <a:rPr lang="en-US" dirty="0"/>
              <a:t>Example: He has a passion for digital preservation, having previously worked on projects like conserving old-school mobile games that ran on Java.</a:t>
            </a:r>
          </a:p>
          <a:p>
            <a:r>
              <a:rPr lang="en-US" b="1" u="sng" dirty="0"/>
              <a:t>C++ </a:t>
            </a:r>
            <a:r>
              <a:rPr lang="en-US" dirty="0"/>
              <a:t>- is a programming language that adds object-oriented programming capabilities to C</a:t>
            </a:r>
          </a:p>
          <a:p>
            <a:r>
              <a:rPr lang="en-US" dirty="0"/>
              <a:t>Example: In C++ we have to tell the compiler about the data type we are going to enter.</a:t>
            </a:r>
          </a:p>
          <a:p>
            <a:r>
              <a:rPr lang="en-US" b="1" u="sng" dirty="0"/>
              <a:t>BASIC</a:t>
            </a:r>
            <a:r>
              <a:rPr lang="en-US" dirty="0"/>
              <a:t> – it is a high-level programming language that was invented in the 1960s and is declining in popularity</a:t>
            </a:r>
          </a:p>
          <a:p>
            <a:r>
              <a:rPr lang="en-US" dirty="0"/>
              <a:t>Example: The Basic programming language is not closely related to any special type of computer, processor or operating system. It is a general-purpose language. </a:t>
            </a:r>
          </a:p>
          <a:p>
            <a:endParaRPr lang="en-US" dirty="0"/>
          </a:p>
        </p:txBody>
      </p:sp>
    </p:spTree>
    <p:extLst>
      <p:ext uri="{BB962C8B-B14F-4D97-AF65-F5344CB8AC3E}">
        <p14:creationId xmlns:p14="http://schemas.microsoft.com/office/powerpoint/2010/main" val="3805474254"/>
      </p:ext>
    </p:extLst>
  </p:cSld>
  <p:clrMapOvr>
    <a:masterClrMapping/>
  </p:clrMapOvr>
  <p:transition spd="slow">
    <p:wheel spokes="1"/>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645"/>
        <p:cNvGrpSpPr/>
        <p:nvPr/>
      </p:nvGrpSpPr>
      <p:grpSpPr>
        <a:xfrm>
          <a:off x="0" y="0"/>
          <a:ext cx="0" cy="0"/>
          <a:chOff x="0" y="0"/>
          <a:chExt cx="0" cy="0"/>
        </a:xfrm>
      </p:grpSpPr>
      <p:pic>
        <p:nvPicPr>
          <p:cNvPr id="16648" name="Google Shape;16648;p50"/>
          <p:cNvPicPr preferRelativeResize="0"/>
          <p:nvPr/>
        </p:nvPicPr>
        <p:blipFill rotWithShape="1">
          <a:blip r:embed="rId3">
            <a:alphaModFix/>
          </a:blip>
          <a:srcRect t="44623" b="10811"/>
          <a:stretch/>
        </p:blipFill>
        <p:spPr>
          <a:xfrm>
            <a:off x="573417" y="1207566"/>
            <a:ext cx="2951560" cy="276414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Рисунок 2">
            <a:extLst>
              <a:ext uri="{FF2B5EF4-FFF2-40B4-BE49-F238E27FC236}">
                <a16:creationId xmlns:a16="http://schemas.microsoft.com/office/drawing/2014/main" id="{7647BFBB-0F24-69AC-4B8E-4BF29EB7DD7E}"/>
              </a:ext>
            </a:extLst>
          </p:cNvPr>
          <p:cNvPicPr>
            <a:picLocks noChangeAspect="1"/>
          </p:cNvPicPr>
          <p:nvPr/>
        </p:nvPicPr>
        <p:blipFill>
          <a:blip r:embed="rId4"/>
          <a:stretch>
            <a:fillRect/>
          </a:stretch>
        </p:blipFill>
        <p:spPr>
          <a:xfrm>
            <a:off x="3590717" y="553275"/>
            <a:ext cx="4833283" cy="40369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ransition spd="slow">
    <p:randomBar dir="vert"/>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2CDFE-A27B-753B-0FC4-FA0D0682492F}"/>
              </a:ext>
            </a:extLst>
          </p:cNvPr>
          <p:cNvSpPr>
            <a:spLocks noGrp="1"/>
          </p:cNvSpPr>
          <p:nvPr>
            <p:ph type="title"/>
          </p:nvPr>
        </p:nvSpPr>
        <p:spPr>
          <a:xfrm>
            <a:off x="720000" y="2905825"/>
            <a:ext cx="7487022" cy="870300"/>
          </a:xfrm>
        </p:spPr>
        <p:txBody>
          <a:bodyPr/>
          <a:lstStyle/>
          <a:p>
            <a:r>
              <a:rPr lang="en-US" sz="5400" dirty="0">
                <a:latin typeface="Castellar" panose="020A0402060406010301" pitchFamily="18" charset="0"/>
              </a:rPr>
              <a:t>Home assignment</a:t>
            </a:r>
          </a:p>
        </p:txBody>
      </p:sp>
      <p:sp>
        <p:nvSpPr>
          <p:cNvPr id="3" name="Subtitle 2">
            <a:extLst>
              <a:ext uri="{FF2B5EF4-FFF2-40B4-BE49-F238E27FC236}">
                <a16:creationId xmlns:a16="http://schemas.microsoft.com/office/drawing/2014/main" id="{4B52184E-0BFC-BFF2-968F-B11C064F551C}"/>
              </a:ext>
            </a:extLst>
          </p:cNvPr>
          <p:cNvSpPr>
            <a:spLocks noGrp="1"/>
          </p:cNvSpPr>
          <p:nvPr>
            <p:ph type="subTitle" idx="1"/>
          </p:nvPr>
        </p:nvSpPr>
        <p:spPr>
          <a:xfrm>
            <a:off x="417689" y="632178"/>
            <a:ext cx="7902221" cy="1939572"/>
          </a:xfrm>
        </p:spPr>
        <p:txBody>
          <a:bodyPr/>
          <a:lstStyle/>
          <a:p>
            <a:pPr algn="ctr"/>
            <a:r>
              <a:rPr lang="en-US" sz="2800" kern="100" dirty="0">
                <a:effectLst/>
                <a:latin typeface="Times New Roman" panose="02020603050405020304" pitchFamily="18" charset="0"/>
                <a:ea typeface="Times New Roman" panose="02020603050405020304" pitchFamily="18" charset="0"/>
                <a:cs typeface="Times New Roman" panose="02020603050405020304" pitchFamily="18" charset="0"/>
              </a:rPr>
              <a:t>Write a brief review of an internet service or a comparison between two types of internet connections and give a short presentation about it next lesson.</a:t>
            </a:r>
            <a:endParaRPr lang="en-US" sz="2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47164995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487"/>
        <p:cNvGrpSpPr/>
        <p:nvPr/>
      </p:nvGrpSpPr>
      <p:grpSpPr>
        <a:xfrm>
          <a:off x="0" y="0"/>
          <a:ext cx="0" cy="0"/>
          <a:chOff x="0" y="0"/>
          <a:chExt cx="0" cy="0"/>
        </a:xfrm>
      </p:grpSpPr>
      <p:sp>
        <p:nvSpPr>
          <p:cNvPr id="17488" name="Google Shape;17488;p70"/>
          <p:cNvSpPr txBox="1">
            <a:spLocks noGrp="1"/>
          </p:cNvSpPr>
          <p:nvPr>
            <p:ph type="ctrTitle"/>
          </p:nvPr>
        </p:nvSpPr>
        <p:spPr>
          <a:xfrm>
            <a:off x="2429950" y="770800"/>
            <a:ext cx="4284000" cy="73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7489" name="Google Shape;17489;p70"/>
          <p:cNvSpPr txBox="1">
            <a:spLocks noGrp="1"/>
          </p:cNvSpPr>
          <p:nvPr>
            <p:ph type="subTitle" idx="1"/>
          </p:nvPr>
        </p:nvSpPr>
        <p:spPr>
          <a:xfrm>
            <a:off x="2425075" y="1509700"/>
            <a:ext cx="4293900" cy="117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sz="2800" dirty="0"/>
              <a:t>Do you have any questions?</a:t>
            </a:r>
            <a:endParaRPr sz="2800" dirty="0"/>
          </a:p>
        </p:txBody>
      </p:sp>
      <p:grpSp>
        <p:nvGrpSpPr>
          <p:cNvPr id="17491" name="Google Shape;17491;p70"/>
          <p:cNvGrpSpPr/>
          <p:nvPr/>
        </p:nvGrpSpPr>
        <p:grpSpPr>
          <a:xfrm>
            <a:off x="2906593" y="2879836"/>
            <a:ext cx="702427" cy="697138"/>
            <a:chOff x="1279193" y="1482825"/>
            <a:chExt cx="702427" cy="697138"/>
          </a:xfrm>
        </p:grpSpPr>
        <p:sp>
          <p:nvSpPr>
            <p:cNvPr id="17492" name="Google Shape;17492;p70"/>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0"/>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0"/>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0"/>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0"/>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7" name="Google Shape;17497;p70"/>
          <p:cNvGrpSpPr/>
          <p:nvPr/>
        </p:nvGrpSpPr>
        <p:grpSpPr>
          <a:xfrm>
            <a:off x="3782685" y="2879836"/>
            <a:ext cx="702427" cy="697138"/>
            <a:chOff x="1279193" y="1482825"/>
            <a:chExt cx="702427" cy="697138"/>
          </a:xfrm>
        </p:grpSpPr>
        <p:sp>
          <p:nvSpPr>
            <p:cNvPr id="17498" name="Google Shape;17498;p70"/>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0"/>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0"/>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0"/>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0"/>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3" name="Google Shape;17503;p70"/>
          <p:cNvGrpSpPr/>
          <p:nvPr/>
        </p:nvGrpSpPr>
        <p:grpSpPr>
          <a:xfrm>
            <a:off x="4658777" y="2879836"/>
            <a:ext cx="702427" cy="697138"/>
            <a:chOff x="1279193" y="1482825"/>
            <a:chExt cx="702427" cy="697138"/>
          </a:xfrm>
        </p:grpSpPr>
        <p:sp>
          <p:nvSpPr>
            <p:cNvPr id="17504" name="Google Shape;17504;p70"/>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0"/>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0"/>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0"/>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0"/>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70"/>
          <p:cNvGrpSpPr/>
          <p:nvPr/>
        </p:nvGrpSpPr>
        <p:grpSpPr>
          <a:xfrm>
            <a:off x="5534868" y="2879836"/>
            <a:ext cx="702427" cy="697138"/>
            <a:chOff x="1279193" y="1482825"/>
            <a:chExt cx="702427" cy="697138"/>
          </a:xfrm>
        </p:grpSpPr>
        <p:sp>
          <p:nvSpPr>
            <p:cNvPr id="17510" name="Google Shape;17510;p70"/>
            <p:cNvSpPr/>
            <p:nvPr/>
          </p:nvSpPr>
          <p:spPr>
            <a:xfrm>
              <a:off x="1314275" y="1517113"/>
              <a:ext cx="633600" cy="633600"/>
            </a:xfrm>
            <a:prstGeom prst="rect">
              <a:avLst/>
            </a:prstGeom>
            <a:solidFill>
              <a:srgbClr val="00FFD3">
                <a:alpha val="7819"/>
              </a:srgbClr>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0"/>
            <p:cNvSpPr/>
            <p:nvPr/>
          </p:nvSpPr>
          <p:spPr>
            <a:xfrm rot="10800000" flipH="1">
              <a:off x="1591425" y="148282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0"/>
            <p:cNvSpPr/>
            <p:nvPr/>
          </p:nvSpPr>
          <p:spPr>
            <a:xfrm>
              <a:off x="1591459" y="2111263"/>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0"/>
            <p:cNvSpPr/>
            <p:nvPr/>
          </p:nvSpPr>
          <p:spPr>
            <a:xfrm rot="-5400000">
              <a:off x="1907670"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0"/>
            <p:cNvSpPr/>
            <p:nvPr/>
          </p:nvSpPr>
          <p:spPr>
            <a:xfrm rot="5400000" flipH="1">
              <a:off x="1273943" y="1799565"/>
              <a:ext cx="79200" cy="687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5" name="Google Shape;17515;p70"/>
          <p:cNvGrpSpPr/>
          <p:nvPr/>
        </p:nvGrpSpPr>
        <p:grpSpPr>
          <a:xfrm>
            <a:off x="715094" y="714080"/>
            <a:ext cx="1530745" cy="1530745"/>
            <a:chOff x="555925" y="3020225"/>
            <a:chExt cx="1285800" cy="1285800"/>
          </a:xfrm>
        </p:grpSpPr>
        <p:sp>
          <p:nvSpPr>
            <p:cNvPr id="17516" name="Google Shape;17516;p70"/>
            <p:cNvSpPr/>
            <p:nvPr/>
          </p:nvSpPr>
          <p:spPr>
            <a:xfrm>
              <a:off x="1134975" y="4195525"/>
              <a:ext cx="127250" cy="110500"/>
            </a:xfrm>
            <a:custGeom>
              <a:avLst/>
              <a:gdLst/>
              <a:ahLst/>
              <a:cxnLst/>
              <a:rect l="l" t="t" r="r" b="b"/>
              <a:pathLst>
                <a:path w="5090" h="4420" extrusionOk="0">
                  <a:moveTo>
                    <a:pt x="2554" y="1"/>
                  </a:moveTo>
                  <a:lnTo>
                    <a:pt x="1" y="4420"/>
                  </a:lnTo>
                  <a:lnTo>
                    <a:pt x="5090" y="4420"/>
                  </a:lnTo>
                  <a:lnTo>
                    <a:pt x="2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0"/>
            <p:cNvSpPr/>
            <p:nvPr/>
          </p:nvSpPr>
          <p:spPr>
            <a:xfrm>
              <a:off x="1134975" y="3020225"/>
              <a:ext cx="127250" cy="110050"/>
            </a:xfrm>
            <a:custGeom>
              <a:avLst/>
              <a:gdLst/>
              <a:ahLst/>
              <a:cxnLst/>
              <a:rect l="l" t="t" r="r" b="b"/>
              <a:pathLst>
                <a:path w="5090" h="4402" extrusionOk="0">
                  <a:moveTo>
                    <a:pt x="1" y="1"/>
                  </a:moveTo>
                  <a:lnTo>
                    <a:pt x="2554" y="4401"/>
                  </a:lnTo>
                  <a:lnTo>
                    <a:pt x="5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0"/>
            <p:cNvSpPr/>
            <p:nvPr/>
          </p:nvSpPr>
          <p:spPr>
            <a:xfrm>
              <a:off x="555925" y="3599275"/>
              <a:ext cx="110050" cy="127250"/>
            </a:xfrm>
            <a:custGeom>
              <a:avLst/>
              <a:gdLst/>
              <a:ahLst/>
              <a:cxnLst/>
              <a:rect l="l" t="t" r="r" b="b"/>
              <a:pathLst>
                <a:path w="4402" h="5090" extrusionOk="0">
                  <a:moveTo>
                    <a:pt x="1" y="1"/>
                  </a:moveTo>
                  <a:lnTo>
                    <a:pt x="1" y="5090"/>
                  </a:lnTo>
                  <a:lnTo>
                    <a:pt x="4401" y="255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0"/>
            <p:cNvSpPr/>
            <p:nvPr/>
          </p:nvSpPr>
          <p:spPr>
            <a:xfrm>
              <a:off x="1731700" y="3599275"/>
              <a:ext cx="110025" cy="127250"/>
            </a:xfrm>
            <a:custGeom>
              <a:avLst/>
              <a:gdLst/>
              <a:ahLst/>
              <a:cxnLst/>
              <a:rect l="l" t="t" r="r" b="b"/>
              <a:pathLst>
                <a:path w="4401" h="5090" extrusionOk="0">
                  <a:moveTo>
                    <a:pt x="4401" y="1"/>
                  </a:moveTo>
                  <a:lnTo>
                    <a:pt x="0" y="2554"/>
                  </a:lnTo>
                  <a:lnTo>
                    <a:pt x="4401" y="5090"/>
                  </a:lnTo>
                  <a:lnTo>
                    <a:pt x="4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0"/>
            <p:cNvSpPr/>
            <p:nvPr/>
          </p:nvSpPr>
          <p:spPr>
            <a:xfrm>
              <a:off x="1477250" y="3941100"/>
              <a:ext cx="90575" cy="91025"/>
            </a:xfrm>
            <a:custGeom>
              <a:avLst/>
              <a:gdLst/>
              <a:ahLst/>
              <a:cxnLst/>
              <a:rect l="l" t="t" r="r" b="b"/>
              <a:pathLst>
                <a:path w="3623" h="3641" extrusionOk="0">
                  <a:moveTo>
                    <a:pt x="1" y="0"/>
                  </a:moveTo>
                  <a:lnTo>
                    <a:pt x="961" y="3640"/>
                  </a:lnTo>
                  <a:lnTo>
                    <a:pt x="3623" y="97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0"/>
            <p:cNvSpPr/>
            <p:nvPr/>
          </p:nvSpPr>
          <p:spPr>
            <a:xfrm>
              <a:off x="829400" y="3293675"/>
              <a:ext cx="91025" cy="91025"/>
            </a:xfrm>
            <a:custGeom>
              <a:avLst/>
              <a:gdLst/>
              <a:ahLst/>
              <a:cxnLst/>
              <a:rect l="l" t="t" r="r" b="b"/>
              <a:pathLst>
                <a:path w="3641" h="3641" extrusionOk="0">
                  <a:moveTo>
                    <a:pt x="2662" y="1"/>
                  </a:moveTo>
                  <a:lnTo>
                    <a:pt x="0" y="2663"/>
                  </a:lnTo>
                  <a:lnTo>
                    <a:pt x="3640" y="3641"/>
                  </a:lnTo>
                  <a:lnTo>
                    <a:pt x="2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0"/>
            <p:cNvSpPr/>
            <p:nvPr/>
          </p:nvSpPr>
          <p:spPr>
            <a:xfrm>
              <a:off x="829400" y="3941100"/>
              <a:ext cx="91025" cy="91025"/>
            </a:xfrm>
            <a:custGeom>
              <a:avLst/>
              <a:gdLst/>
              <a:ahLst/>
              <a:cxnLst/>
              <a:rect l="l" t="t" r="r" b="b"/>
              <a:pathLst>
                <a:path w="3641" h="3641" extrusionOk="0">
                  <a:moveTo>
                    <a:pt x="3640" y="0"/>
                  </a:moveTo>
                  <a:lnTo>
                    <a:pt x="0" y="978"/>
                  </a:lnTo>
                  <a:lnTo>
                    <a:pt x="2662" y="3640"/>
                  </a:lnTo>
                  <a:lnTo>
                    <a:pt x="3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0"/>
            <p:cNvSpPr/>
            <p:nvPr/>
          </p:nvSpPr>
          <p:spPr>
            <a:xfrm>
              <a:off x="1477250" y="3293675"/>
              <a:ext cx="90575" cy="91025"/>
            </a:xfrm>
            <a:custGeom>
              <a:avLst/>
              <a:gdLst/>
              <a:ahLst/>
              <a:cxnLst/>
              <a:rect l="l" t="t" r="r" b="b"/>
              <a:pathLst>
                <a:path w="3623" h="3641" extrusionOk="0">
                  <a:moveTo>
                    <a:pt x="961" y="1"/>
                  </a:moveTo>
                  <a:lnTo>
                    <a:pt x="1" y="3641"/>
                  </a:lnTo>
                  <a:lnTo>
                    <a:pt x="3623" y="2663"/>
                  </a:lnTo>
                  <a:lnTo>
                    <a:pt x="9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0"/>
            <p:cNvSpPr/>
            <p:nvPr/>
          </p:nvSpPr>
          <p:spPr>
            <a:xfrm>
              <a:off x="606200" y="3067775"/>
              <a:ext cx="1185725" cy="1190250"/>
            </a:xfrm>
            <a:custGeom>
              <a:avLst/>
              <a:gdLst/>
              <a:ahLst/>
              <a:cxnLst/>
              <a:rect l="l" t="t" r="r" b="b"/>
              <a:pathLst>
                <a:path w="47429" h="47610" extrusionOk="0">
                  <a:moveTo>
                    <a:pt x="19196" y="0"/>
                  </a:moveTo>
                  <a:cubicBezTo>
                    <a:pt x="18798" y="73"/>
                    <a:pt x="18399" y="163"/>
                    <a:pt x="18019" y="254"/>
                  </a:cubicBezTo>
                  <a:lnTo>
                    <a:pt x="18562" y="2499"/>
                  </a:lnTo>
                  <a:cubicBezTo>
                    <a:pt x="18906" y="2409"/>
                    <a:pt x="19269" y="2336"/>
                    <a:pt x="19631" y="2264"/>
                  </a:cubicBezTo>
                  <a:lnTo>
                    <a:pt x="19196" y="0"/>
                  </a:lnTo>
                  <a:close/>
                  <a:moveTo>
                    <a:pt x="28215" y="18"/>
                  </a:moveTo>
                  <a:lnTo>
                    <a:pt x="27780" y="2282"/>
                  </a:lnTo>
                  <a:cubicBezTo>
                    <a:pt x="28142" y="2355"/>
                    <a:pt x="28504" y="2427"/>
                    <a:pt x="28848" y="2518"/>
                  </a:cubicBezTo>
                  <a:lnTo>
                    <a:pt x="29392" y="272"/>
                  </a:lnTo>
                  <a:cubicBezTo>
                    <a:pt x="29011" y="181"/>
                    <a:pt x="28595" y="91"/>
                    <a:pt x="28215" y="18"/>
                  </a:cubicBezTo>
                  <a:close/>
                  <a:moveTo>
                    <a:pt x="16262" y="761"/>
                  </a:moveTo>
                  <a:cubicBezTo>
                    <a:pt x="15864" y="888"/>
                    <a:pt x="15484" y="1014"/>
                    <a:pt x="15103" y="1159"/>
                  </a:cubicBezTo>
                  <a:lnTo>
                    <a:pt x="15918" y="3314"/>
                  </a:lnTo>
                  <a:cubicBezTo>
                    <a:pt x="16262" y="3188"/>
                    <a:pt x="16606" y="3061"/>
                    <a:pt x="16969" y="2952"/>
                  </a:cubicBezTo>
                  <a:lnTo>
                    <a:pt x="16262" y="761"/>
                  </a:lnTo>
                  <a:close/>
                  <a:moveTo>
                    <a:pt x="31148" y="761"/>
                  </a:moveTo>
                  <a:lnTo>
                    <a:pt x="30442" y="2952"/>
                  </a:lnTo>
                  <a:cubicBezTo>
                    <a:pt x="30786" y="3079"/>
                    <a:pt x="31148" y="3206"/>
                    <a:pt x="31492" y="3332"/>
                  </a:cubicBezTo>
                  <a:lnTo>
                    <a:pt x="32307" y="1177"/>
                  </a:lnTo>
                  <a:cubicBezTo>
                    <a:pt x="31927" y="1014"/>
                    <a:pt x="31547" y="888"/>
                    <a:pt x="31148" y="761"/>
                  </a:cubicBezTo>
                  <a:close/>
                  <a:moveTo>
                    <a:pt x="13419" y="1866"/>
                  </a:moveTo>
                  <a:cubicBezTo>
                    <a:pt x="13057" y="2047"/>
                    <a:pt x="12695" y="2228"/>
                    <a:pt x="12333" y="2427"/>
                  </a:cubicBezTo>
                  <a:lnTo>
                    <a:pt x="13419" y="4455"/>
                  </a:lnTo>
                  <a:cubicBezTo>
                    <a:pt x="13745" y="4274"/>
                    <a:pt x="14071" y="4111"/>
                    <a:pt x="14397" y="3966"/>
                  </a:cubicBezTo>
                  <a:lnTo>
                    <a:pt x="13419" y="1866"/>
                  </a:lnTo>
                  <a:close/>
                  <a:moveTo>
                    <a:pt x="33992" y="1866"/>
                  </a:moveTo>
                  <a:lnTo>
                    <a:pt x="33014" y="3966"/>
                  </a:lnTo>
                  <a:cubicBezTo>
                    <a:pt x="33340" y="4111"/>
                    <a:pt x="33666" y="4292"/>
                    <a:pt x="33992" y="4455"/>
                  </a:cubicBezTo>
                  <a:lnTo>
                    <a:pt x="35078" y="2427"/>
                  </a:lnTo>
                  <a:cubicBezTo>
                    <a:pt x="34716" y="2228"/>
                    <a:pt x="34354" y="2047"/>
                    <a:pt x="33992" y="1866"/>
                  </a:cubicBezTo>
                  <a:close/>
                  <a:moveTo>
                    <a:pt x="10757" y="3332"/>
                  </a:moveTo>
                  <a:cubicBezTo>
                    <a:pt x="10413" y="3550"/>
                    <a:pt x="10069" y="3767"/>
                    <a:pt x="9743" y="4003"/>
                  </a:cubicBezTo>
                  <a:lnTo>
                    <a:pt x="11083" y="5886"/>
                  </a:lnTo>
                  <a:cubicBezTo>
                    <a:pt x="11373" y="5669"/>
                    <a:pt x="11681" y="5469"/>
                    <a:pt x="11989" y="5270"/>
                  </a:cubicBezTo>
                  <a:lnTo>
                    <a:pt x="10757" y="3332"/>
                  </a:lnTo>
                  <a:close/>
                  <a:moveTo>
                    <a:pt x="36654" y="3332"/>
                  </a:moveTo>
                  <a:lnTo>
                    <a:pt x="35422" y="5288"/>
                  </a:lnTo>
                  <a:cubicBezTo>
                    <a:pt x="35730" y="5487"/>
                    <a:pt x="36020" y="5687"/>
                    <a:pt x="36328" y="5904"/>
                  </a:cubicBezTo>
                  <a:lnTo>
                    <a:pt x="37668" y="4021"/>
                  </a:lnTo>
                  <a:cubicBezTo>
                    <a:pt x="37342" y="3785"/>
                    <a:pt x="36998" y="3568"/>
                    <a:pt x="36654" y="3332"/>
                  </a:cubicBezTo>
                  <a:close/>
                  <a:moveTo>
                    <a:pt x="8294" y="5107"/>
                  </a:moveTo>
                  <a:cubicBezTo>
                    <a:pt x="7986" y="5379"/>
                    <a:pt x="7678" y="5632"/>
                    <a:pt x="7371" y="5904"/>
                  </a:cubicBezTo>
                  <a:lnTo>
                    <a:pt x="8928" y="7624"/>
                  </a:lnTo>
                  <a:cubicBezTo>
                    <a:pt x="9200" y="7371"/>
                    <a:pt x="9489" y="7135"/>
                    <a:pt x="9761" y="6900"/>
                  </a:cubicBezTo>
                  <a:lnTo>
                    <a:pt x="8294" y="5107"/>
                  </a:lnTo>
                  <a:close/>
                  <a:moveTo>
                    <a:pt x="39117" y="5125"/>
                  </a:moveTo>
                  <a:lnTo>
                    <a:pt x="37650" y="6900"/>
                  </a:lnTo>
                  <a:cubicBezTo>
                    <a:pt x="37921" y="7135"/>
                    <a:pt x="38211" y="7371"/>
                    <a:pt x="38483" y="7624"/>
                  </a:cubicBezTo>
                  <a:lnTo>
                    <a:pt x="40040" y="5922"/>
                  </a:lnTo>
                  <a:cubicBezTo>
                    <a:pt x="39732" y="5650"/>
                    <a:pt x="39424" y="5379"/>
                    <a:pt x="39117" y="5125"/>
                  </a:cubicBezTo>
                  <a:close/>
                  <a:moveTo>
                    <a:pt x="6085" y="7190"/>
                  </a:moveTo>
                  <a:cubicBezTo>
                    <a:pt x="5795" y="7480"/>
                    <a:pt x="5523" y="7787"/>
                    <a:pt x="5270" y="8095"/>
                  </a:cubicBezTo>
                  <a:lnTo>
                    <a:pt x="7027" y="9598"/>
                  </a:lnTo>
                  <a:cubicBezTo>
                    <a:pt x="7262" y="9309"/>
                    <a:pt x="7497" y="9037"/>
                    <a:pt x="7751" y="8765"/>
                  </a:cubicBezTo>
                  <a:lnTo>
                    <a:pt x="6085" y="7190"/>
                  </a:lnTo>
                  <a:close/>
                  <a:moveTo>
                    <a:pt x="41326" y="7190"/>
                  </a:moveTo>
                  <a:lnTo>
                    <a:pt x="39642" y="8783"/>
                  </a:lnTo>
                  <a:cubicBezTo>
                    <a:pt x="39895" y="9037"/>
                    <a:pt x="40149" y="9309"/>
                    <a:pt x="40384" y="9598"/>
                  </a:cubicBezTo>
                  <a:lnTo>
                    <a:pt x="42141" y="8095"/>
                  </a:lnTo>
                  <a:cubicBezTo>
                    <a:pt x="41869" y="7787"/>
                    <a:pt x="41616" y="7480"/>
                    <a:pt x="41326" y="7190"/>
                  </a:cubicBezTo>
                  <a:close/>
                  <a:moveTo>
                    <a:pt x="4129" y="9526"/>
                  </a:moveTo>
                  <a:cubicBezTo>
                    <a:pt x="3894" y="9852"/>
                    <a:pt x="3676" y="10178"/>
                    <a:pt x="3459" y="10522"/>
                  </a:cubicBezTo>
                  <a:lnTo>
                    <a:pt x="5379" y="11790"/>
                  </a:lnTo>
                  <a:cubicBezTo>
                    <a:pt x="5578" y="11482"/>
                    <a:pt x="5777" y="11174"/>
                    <a:pt x="5994" y="10884"/>
                  </a:cubicBezTo>
                  <a:lnTo>
                    <a:pt x="4129" y="9526"/>
                  </a:lnTo>
                  <a:close/>
                  <a:moveTo>
                    <a:pt x="43264" y="9526"/>
                  </a:moveTo>
                  <a:lnTo>
                    <a:pt x="41398" y="10884"/>
                  </a:lnTo>
                  <a:cubicBezTo>
                    <a:pt x="41616" y="11192"/>
                    <a:pt x="41833" y="11482"/>
                    <a:pt x="42032" y="11790"/>
                  </a:cubicBezTo>
                  <a:lnTo>
                    <a:pt x="43970" y="10522"/>
                  </a:lnTo>
                  <a:cubicBezTo>
                    <a:pt x="43735" y="10196"/>
                    <a:pt x="43499" y="9852"/>
                    <a:pt x="43264" y="9526"/>
                  </a:cubicBezTo>
                  <a:close/>
                  <a:moveTo>
                    <a:pt x="2517" y="12079"/>
                  </a:moveTo>
                  <a:cubicBezTo>
                    <a:pt x="2318" y="12441"/>
                    <a:pt x="2119" y="12804"/>
                    <a:pt x="1956" y="13166"/>
                  </a:cubicBezTo>
                  <a:lnTo>
                    <a:pt x="4002" y="14180"/>
                  </a:lnTo>
                  <a:cubicBezTo>
                    <a:pt x="4165" y="13854"/>
                    <a:pt x="4346" y="13528"/>
                    <a:pt x="4527" y="13220"/>
                  </a:cubicBezTo>
                  <a:lnTo>
                    <a:pt x="2517" y="12079"/>
                  </a:lnTo>
                  <a:close/>
                  <a:moveTo>
                    <a:pt x="44912" y="12079"/>
                  </a:moveTo>
                  <a:lnTo>
                    <a:pt x="42883" y="13202"/>
                  </a:lnTo>
                  <a:cubicBezTo>
                    <a:pt x="43064" y="13528"/>
                    <a:pt x="43227" y="13854"/>
                    <a:pt x="43390" y="14180"/>
                  </a:cubicBezTo>
                  <a:lnTo>
                    <a:pt x="45473" y="13166"/>
                  </a:lnTo>
                  <a:cubicBezTo>
                    <a:pt x="45292" y="12804"/>
                    <a:pt x="45093" y="12441"/>
                    <a:pt x="44912" y="12079"/>
                  </a:cubicBezTo>
                  <a:close/>
                  <a:moveTo>
                    <a:pt x="1213" y="14832"/>
                  </a:moveTo>
                  <a:cubicBezTo>
                    <a:pt x="1068" y="15212"/>
                    <a:pt x="924" y="15593"/>
                    <a:pt x="797" y="15973"/>
                  </a:cubicBezTo>
                  <a:lnTo>
                    <a:pt x="2970" y="16715"/>
                  </a:lnTo>
                  <a:cubicBezTo>
                    <a:pt x="3097" y="16371"/>
                    <a:pt x="3224" y="16027"/>
                    <a:pt x="3350" y="15683"/>
                  </a:cubicBezTo>
                  <a:lnTo>
                    <a:pt x="1213" y="14832"/>
                  </a:lnTo>
                  <a:close/>
                  <a:moveTo>
                    <a:pt x="46197" y="14832"/>
                  </a:moveTo>
                  <a:lnTo>
                    <a:pt x="44060" y="15683"/>
                  </a:lnTo>
                  <a:cubicBezTo>
                    <a:pt x="44187" y="16027"/>
                    <a:pt x="44314" y="16371"/>
                    <a:pt x="44441" y="16715"/>
                  </a:cubicBezTo>
                  <a:lnTo>
                    <a:pt x="46632" y="15973"/>
                  </a:lnTo>
                  <a:cubicBezTo>
                    <a:pt x="46487" y="15593"/>
                    <a:pt x="46360" y="15212"/>
                    <a:pt x="46197" y="14832"/>
                  </a:cubicBezTo>
                  <a:close/>
                  <a:moveTo>
                    <a:pt x="272" y="17729"/>
                  </a:moveTo>
                  <a:cubicBezTo>
                    <a:pt x="163" y="18128"/>
                    <a:pt x="72" y="18508"/>
                    <a:pt x="0" y="18907"/>
                  </a:cubicBezTo>
                  <a:lnTo>
                    <a:pt x="2246" y="19377"/>
                  </a:lnTo>
                  <a:cubicBezTo>
                    <a:pt x="2318" y="19015"/>
                    <a:pt x="2409" y="18653"/>
                    <a:pt x="2499" y="18309"/>
                  </a:cubicBezTo>
                  <a:lnTo>
                    <a:pt x="272" y="17729"/>
                  </a:lnTo>
                  <a:close/>
                  <a:moveTo>
                    <a:pt x="47139" y="17729"/>
                  </a:moveTo>
                  <a:lnTo>
                    <a:pt x="44912" y="18309"/>
                  </a:lnTo>
                  <a:cubicBezTo>
                    <a:pt x="45002" y="18653"/>
                    <a:pt x="45093" y="19015"/>
                    <a:pt x="45165" y="19377"/>
                  </a:cubicBezTo>
                  <a:lnTo>
                    <a:pt x="47429" y="18907"/>
                  </a:lnTo>
                  <a:cubicBezTo>
                    <a:pt x="47338" y="18508"/>
                    <a:pt x="47248" y="18110"/>
                    <a:pt x="47139" y="17729"/>
                  </a:cubicBezTo>
                  <a:close/>
                  <a:moveTo>
                    <a:pt x="2264" y="28233"/>
                  </a:moveTo>
                  <a:lnTo>
                    <a:pt x="0" y="28722"/>
                  </a:lnTo>
                  <a:cubicBezTo>
                    <a:pt x="72" y="29102"/>
                    <a:pt x="163" y="29501"/>
                    <a:pt x="272" y="29881"/>
                  </a:cubicBezTo>
                  <a:lnTo>
                    <a:pt x="2499" y="29301"/>
                  </a:lnTo>
                  <a:cubicBezTo>
                    <a:pt x="2409" y="28957"/>
                    <a:pt x="2336" y="28595"/>
                    <a:pt x="2264" y="28233"/>
                  </a:cubicBezTo>
                  <a:close/>
                  <a:moveTo>
                    <a:pt x="45165" y="28251"/>
                  </a:moveTo>
                  <a:cubicBezTo>
                    <a:pt x="45075" y="28613"/>
                    <a:pt x="45002" y="28957"/>
                    <a:pt x="44912" y="29319"/>
                  </a:cubicBezTo>
                  <a:lnTo>
                    <a:pt x="47139" y="29899"/>
                  </a:lnTo>
                  <a:cubicBezTo>
                    <a:pt x="47248" y="29501"/>
                    <a:pt x="47338" y="29102"/>
                    <a:pt x="47411" y="28704"/>
                  </a:cubicBezTo>
                  <a:lnTo>
                    <a:pt x="45165" y="28251"/>
                  </a:lnTo>
                  <a:close/>
                  <a:moveTo>
                    <a:pt x="44441" y="30895"/>
                  </a:moveTo>
                  <a:cubicBezTo>
                    <a:pt x="44314" y="31257"/>
                    <a:pt x="44187" y="31583"/>
                    <a:pt x="44060" y="31927"/>
                  </a:cubicBezTo>
                  <a:lnTo>
                    <a:pt x="46197" y="32778"/>
                  </a:lnTo>
                  <a:cubicBezTo>
                    <a:pt x="46342" y="32416"/>
                    <a:pt x="46487" y="32036"/>
                    <a:pt x="46614" y="31656"/>
                  </a:cubicBezTo>
                  <a:lnTo>
                    <a:pt x="44441" y="30895"/>
                  </a:lnTo>
                  <a:close/>
                  <a:moveTo>
                    <a:pt x="2970" y="30895"/>
                  </a:moveTo>
                  <a:lnTo>
                    <a:pt x="779" y="31656"/>
                  </a:lnTo>
                  <a:cubicBezTo>
                    <a:pt x="906" y="32036"/>
                    <a:pt x="1050" y="32416"/>
                    <a:pt x="1195" y="32796"/>
                  </a:cubicBezTo>
                  <a:lnTo>
                    <a:pt x="3350" y="31927"/>
                  </a:lnTo>
                  <a:cubicBezTo>
                    <a:pt x="3224" y="31583"/>
                    <a:pt x="3097" y="31239"/>
                    <a:pt x="2970" y="30895"/>
                  </a:cubicBezTo>
                  <a:close/>
                  <a:moveTo>
                    <a:pt x="4020" y="33430"/>
                  </a:moveTo>
                  <a:lnTo>
                    <a:pt x="1938" y="34444"/>
                  </a:lnTo>
                  <a:cubicBezTo>
                    <a:pt x="2119" y="34807"/>
                    <a:pt x="2300" y="35169"/>
                    <a:pt x="2499" y="35513"/>
                  </a:cubicBezTo>
                  <a:lnTo>
                    <a:pt x="4527" y="34408"/>
                  </a:lnTo>
                  <a:cubicBezTo>
                    <a:pt x="4346" y="34082"/>
                    <a:pt x="4183" y="33756"/>
                    <a:pt x="4020" y="33430"/>
                  </a:cubicBezTo>
                  <a:close/>
                  <a:moveTo>
                    <a:pt x="43390" y="33448"/>
                  </a:moveTo>
                  <a:cubicBezTo>
                    <a:pt x="43227" y="33774"/>
                    <a:pt x="43064" y="34100"/>
                    <a:pt x="42883" y="34426"/>
                  </a:cubicBezTo>
                  <a:lnTo>
                    <a:pt x="44894" y="35531"/>
                  </a:lnTo>
                  <a:cubicBezTo>
                    <a:pt x="45093" y="35187"/>
                    <a:pt x="45274" y="34825"/>
                    <a:pt x="45455" y="34463"/>
                  </a:cubicBezTo>
                  <a:lnTo>
                    <a:pt x="43390" y="33448"/>
                  </a:lnTo>
                  <a:close/>
                  <a:moveTo>
                    <a:pt x="5379" y="35821"/>
                  </a:moveTo>
                  <a:lnTo>
                    <a:pt x="3459" y="37088"/>
                  </a:lnTo>
                  <a:cubicBezTo>
                    <a:pt x="3676" y="37414"/>
                    <a:pt x="3894" y="37758"/>
                    <a:pt x="4147" y="38084"/>
                  </a:cubicBezTo>
                  <a:lnTo>
                    <a:pt x="6012" y="36726"/>
                  </a:lnTo>
                  <a:cubicBezTo>
                    <a:pt x="5795" y="36418"/>
                    <a:pt x="5578" y="36129"/>
                    <a:pt x="5379" y="35821"/>
                  </a:cubicBezTo>
                  <a:close/>
                  <a:moveTo>
                    <a:pt x="42032" y="35821"/>
                  </a:moveTo>
                  <a:cubicBezTo>
                    <a:pt x="41833" y="36129"/>
                    <a:pt x="41616" y="36418"/>
                    <a:pt x="41398" y="36726"/>
                  </a:cubicBezTo>
                  <a:lnTo>
                    <a:pt x="43264" y="38084"/>
                  </a:lnTo>
                  <a:cubicBezTo>
                    <a:pt x="43499" y="37758"/>
                    <a:pt x="43735" y="37432"/>
                    <a:pt x="43970" y="37088"/>
                  </a:cubicBezTo>
                  <a:lnTo>
                    <a:pt x="42032" y="35821"/>
                  </a:lnTo>
                  <a:close/>
                  <a:moveTo>
                    <a:pt x="7027" y="38012"/>
                  </a:moveTo>
                  <a:lnTo>
                    <a:pt x="5270" y="39515"/>
                  </a:lnTo>
                  <a:cubicBezTo>
                    <a:pt x="5542" y="39805"/>
                    <a:pt x="5813" y="40113"/>
                    <a:pt x="6085" y="40421"/>
                  </a:cubicBezTo>
                  <a:lnTo>
                    <a:pt x="7769" y="38827"/>
                  </a:lnTo>
                  <a:cubicBezTo>
                    <a:pt x="7515" y="38573"/>
                    <a:pt x="7262" y="38302"/>
                    <a:pt x="7027" y="38012"/>
                  </a:cubicBezTo>
                  <a:close/>
                  <a:moveTo>
                    <a:pt x="40384" y="38030"/>
                  </a:moveTo>
                  <a:cubicBezTo>
                    <a:pt x="40149" y="38302"/>
                    <a:pt x="39895" y="38573"/>
                    <a:pt x="39642" y="38845"/>
                  </a:cubicBezTo>
                  <a:lnTo>
                    <a:pt x="41326" y="40421"/>
                  </a:lnTo>
                  <a:cubicBezTo>
                    <a:pt x="41598" y="40131"/>
                    <a:pt x="41869" y="39823"/>
                    <a:pt x="42141" y="39515"/>
                  </a:cubicBezTo>
                  <a:lnTo>
                    <a:pt x="40384" y="38030"/>
                  </a:lnTo>
                  <a:close/>
                  <a:moveTo>
                    <a:pt x="8946" y="39986"/>
                  </a:moveTo>
                  <a:lnTo>
                    <a:pt x="7389" y="41688"/>
                  </a:lnTo>
                  <a:cubicBezTo>
                    <a:pt x="7678" y="41978"/>
                    <a:pt x="7986" y="42231"/>
                    <a:pt x="8312" y="42485"/>
                  </a:cubicBezTo>
                  <a:lnTo>
                    <a:pt x="9779" y="40710"/>
                  </a:lnTo>
                  <a:cubicBezTo>
                    <a:pt x="9489" y="40475"/>
                    <a:pt x="9218" y="40239"/>
                    <a:pt x="8946" y="39986"/>
                  </a:cubicBezTo>
                  <a:close/>
                  <a:moveTo>
                    <a:pt x="38465" y="39986"/>
                  </a:moveTo>
                  <a:cubicBezTo>
                    <a:pt x="38193" y="40239"/>
                    <a:pt x="37921" y="40493"/>
                    <a:pt x="37632" y="40710"/>
                  </a:cubicBezTo>
                  <a:lnTo>
                    <a:pt x="39098" y="42503"/>
                  </a:lnTo>
                  <a:cubicBezTo>
                    <a:pt x="39424" y="42250"/>
                    <a:pt x="39732" y="41978"/>
                    <a:pt x="40022" y="41706"/>
                  </a:cubicBezTo>
                  <a:lnTo>
                    <a:pt x="38465" y="39986"/>
                  </a:lnTo>
                  <a:close/>
                  <a:moveTo>
                    <a:pt x="11083" y="41706"/>
                  </a:moveTo>
                  <a:lnTo>
                    <a:pt x="9743" y="43590"/>
                  </a:lnTo>
                  <a:cubicBezTo>
                    <a:pt x="10069" y="43825"/>
                    <a:pt x="10413" y="44042"/>
                    <a:pt x="10757" y="44278"/>
                  </a:cubicBezTo>
                  <a:lnTo>
                    <a:pt x="11989" y="42322"/>
                  </a:lnTo>
                  <a:cubicBezTo>
                    <a:pt x="11699" y="42123"/>
                    <a:pt x="11391" y="41924"/>
                    <a:pt x="11083" y="41706"/>
                  </a:cubicBezTo>
                  <a:close/>
                  <a:moveTo>
                    <a:pt x="36310" y="41724"/>
                  </a:moveTo>
                  <a:cubicBezTo>
                    <a:pt x="36020" y="41942"/>
                    <a:pt x="35712" y="42141"/>
                    <a:pt x="35404" y="42340"/>
                  </a:cubicBezTo>
                  <a:lnTo>
                    <a:pt x="36654" y="44278"/>
                  </a:lnTo>
                  <a:cubicBezTo>
                    <a:pt x="36980" y="44061"/>
                    <a:pt x="37324" y="43825"/>
                    <a:pt x="37650" y="43608"/>
                  </a:cubicBezTo>
                  <a:lnTo>
                    <a:pt x="36310" y="41724"/>
                  </a:lnTo>
                  <a:close/>
                  <a:moveTo>
                    <a:pt x="33973" y="43155"/>
                  </a:moveTo>
                  <a:cubicBezTo>
                    <a:pt x="33666" y="43336"/>
                    <a:pt x="33340" y="43499"/>
                    <a:pt x="32996" y="43662"/>
                  </a:cubicBezTo>
                  <a:lnTo>
                    <a:pt x="33973" y="45727"/>
                  </a:lnTo>
                  <a:cubicBezTo>
                    <a:pt x="34354" y="45564"/>
                    <a:pt x="34716" y="45383"/>
                    <a:pt x="35060" y="45183"/>
                  </a:cubicBezTo>
                  <a:lnTo>
                    <a:pt x="33973" y="43155"/>
                  </a:lnTo>
                  <a:close/>
                  <a:moveTo>
                    <a:pt x="13437" y="43155"/>
                  </a:moveTo>
                  <a:lnTo>
                    <a:pt x="12351" y="45201"/>
                  </a:lnTo>
                  <a:cubicBezTo>
                    <a:pt x="12695" y="45383"/>
                    <a:pt x="13057" y="45564"/>
                    <a:pt x="13437" y="45745"/>
                  </a:cubicBezTo>
                  <a:lnTo>
                    <a:pt x="14415" y="43644"/>
                  </a:lnTo>
                  <a:cubicBezTo>
                    <a:pt x="14089" y="43499"/>
                    <a:pt x="13745" y="43336"/>
                    <a:pt x="13437" y="43155"/>
                  </a:cubicBezTo>
                  <a:close/>
                  <a:moveTo>
                    <a:pt x="15936" y="44296"/>
                  </a:moveTo>
                  <a:lnTo>
                    <a:pt x="15121" y="46451"/>
                  </a:lnTo>
                  <a:cubicBezTo>
                    <a:pt x="15484" y="46596"/>
                    <a:pt x="15882" y="46723"/>
                    <a:pt x="16262" y="46849"/>
                  </a:cubicBezTo>
                  <a:lnTo>
                    <a:pt x="16969" y="44658"/>
                  </a:lnTo>
                  <a:cubicBezTo>
                    <a:pt x="16625" y="44549"/>
                    <a:pt x="16280" y="44423"/>
                    <a:pt x="15936" y="44296"/>
                  </a:cubicBezTo>
                  <a:close/>
                  <a:moveTo>
                    <a:pt x="31474" y="44296"/>
                  </a:moveTo>
                  <a:cubicBezTo>
                    <a:pt x="31130" y="44423"/>
                    <a:pt x="30786" y="44549"/>
                    <a:pt x="30442" y="44658"/>
                  </a:cubicBezTo>
                  <a:lnTo>
                    <a:pt x="31148" y="46849"/>
                  </a:lnTo>
                  <a:cubicBezTo>
                    <a:pt x="31529" y="46723"/>
                    <a:pt x="31927" y="46596"/>
                    <a:pt x="32289" y="46451"/>
                  </a:cubicBezTo>
                  <a:lnTo>
                    <a:pt x="31474" y="44296"/>
                  </a:lnTo>
                  <a:close/>
                  <a:moveTo>
                    <a:pt x="18562" y="45111"/>
                  </a:moveTo>
                  <a:lnTo>
                    <a:pt x="18019" y="47338"/>
                  </a:lnTo>
                  <a:cubicBezTo>
                    <a:pt x="18417" y="47429"/>
                    <a:pt x="18816" y="47519"/>
                    <a:pt x="19214" y="47592"/>
                  </a:cubicBezTo>
                  <a:lnTo>
                    <a:pt x="19631" y="45328"/>
                  </a:lnTo>
                  <a:cubicBezTo>
                    <a:pt x="19269" y="45274"/>
                    <a:pt x="18924" y="45183"/>
                    <a:pt x="18562" y="45111"/>
                  </a:cubicBezTo>
                  <a:close/>
                  <a:moveTo>
                    <a:pt x="28848" y="45111"/>
                  </a:moveTo>
                  <a:cubicBezTo>
                    <a:pt x="28486" y="45201"/>
                    <a:pt x="28142" y="45274"/>
                    <a:pt x="27780" y="45346"/>
                  </a:cubicBezTo>
                  <a:lnTo>
                    <a:pt x="28197" y="47610"/>
                  </a:lnTo>
                  <a:cubicBezTo>
                    <a:pt x="28595" y="47538"/>
                    <a:pt x="28993" y="47447"/>
                    <a:pt x="29392" y="47356"/>
                  </a:cubicBezTo>
                  <a:lnTo>
                    <a:pt x="28848" y="4511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5" name="Google Shape;17525;p70"/>
          <p:cNvGrpSpPr/>
          <p:nvPr/>
        </p:nvGrpSpPr>
        <p:grpSpPr>
          <a:xfrm>
            <a:off x="7073872" y="-838456"/>
            <a:ext cx="3106723" cy="3103056"/>
            <a:chOff x="1190100" y="239150"/>
            <a:chExt cx="5210000" cy="5203850"/>
          </a:xfrm>
        </p:grpSpPr>
        <p:sp>
          <p:nvSpPr>
            <p:cNvPr id="17526" name="Google Shape;17526;p70"/>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0"/>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0"/>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0"/>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0"/>
            <p:cNvSpPr/>
            <p:nvPr/>
          </p:nvSpPr>
          <p:spPr>
            <a:xfrm>
              <a:off x="1190100" y="239150"/>
              <a:ext cx="2701025" cy="2650725"/>
            </a:xfrm>
            <a:custGeom>
              <a:avLst/>
              <a:gdLst/>
              <a:ahLst/>
              <a:cxnLst/>
              <a:rect l="l" t="t" r="r" b="b"/>
              <a:pathLst>
                <a:path w="108041" h="106029" extrusionOk="0">
                  <a:moveTo>
                    <a:pt x="106938" y="0"/>
                  </a:moveTo>
                  <a:cubicBezTo>
                    <a:pt x="48269" y="0"/>
                    <a:pt x="534" y="47473"/>
                    <a:pt x="0" y="106028"/>
                  </a:cubicBezTo>
                  <a:lnTo>
                    <a:pt x="9366" y="106028"/>
                  </a:lnTo>
                  <a:cubicBezTo>
                    <a:pt x="9859" y="52624"/>
                    <a:pt x="53486" y="9325"/>
                    <a:pt x="107014" y="9325"/>
                  </a:cubicBezTo>
                  <a:lnTo>
                    <a:pt x="108041" y="9325"/>
                  </a:lnTo>
                  <a:lnTo>
                    <a:pt x="108041" y="0"/>
                  </a:lnTo>
                  <a:lnTo>
                    <a:pt x="107014" y="0"/>
                  </a:lnTo>
                  <a:cubicBezTo>
                    <a:pt x="106988" y="0"/>
                    <a:pt x="106963" y="0"/>
                    <a:pt x="106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0"/>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0"/>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0"/>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0"/>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0"/>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0"/>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0"/>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0"/>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39" name="Google Shape;17539;p70"/>
          <p:cNvSpPr/>
          <p:nvPr/>
        </p:nvSpPr>
        <p:spPr>
          <a:xfrm>
            <a:off x="3084980" y="305538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40" name="Google Shape;17540;p70"/>
          <p:cNvGrpSpPr/>
          <p:nvPr/>
        </p:nvGrpSpPr>
        <p:grpSpPr>
          <a:xfrm>
            <a:off x="3960764" y="3055577"/>
            <a:ext cx="346056" cy="345674"/>
            <a:chOff x="3303268" y="3817349"/>
            <a:chExt cx="346056" cy="345674"/>
          </a:xfrm>
        </p:grpSpPr>
        <p:sp>
          <p:nvSpPr>
            <p:cNvPr id="17541" name="Google Shape;17541;p7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70"/>
          <p:cNvGrpSpPr/>
          <p:nvPr/>
        </p:nvGrpSpPr>
        <p:grpSpPr>
          <a:xfrm>
            <a:off x="4836954" y="3055565"/>
            <a:ext cx="346056" cy="345674"/>
            <a:chOff x="3752358" y="3817349"/>
            <a:chExt cx="346056" cy="345674"/>
          </a:xfrm>
        </p:grpSpPr>
        <p:sp>
          <p:nvSpPr>
            <p:cNvPr id="17546" name="Google Shape;17546;p7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0" name="Google Shape;17550;p70"/>
          <p:cNvGrpSpPr/>
          <p:nvPr/>
        </p:nvGrpSpPr>
        <p:grpSpPr>
          <a:xfrm>
            <a:off x="5713081" y="3055577"/>
            <a:ext cx="346024" cy="345674"/>
            <a:chOff x="4201447" y="3817349"/>
            <a:chExt cx="346024" cy="345674"/>
          </a:xfrm>
        </p:grpSpPr>
        <p:sp>
          <p:nvSpPr>
            <p:cNvPr id="17551" name="Google Shape;17551;p7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70"/>
          <p:cNvGrpSpPr/>
          <p:nvPr/>
        </p:nvGrpSpPr>
        <p:grpSpPr>
          <a:xfrm>
            <a:off x="4836966" y="3055565"/>
            <a:ext cx="346056" cy="345674"/>
            <a:chOff x="3752358" y="3817349"/>
            <a:chExt cx="346056" cy="345674"/>
          </a:xfrm>
        </p:grpSpPr>
        <p:sp>
          <p:nvSpPr>
            <p:cNvPr id="17554" name="Google Shape;17554;p7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8" name="Google Shape;17558;p70"/>
          <p:cNvGrpSpPr/>
          <p:nvPr/>
        </p:nvGrpSpPr>
        <p:grpSpPr>
          <a:xfrm>
            <a:off x="2750563" y="1429693"/>
            <a:ext cx="4035424" cy="130200"/>
            <a:chOff x="-3720675" y="2565066"/>
            <a:chExt cx="4035424" cy="130200"/>
          </a:xfrm>
        </p:grpSpPr>
        <p:cxnSp>
          <p:nvCxnSpPr>
            <p:cNvPr id="17559" name="Google Shape;17559;p70"/>
            <p:cNvCxnSpPr/>
            <p:nvPr/>
          </p:nvCxnSpPr>
          <p:spPr>
            <a:xfrm>
              <a:off x="-3720675" y="2566422"/>
              <a:ext cx="3507300" cy="0"/>
            </a:xfrm>
            <a:prstGeom prst="straightConnector1">
              <a:avLst/>
            </a:prstGeom>
            <a:noFill/>
            <a:ln w="19050" cap="flat" cmpd="sng">
              <a:solidFill>
                <a:schemeClr val="accent1"/>
              </a:solidFill>
              <a:prstDash val="solid"/>
              <a:round/>
              <a:headEnd type="none" w="med" len="med"/>
              <a:tailEnd type="none" w="med" len="med"/>
            </a:ln>
          </p:spPr>
        </p:cxnSp>
        <p:cxnSp>
          <p:nvCxnSpPr>
            <p:cNvPr id="17560" name="Google Shape;17560;p70"/>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561" name="Google Shape;17561;p70"/>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562" name="Google Shape;17562;p70"/>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7563" name="Google Shape;17563;p70"/>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530BB6-4446-CDFA-25B4-713D6903C1F7}"/>
              </a:ext>
            </a:extLst>
          </p:cNvPr>
          <p:cNvSpPr>
            <a:spLocks noGrp="1"/>
          </p:cNvSpPr>
          <p:nvPr>
            <p:ph type="title"/>
          </p:nvPr>
        </p:nvSpPr>
        <p:spPr>
          <a:xfrm>
            <a:off x="381000" y="445025"/>
            <a:ext cx="8353426" cy="572700"/>
          </a:xfrm>
        </p:spPr>
        <p:txBody>
          <a:bodyPr/>
          <a:lstStyle/>
          <a:p>
            <a:r>
              <a:rPr lang="en-US" dirty="0"/>
              <a:t>Useful terms which you need to know</a:t>
            </a:r>
          </a:p>
        </p:txBody>
      </p:sp>
      <p:sp>
        <p:nvSpPr>
          <p:cNvPr id="3" name="Text Placeholder 2">
            <a:extLst>
              <a:ext uri="{FF2B5EF4-FFF2-40B4-BE49-F238E27FC236}">
                <a16:creationId xmlns:a16="http://schemas.microsoft.com/office/drawing/2014/main" id="{0AF47E1E-391C-B764-1D1F-CDA5D6AF2452}"/>
              </a:ext>
            </a:extLst>
          </p:cNvPr>
          <p:cNvSpPr>
            <a:spLocks noGrp="1"/>
          </p:cNvSpPr>
          <p:nvPr>
            <p:ph type="body" idx="1"/>
          </p:nvPr>
        </p:nvSpPr>
        <p:spPr>
          <a:xfrm>
            <a:off x="381000" y="1182149"/>
            <a:ext cx="8353426" cy="3399375"/>
          </a:xfrm>
        </p:spPr>
        <p:txBody>
          <a:bodyPr/>
          <a:lstStyle/>
          <a:p>
            <a:r>
              <a:rPr lang="en-US" b="1" u="sng" dirty="0"/>
              <a:t>C# </a:t>
            </a:r>
            <a:r>
              <a:rPr lang="en-US" dirty="0"/>
              <a:t>- is a programming language that was invented as an alternative to Java</a:t>
            </a:r>
          </a:p>
          <a:p>
            <a:r>
              <a:rPr lang="en-US" dirty="0"/>
              <a:t>Example: C# (C-Sharp) is a programming language developed by Microsoft that runs on the .NET Framework. C# is used to develop web apps, desktop apps, mobile apps, games.</a:t>
            </a:r>
          </a:p>
          <a:p>
            <a:r>
              <a:rPr lang="en-US" b="1" u="sng" dirty="0"/>
              <a:t>Multi-thread</a:t>
            </a:r>
            <a:r>
              <a:rPr lang="en-US" dirty="0"/>
              <a:t> – is to use a computer to execute several threads of execution simultaneously</a:t>
            </a:r>
          </a:p>
          <a:p>
            <a:r>
              <a:rPr lang="en-US" dirty="0"/>
              <a:t>Example: Multi-threaded programs utilize multiple threads to handle tasks concurrently, potentially improving performance and responsiveness.</a:t>
            </a:r>
          </a:p>
          <a:p>
            <a:r>
              <a:rPr lang="en-US" b="1" u="sng" dirty="0"/>
              <a:t>Machine code </a:t>
            </a:r>
            <a:r>
              <a:rPr lang="en-US" dirty="0"/>
              <a:t>– is made up of the instructions that a CPU can process</a:t>
            </a:r>
          </a:p>
          <a:p>
            <a:r>
              <a:rPr lang="en-US" dirty="0"/>
              <a:t>Example: In computer programming, machine code is computer code consisting of machine language instructions, which are used to control a computer's central processing unit (CPU).</a:t>
            </a:r>
          </a:p>
          <a:p>
            <a:endParaRPr lang="en-US" dirty="0"/>
          </a:p>
        </p:txBody>
      </p:sp>
    </p:spTree>
    <p:extLst>
      <p:ext uri="{BB962C8B-B14F-4D97-AF65-F5344CB8AC3E}">
        <p14:creationId xmlns:p14="http://schemas.microsoft.com/office/powerpoint/2010/main" val="1679696373"/>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204A3-8A85-E77D-3350-8BF6AFD60AFB}"/>
              </a:ext>
            </a:extLst>
          </p:cNvPr>
          <p:cNvSpPr>
            <a:spLocks noGrp="1"/>
          </p:cNvSpPr>
          <p:nvPr>
            <p:ph type="title"/>
          </p:nvPr>
        </p:nvSpPr>
        <p:spPr>
          <a:xfrm>
            <a:off x="333375" y="445025"/>
            <a:ext cx="8439150" cy="572700"/>
          </a:xfrm>
        </p:spPr>
        <p:txBody>
          <a:bodyPr/>
          <a:lstStyle/>
          <a:p>
            <a:r>
              <a:rPr lang="en-US" dirty="0"/>
              <a:t>Useful terms which you need to know</a:t>
            </a:r>
          </a:p>
        </p:txBody>
      </p:sp>
      <p:sp>
        <p:nvSpPr>
          <p:cNvPr id="3" name="Text Placeholder 2">
            <a:extLst>
              <a:ext uri="{FF2B5EF4-FFF2-40B4-BE49-F238E27FC236}">
                <a16:creationId xmlns:a16="http://schemas.microsoft.com/office/drawing/2014/main" id="{8E09B9B5-7EC2-9BB3-756B-E4978B7F1D31}"/>
              </a:ext>
            </a:extLst>
          </p:cNvPr>
          <p:cNvSpPr>
            <a:spLocks noGrp="1"/>
          </p:cNvSpPr>
          <p:nvPr>
            <p:ph type="body" idx="1"/>
          </p:nvPr>
        </p:nvSpPr>
        <p:spPr>
          <a:xfrm>
            <a:off x="0" y="2228850"/>
            <a:ext cx="9144000" cy="1732500"/>
          </a:xfrm>
        </p:spPr>
        <p:txBody>
          <a:bodyPr/>
          <a:lstStyle/>
          <a:p>
            <a:r>
              <a:rPr lang="en-US" dirty="0"/>
              <a:t>Compiler – changes human-readable source code into machine code that a CPU can understand</a:t>
            </a:r>
          </a:p>
          <a:p>
            <a:r>
              <a:rPr lang="en-US" dirty="0"/>
              <a:t>Example: A compiler is a software that converts the source code to the object code. In other words, we can say that it converts the high-level language to machine/binary language.</a:t>
            </a:r>
          </a:p>
          <a:p>
            <a:r>
              <a:rPr lang="en-US" dirty="0"/>
              <a:t>Linkers – take the machine code created by a compiler and make it into an executable file</a:t>
            </a:r>
          </a:p>
          <a:p>
            <a:r>
              <a:rPr lang="en-US" dirty="0"/>
              <a:t>Example: In computing, a linker or link editor is a computer system program that takes one or more object files (generated by a compiler or an assembler) and combines them into a single executable file, library file, or another "object" file.</a:t>
            </a:r>
          </a:p>
          <a:p>
            <a:r>
              <a:rPr lang="en-US" dirty="0"/>
              <a:t>CPU – (Central Processing Unit) is the part of a computer that handles most of the processing of files and data</a:t>
            </a:r>
          </a:p>
          <a:p>
            <a:r>
              <a:rPr lang="en-US" dirty="0"/>
              <a:t>Example: The Central Processing Unit (CPU) is the primary component of a computer that acts as its “control center.” The CPU, also referred to as the “central” or “main” processor, is a complex set of electronic circuitry that runs the machine's operating system and apps.</a:t>
            </a:r>
          </a:p>
          <a:p>
            <a:endParaRPr lang="en-US" dirty="0"/>
          </a:p>
          <a:p>
            <a:endParaRPr lang="en-US" dirty="0"/>
          </a:p>
        </p:txBody>
      </p:sp>
    </p:spTree>
    <p:extLst>
      <p:ext uri="{BB962C8B-B14F-4D97-AF65-F5344CB8AC3E}">
        <p14:creationId xmlns:p14="http://schemas.microsoft.com/office/powerpoint/2010/main" val="4054936333"/>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060"/>
        <p:cNvGrpSpPr/>
        <p:nvPr/>
      </p:nvGrpSpPr>
      <p:grpSpPr>
        <a:xfrm>
          <a:off x="0" y="0"/>
          <a:ext cx="0" cy="0"/>
          <a:chOff x="0" y="0"/>
          <a:chExt cx="0" cy="0"/>
        </a:xfrm>
      </p:grpSpPr>
      <p:grpSp>
        <p:nvGrpSpPr>
          <p:cNvPr id="16063" name="Google Shape;16063;p39"/>
          <p:cNvGrpSpPr/>
          <p:nvPr/>
        </p:nvGrpSpPr>
        <p:grpSpPr>
          <a:xfrm>
            <a:off x="928496" y="599388"/>
            <a:ext cx="7287050" cy="3945150"/>
            <a:chOff x="928496" y="599388"/>
            <a:chExt cx="7287050" cy="3945150"/>
          </a:xfrm>
        </p:grpSpPr>
        <p:grpSp>
          <p:nvGrpSpPr>
            <p:cNvPr id="16064" name="Google Shape;16064;p39"/>
            <p:cNvGrpSpPr/>
            <p:nvPr/>
          </p:nvGrpSpPr>
          <p:grpSpPr>
            <a:xfrm>
              <a:off x="928946" y="4355838"/>
              <a:ext cx="187800" cy="188700"/>
              <a:chOff x="208571" y="4711738"/>
              <a:chExt cx="187800" cy="188700"/>
            </a:xfrm>
          </p:grpSpPr>
          <p:cxnSp>
            <p:nvCxnSpPr>
              <p:cNvPr id="16065" name="Google Shape;16065;p39"/>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066" name="Google Shape;16066;p39"/>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6067" name="Google Shape;16067;p39"/>
            <p:cNvGrpSpPr/>
            <p:nvPr/>
          </p:nvGrpSpPr>
          <p:grpSpPr>
            <a:xfrm rot="5400000">
              <a:off x="928946" y="598938"/>
              <a:ext cx="187800" cy="188700"/>
              <a:chOff x="208571" y="4711738"/>
              <a:chExt cx="187800" cy="188700"/>
            </a:xfrm>
          </p:grpSpPr>
          <p:cxnSp>
            <p:nvCxnSpPr>
              <p:cNvPr id="16068" name="Google Shape;16068;p39"/>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069" name="Google Shape;16069;p39"/>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6070" name="Google Shape;16070;p39"/>
            <p:cNvGrpSpPr/>
            <p:nvPr/>
          </p:nvGrpSpPr>
          <p:grpSpPr>
            <a:xfrm flipH="1">
              <a:off x="8027296" y="4355838"/>
              <a:ext cx="187800" cy="188700"/>
              <a:chOff x="208571" y="4711738"/>
              <a:chExt cx="187800" cy="188700"/>
            </a:xfrm>
          </p:grpSpPr>
          <p:cxnSp>
            <p:nvCxnSpPr>
              <p:cNvPr id="16071" name="Google Shape;16071;p39"/>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072" name="Google Shape;16072;p39"/>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6073" name="Google Shape;16073;p39"/>
            <p:cNvGrpSpPr/>
            <p:nvPr/>
          </p:nvGrpSpPr>
          <p:grpSpPr>
            <a:xfrm rot="-5400000" flipH="1">
              <a:off x="8027296" y="598938"/>
              <a:ext cx="187800" cy="188700"/>
              <a:chOff x="208571" y="4711738"/>
              <a:chExt cx="187800" cy="188700"/>
            </a:xfrm>
          </p:grpSpPr>
          <p:cxnSp>
            <p:nvCxnSpPr>
              <p:cNvPr id="16074" name="Google Shape;16074;p39"/>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075" name="Google Shape;16075;p39"/>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16082" name="Google Shape;16082;p39"/>
          <p:cNvGrpSpPr/>
          <p:nvPr/>
        </p:nvGrpSpPr>
        <p:grpSpPr>
          <a:xfrm rot="4499940">
            <a:off x="6389866" y="-1271281"/>
            <a:ext cx="3248181" cy="3320282"/>
            <a:chOff x="1540300" y="475325"/>
            <a:chExt cx="4859800" cy="4967675"/>
          </a:xfrm>
        </p:grpSpPr>
        <p:sp>
          <p:nvSpPr>
            <p:cNvPr id="16083" name="Google Shape;16083;p39"/>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39"/>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39"/>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39"/>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39"/>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39"/>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39"/>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39"/>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39"/>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2" name="Google Shape;16092;p39"/>
          <p:cNvGrpSpPr/>
          <p:nvPr/>
        </p:nvGrpSpPr>
        <p:grpSpPr>
          <a:xfrm rot="4500095">
            <a:off x="328160" y="3341164"/>
            <a:ext cx="2302276" cy="2353381"/>
            <a:chOff x="1540300" y="475325"/>
            <a:chExt cx="4859800" cy="4967675"/>
          </a:xfrm>
        </p:grpSpPr>
        <p:sp>
          <p:nvSpPr>
            <p:cNvPr id="16093" name="Google Shape;16093;p39"/>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39"/>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39"/>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39"/>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39"/>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39"/>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39"/>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39"/>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39"/>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a:extLst>
              <a:ext uri="{FF2B5EF4-FFF2-40B4-BE49-F238E27FC236}">
                <a16:creationId xmlns:a16="http://schemas.microsoft.com/office/drawing/2014/main" id="{8D27B24C-7034-E2DE-7D6F-406F9125E8D7}"/>
              </a:ext>
            </a:extLst>
          </p:cNvPr>
          <p:cNvPicPr>
            <a:picLocks noChangeAspect="1"/>
          </p:cNvPicPr>
          <p:nvPr/>
        </p:nvPicPr>
        <p:blipFill>
          <a:blip r:embed="rId3"/>
          <a:stretch>
            <a:fillRect/>
          </a:stretch>
        </p:blipFill>
        <p:spPr>
          <a:xfrm>
            <a:off x="947353" y="630495"/>
            <a:ext cx="7248803" cy="3904414"/>
          </a:xfrm>
          <a:prstGeom prst="rect">
            <a:avLst/>
          </a:prstGeom>
          <a:ln>
            <a:noFill/>
          </a:ln>
          <a:effectLst>
            <a:softEdge rad="112500"/>
          </a:effectLst>
        </p:spPr>
      </p:pic>
      <p:sp>
        <p:nvSpPr>
          <p:cNvPr id="2" name="Стрелка: вправо с вырезом 1">
            <a:extLst>
              <a:ext uri="{FF2B5EF4-FFF2-40B4-BE49-F238E27FC236}">
                <a16:creationId xmlns:a16="http://schemas.microsoft.com/office/drawing/2014/main" id="{5D16D247-C328-E6A6-88C9-5AB9168D36A8}"/>
              </a:ext>
            </a:extLst>
          </p:cNvPr>
          <p:cNvSpPr/>
          <p:nvPr/>
        </p:nvSpPr>
        <p:spPr>
          <a:xfrm>
            <a:off x="1780588" y="1736672"/>
            <a:ext cx="362319" cy="97753"/>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Стрелка: вправо с вырезом 3">
            <a:extLst>
              <a:ext uri="{FF2B5EF4-FFF2-40B4-BE49-F238E27FC236}">
                <a16:creationId xmlns:a16="http://schemas.microsoft.com/office/drawing/2014/main" id="{164EFB04-7D5D-F4A1-32CC-9E5C3DA233DD}"/>
              </a:ext>
            </a:extLst>
          </p:cNvPr>
          <p:cNvSpPr/>
          <p:nvPr/>
        </p:nvSpPr>
        <p:spPr>
          <a:xfrm>
            <a:off x="1807794" y="3023676"/>
            <a:ext cx="335113" cy="64519"/>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Стрелка: вправо с вырезом 4">
            <a:extLst>
              <a:ext uri="{FF2B5EF4-FFF2-40B4-BE49-F238E27FC236}">
                <a16:creationId xmlns:a16="http://schemas.microsoft.com/office/drawing/2014/main" id="{5A715BF6-A020-8E82-D3E1-71310BD7BD96}"/>
              </a:ext>
            </a:extLst>
          </p:cNvPr>
          <p:cNvSpPr/>
          <p:nvPr/>
        </p:nvSpPr>
        <p:spPr>
          <a:xfrm>
            <a:off x="1803081" y="3371662"/>
            <a:ext cx="339826" cy="45719"/>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248"/>
        <p:cNvGrpSpPr/>
        <p:nvPr/>
      </p:nvGrpSpPr>
      <p:grpSpPr>
        <a:xfrm>
          <a:off x="0" y="0"/>
          <a:ext cx="0" cy="0"/>
          <a:chOff x="0" y="0"/>
          <a:chExt cx="0" cy="0"/>
        </a:xfrm>
      </p:grpSpPr>
      <p:sp>
        <p:nvSpPr>
          <p:cNvPr id="16249" name="Google Shape;16249;p41"/>
          <p:cNvSpPr/>
          <p:nvPr/>
        </p:nvSpPr>
        <p:spPr>
          <a:xfrm>
            <a:off x="1113825" y="1082400"/>
            <a:ext cx="6916800" cy="2978700"/>
          </a:xfrm>
          <a:prstGeom prst="rect">
            <a:avLst/>
          </a:prstGeom>
          <a:solidFill>
            <a:srgbClr val="FF4400">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2" name="Google Shape;16252;p41"/>
          <p:cNvGrpSpPr/>
          <p:nvPr/>
        </p:nvGrpSpPr>
        <p:grpSpPr>
          <a:xfrm>
            <a:off x="2042000" y="2310716"/>
            <a:ext cx="5332436" cy="130200"/>
            <a:chOff x="-5017687" y="2565066"/>
            <a:chExt cx="5332436" cy="130200"/>
          </a:xfrm>
        </p:grpSpPr>
        <p:cxnSp>
          <p:nvCxnSpPr>
            <p:cNvPr id="16253" name="Google Shape;16253;p41"/>
            <p:cNvCxnSpPr/>
            <p:nvPr/>
          </p:nvCxnSpPr>
          <p:spPr>
            <a:xfrm>
              <a:off x="-5017687" y="2566424"/>
              <a:ext cx="4804200" cy="0"/>
            </a:xfrm>
            <a:prstGeom prst="straightConnector1">
              <a:avLst/>
            </a:prstGeom>
            <a:noFill/>
            <a:ln w="19050" cap="flat" cmpd="sng">
              <a:solidFill>
                <a:schemeClr val="accent1"/>
              </a:solidFill>
              <a:prstDash val="solid"/>
              <a:round/>
              <a:headEnd type="none" w="med" len="med"/>
              <a:tailEnd type="none" w="med" len="med"/>
            </a:ln>
          </p:spPr>
        </p:cxnSp>
        <p:cxnSp>
          <p:nvCxnSpPr>
            <p:cNvPr id="16254" name="Google Shape;16254;p41"/>
            <p:cNvCxnSpPr/>
            <p:nvPr/>
          </p:nvCxnSpPr>
          <p:spPr>
            <a:xfrm>
              <a:off x="-2195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255" name="Google Shape;16255;p41"/>
            <p:cNvCxnSpPr/>
            <p:nvPr/>
          </p:nvCxnSpPr>
          <p:spPr>
            <a:xfrm>
              <a:off x="-96751"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256" name="Google Shape;16256;p41"/>
            <p:cNvCxnSpPr/>
            <p:nvPr/>
          </p:nvCxnSpPr>
          <p:spPr>
            <a:xfrm>
              <a:off x="26049" y="2565066"/>
              <a:ext cx="165900" cy="130200"/>
            </a:xfrm>
            <a:prstGeom prst="straightConnector1">
              <a:avLst/>
            </a:prstGeom>
            <a:noFill/>
            <a:ln w="19050" cap="flat" cmpd="sng">
              <a:solidFill>
                <a:schemeClr val="accent1"/>
              </a:solidFill>
              <a:prstDash val="solid"/>
              <a:round/>
              <a:headEnd type="none" w="med" len="med"/>
              <a:tailEnd type="none" w="med" len="med"/>
            </a:ln>
          </p:spPr>
        </p:cxnSp>
        <p:cxnSp>
          <p:nvCxnSpPr>
            <p:cNvPr id="16257" name="Google Shape;16257;p41"/>
            <p:cNvCxnSpPr/>
            <p:nvPr/>
          </p:nvCxnSpPr>
          <p:spPr>
            <a:xfrm>
              <a:off x="148849" y="2565066"/>
              <a:ext cx="165900" cy="130200"/>
            </a:xfrm>
            <a:prstGeom prst="straightConnector1">
              <a:avLst/>
            </a:prstGeom>
            <a:noFill/>
            <a:ln w="19050" cap="flat" cmpd="sng">
              <a:solidFill>
                <a:schemeClr val="accent1"/>
              </a:solidFill>
              <a:prstDash val="solid"/>
              <a:round/>
              <a:headEnd type="none" w="med" len="med"/>
              <a:tailEnd type="none" w="med" len="med"/>
            </a:ln>
          </p:spPr>
        </p:cxnSp>
      </p:grpSp>
      <p:grpSp>
        <p:nvGrpSpPr>
          <p:cNvPr id="16258" name="Google Shape;16258;p41"/>
          <p:cNvGrpSpPr/>
          <p:nvPr/>
        </p:nvGrpSpPr>
        <p:grpSpPr>
          <a:xfrm>
            <a:off x="936275" y="911400"/>
            <a:ext cx="7246500" cy="2219700"/>
            <a:chOff x="936275" y="911400"/>
            <a:chExt cx="7246500" cy="2219700"/>
          </a:xfrm>
        </p:grpSpPr>
        <p:cxnSp>
          <p:nvCxnSpPr>
            <p:cNvPr id="16259" name="Google Shape;16259;p41"/>
            <p:cNvCxnSpPr/>
            <p:nvPr/>
          </p:nvCxnSpPr>
          <p:spPr>
            <a:xfrm>
              <a:off x="945275" y="911400"/>
              <a:ext cx="0" cy="2219700"/>
            </a:xfrm>
            <a:prstGeom prst="straightConnector1">
              <a:avLst/>
            </a:prstGeom>
            <a:noFill/>
            <a:ln w="19050" cap="flat" cmpd="sng">
              <a:solidFill>
                <a:schemeClr val="accent1"/>
              </a:solidFill>
              <a:prstDash val="solid"/>
              <a:round/>
              <a:headEnd type="none" w="med" len="med"/>
              <a:tailEnd type="none" w="med" len="med"/>
            </a:ln>
          </p:spPr>
        </p:cxnSp>
        <p:cxnSp>
          <p:nvCxnSpPr>
            <p:cNvPr id="16260" name="Google Shape;16260;p41"/>
            <p:cNvCxnSpPr/>
            <p:nvPr/>
          </p:nvCxnSpPr>
          <p:spPr>
            <a:xfrm rot="10800000">
              <a:off x="936275" y="911400"/>
              <a:ext cx="7246500" cy="0"/>
            </a:xfrm>
            <a:prstGeom prst="straightConnector1">
              <a:avLst/>
            </a:prstGeom>
            <a:noFill/>
            <a:ln w="19050" cap="flat" cmpd="sng">
              <a:solidFill>
                <a:schemeClr val="accent1"/>
              </a:solidFill>
              <a:prstDash val="solid"/>
              <a:round/>
              <a:headEnd type="none" w="med" len="med"/>
              <a:tailEnd type="none" w="med" len="med"/>
            </a:ln>
          </p:spPr>
        </p:cxnSp>
        <p:cxnSp>
          <p:nvCxnSpPr>
            <p:cNvPr id="16261" name="Google Shape;16261;p41"/>
            <p:cNvCxnSpPr/>
            <p:nvPr/>
          </p:nvCxnSpPr>
          <p:spPr>
            <a:xfrm>
              <a:off x="8172800" y="920300"/>
              <a:ext cx="0" cy="1729200"/>
            </a:xfrm>
            <a:prstGeom prst="straightConnector1">
              <a:avLst/>
            </a:prstGeom>
            <a:noFill/>
            <a:ln w="19050" cap="flat" cmpd="sng">
              <a:solidFill>
                <a:schemeClr val="accent1"/>
              </a:solidFill>
              <a:prstDash val="solid"/>
              <a:round/>
              <a:headEnd type="none" w="med" len="med"/>
              <a:tailEnd type="none" w="med" len="med"/>
            </a:ln>
          </p:spPr>
        </p:cxnSp>
        <p:cxnSp>
          <p:nvCxnSpPr>
            <p:cNvPr id="16262" name="Google Shape;16262;p41"/>
            <p:cNvCxnSpPr/>
            <p:nvPr/>
          </p:nvCxnSpPr>
          <p:spPr>
            <a:xfrm flipH="1">
              <a:off x="8032425" y="2644638"/>
              <a:ext cx="135600" cy="131400"/>
            </a:xfrm>
            <a:prstGeom prst="straightConnector1">
              <a:avLst/>
            </a:prstGeom>
            <a:noFill/>
            <a:ln w="19050" cap="flat" cmpd="sng">
              <a:solidFill>
                <a:schemeClr val="accent1"/>
              </a:solidFill>
              <a:prstDash val="solid"/>
              <a:round/>
              <a:headEnd type="none" w="med" len="med"/>
              <a:tailEnd type="none" w="med" len="med"/>
            </a:ln>
          </p:spPr>
        </p:cxnSp>
      </p:grpSp>
      <p:grpSp>
        <p:nvGrpSpPr>
          <p:cNvPr id="16263" name="Google Shape;16263;p41"/>
          <p:cNvGrpSpPr/>
          <p:nvPr/>
        </p:nvGrpSpPr>
        <p:grpSpPr>
          <a:xfrm>
            <a:off x="-843678" y="4020879"/>
            <a:ext cx="2303862" cy="2301142"/>
            <a:chOff x="1190100" y="239150"/>
            <a:chExt cx="5210000" cy="5203850"/>
          </a:xfrm>
        </p:grpSpPr>
        <p:sp>
          <p:nvSpPr>
            <p:cNvPr id="16264" name="Google Shape;16264;p41"/>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41"/>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41"/>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41"/>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41"/>
            <p:cNvSpPr/>
            <p:nvPr/>
          </p:nvSpPr>
          <p:spPr>
            <a:xfrm>
              <a:off x="1190100" y="239150"/>
              <a:ext cx="2701025" cy="2650725"/>
            </a:xfrm>
            <a:custGeom>
              <a:avLst/>
              <a:gdLst/>
              <a:ahLst/>
              <a:cxnLst/>
              <a:rect l="l" t="t" r="r" b="b"/>
              <a:pathLst>
                <a:path w="108041" h="106029" extrusionOk="0">
                  <a:moveTo>
                    <a:pt x="106938" y="0"/>
                  </a:moveTo>
                  <a:cubicBezTo>
                    <a:pt x="48269" y="0"/>
                    <a:pt x="534" y="47473"/>
                    <a:pt x="0" y="106028"/>
                  </a:cubicBezTo>
                  <a:lnTo>
                    <a:pt x="9366" y="106028"/>
                  </a:lnTo>
                  <a:cubicBezTo>
                    <a:pt x="9859" y="52624"/>
                    <a:pt x="53486" y="9325"/>
                    <a:pt x="107014" y="9325"/>
                  </a:cubicBezTo>
                  <a:lnTo>
                    <a:pt x="108041" y="9325"/>
                  </a:lnTo>
                  <a:lnTo>
                    <a:pt x="108041" y="0"/>
                  </a:lnTo>
                  <a:lnTo>
                    <a:pt x="107014" y="0"/>
                  </a:lnTo>
                  <a:cubicBezTo>
                    <a:pt x="106988" y="0"/>
                    <a:pt x="106963" y="0"/>
                    <a:pt x="106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41"/>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41"/>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41"/>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41"/>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41"/>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41"/>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41"/>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41"/>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41"/>
          <p:cNvGrpSpPr/>
          <p:nvPr/>
        </p:nvGrpSpPr>
        <p:grpSpPr>
          <a:xfrm>
            <a:off x="936271" y="4020863"/>
            <a:ext cx="187800" cy="188700"/>
            <a:chOff x="208571" y="4711738"/>
            <a:chExt cx="187800" cy="188700"/>
          </a:xfrm>
        </p:grpSpPr>
        <p:cxnSp>
          <p:nvCxnSpPr>
            <p:cNvPr id="16278" name="Google Shape;16278;p41"/>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279" name="Google Shape;16279;p41"/>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6280" name="Google Shape;16280;p41"/>
          <p:cNvGrpSpPr/>
          <p:nvPr/>
        </p:nvGrpSpPr>
        <p:grpSpPr>
          <a:xfrm flipH="1">
            <a:off x="8030621" y="4020863"/>
            <a:ext cx="187800" cy="188700"/>
            <a:chOff x="208571" y="4711738"/>
            <a:chExt cx="187800" cy="188700"/>
          </a:xfrm>
        </p:grpSpPr>
        <p:cxnSp>
          <p:nvCxnSpPr>
            <p:cNvPr id="16281" name="Google Shape;16281;p41"/>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282" name="Google Shape;16282;p41"/>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pic>
        <p:nvPicPr>
          <p:cNvPr id="3" name="Рисунок 2">
            <a:extLst>
              <a:ext uri="{FF2B5EF4-FFF2-40B4-BE49-F238E27FC236}">
                <a16:creationId xmlns:a16="http://schemas.microsoft.com/office/drawing/2014/main" id="{DD5B200A-4E5C-BFB7-C2CD-070C9EAD224F}"/>
              </a:ext>
            </a:extLst>
          </p:cNvPr>
          <p:cNvPicPr>
            <a:picLocks noChangeAspect="1"/>
          </p:cNvPicPr>
          <p:nvPr/>
        </p:nvPicPr>
        <p:blipFill>
          <a:blip r:embed="rId3"/>
          <a:stretch>
            <a:fillRect/>
          </a:stretch>
        </p:blipFill>
        <p:spPr>
          <a:xfrm>
            <a:off x="687696" y="223368"/>
            <a:ext cx="7667547" cy="466718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6546"/>
        <p:cNvGrpSpPr/>
        <p:nvPr/>
      </p:nvGrpSpPr>
      <p:grpSpPr>
        <a:xfrm>
          <a:off x="0" y="0"/>
          <a:ext cx="0" cy="0"/>
          <a:chOff x="0" y="0"/>
          <a:chExt cx="0" cy="0"/>
        </a:xfrm>
      </p:grpSpPr>
      <p:grpSp>
        <p:nvGrpSpPr>
          <p:cNvPr id="16549" name="Google Shape;16549;p48"/>
          <p:cNvGrpSpPr/>
          <p:nvPr/>
        </p:nvGrpSpPr>
        <p:grpSpPr>
          <a:xfrm>
            <a:off x="-846887" y="-863913"/>
            <a:ext cx="1892072" cy="1820196"/>
            <a:chOff x="2186250" y="1350925"/>
            <a:chExt cx="2874615" cy="2765414"/>
          </a:xfrm>
        </p:grpSpPr>
        <p:sp>
          <p:nvSpPr>
            <p:cNvPr id="16550" name="Google Shape;16550;p48"/>
            <p:cNvSpPr/>
            <p:nvPr/>
          </p:nvSpPr>
          <p:spPr>
            <a:xfrm>
              <a:off x="2186250" y="1350925"/>
              <a:ext cx="2874615" cy="2765414"/>
            </a:xfrm>
            <a:custGeom>
              <a:avLst/>
              <a:gdLst/>
              <a:ahLst/>
              <a:cxnLst/>
              <a:rect l="l" t="t" r="r" b="b"/>
              <a:pathLst>
                <a:path w="51595" h="49635" extrusionOk="0">
                  <a:moveTo>
                    <a:pt x="26766" y="649"/>
                  </a:moveTo>
                  <a:cubicBezTo>
                    <a:pt x="40113" y="649"/>
                    <a:pt x="50942" y="11478"/>
                    <a:pt x="50942" y="24825"/>
                  </a:cubicBezTo>
                  <a:cubicBezTo>
                    <a:pt x="50942" y="34604"/>
                    <a:pt x="45057" y="43423"/>
                    <a:pt x="36020" y="47154"/>
                  </a:cubicBezTo>
                  <a:cubicBezTo>
                    <a:pt x="33024" y="48396"/>
                    <a:pt x="29879" y="49000"/>
                    <a:pt x="26761" y="49000"/>
                  </a:cubicBezTo>
                  <a:cubicBezTo>
                    <a:pt x="20474" y="49000"/>
                    <a:pt x="14295" y="46545"/>
                    <a:pt x="9671" y="41920"/>
                  </a:cubicBezTo>
                  <a:cubicBezTo>
                    <a:pt x="2753" y="35002"/>
                    <a:pt x="688" y="24608"/>
                    <a:pt x="4437" y="15571"/>
                  </a:cubicBezTo>
                  <a:cubicBezTo>
                    <a:pt x="8168" y="6534"/>
                    <a:pt x="16987" y="649"/>
                    <a:pt x="26766" y="649"/>
                  </a:cubicBezTo>
                  <a:close/>
                  <a:moveTo>
                    <a:pt x="26778" y="1"/>
                  </a:moveTo>
                  <a:cubicBezTo>
                    <a:pt x="20317" y="1"/>
                    <a:pt x="13966" y="2529"/>
                    <a:pt x="9218" y="7277"/>
                  </a:cubicBezTo>
                  <a:cubicBezTo>
                    <a:pt x="2119" y="14376"/>
                    <a:pt x="0" y="25042"/>
                    <a:pt x="3839" y="34314"/>
                  </a:cubicBezTo>
                  <a:cubicBezTo>
                    <a:pt x="7679" y="43586"/>
                    <a:pt x="16733" y="49635"/>
                    <a:pt x="26766" y="49635"/>
                  </a:cubicBezTo>
                  <a:cubicBezTo>
                    <a:pt x="40475" y="49617"/>
                    <a:pt x="51576" y="38516"/>
                    <a:pt x="51594" y="24825"/>
                  </a:cubicBezTo>
                  <a:cubicBezTo>
                    <a:pt x="51594" y="14774"/>
                    <a:pt x="45546" y="5738"/>
                    <a:pt x="36274" y="1898"/>
                  </a:cubicBezTo>
                  <a:cubicBezTo>
                    <a:pt x="33203" y="621"/>
                    <a:pt x="29977" y="1"/>
                    <a:pt x="26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48"/>
            <p:cNvSpPr/>
            <p:nvPr/>
          </p:nvSpPr>
          <p:spPr>
            <a:xfrm>
              <a:off x="2573690" y="1709895"/>
              <a:ext cx="2127979" cy="2047471"/>
            </a:xfrm>
            <a:custGeom>
              <a:avLst/>
              <a:gdLst/>
              <a:ahLst/>
              <a:cxnLst/>
              <a:rect l="l" t="t" r="r" b="b"/>
              <a:pathLst>
                <a:path w="38194" h="36749" extrusionOk="0">
                  <a:moveTo>
                    <a:pt x="19805" y="790"/>
                  </a:moveTo>
                  <a:cubicBezTo>
                    <a:pt x="22076" y="790"/>
                    <a:pt x="24367" y="1230"/>
                    <a:pt x="26549" y="2138"/>
                  </a:cubicBezTo>
                  <a:cubicBezTo>
                    <a:pt x="33123" y="4854"/>
                    <a:pt x="37396" y="11265"/>
                    <a:pt x="37396" y="18382"/>
                  </a:cubicBezTo>
                  <a:cubicBezTo>
                    <a:pt x="37396" y="28088"/>
                    <a:pt x="29519" y="35966"/>
                    <a:pt x="19812" y="35966"/>
                  </a:cubicBezTo>
                  <a:cubicBezTo>
                    <a:pt x="12695" y="35966"/>
                    <a:pt x="6284" y="31674"/>
                    <a:pt x="3568" y="25100"/>
                  </a:cubicBezTo>
                  <a:cubicBezTo>
                    <a:pt x="851" y="18527"/>
                    <a:pt x="2355" y="10975"/>
                    <a:pt x="7389" y="5941"/>
                  </a:cubicBezTo>
                  <a:cubicBezTo>
                    <a:pt x="10741" y="2577"/>
                    <a:pt x="15233" y="790"/>
                    <a:pt x="19805" y="790"/>
                  </a:cubicBezTo>
                  <a:close/>
                  <a:moveTo>
                    <a:pt x="19812" y="1"/>
                  </a:moveTo>
                  <a:cubicBezTo>
                    <a:pt x="12387" y="1"/>
                    <a:pt x="5687" y="4492"/>
                    <a:pt x="2843" y="11355"/>
                  </a:cubicBezTo>
                  <a:cubicBezTo>
                    <a:pt x="0" y="18219"/>
                    <a:pt x="1576" y="26115"/>
                    <a:pt x="6828" y="31366"/>
                  </a:cubicBezTo>
                  <a:cubicBezTo>
                    <a:pt x="10341" y="34880"/>
                    <a:pt x="15039" y="36748"/>
                    <a:pt x="19824" y="36748"/>
                  </a:cubicBezTo>
                  <a:cubicBezTo>
                    <a:pt x="22191" y="36748"/>
                    <a:pt x="24579" y="36291"/>
                    <a:pt x="26857" y="35350"/>
                  </a:cubicBezTo>
                  <a:cubicBezTo>
                    <a:pt x="33720" y="32507"/>
                    <a:pt x="38193" y="25807"/>
                    <a:pt x="38193" y="18382"/>
                  </a:cubicBezTo>
                  <a:cubicBezTo>
                    <a:pt x="38193" y="8222"/>
                    <a:pt x="29953" y="1"/>
                    <a:pt x="19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48"/>
            <p:cNvSpPr/>
            <p:nvPr/>
          </p:nvSpPr>
          <p:spPr>
            <a:xfrm>
              <a:off x="2377964" y="1528209"/>
              <a:ext cx="2505281" cy="2410565"/>
            </a:xfrm>
            <a:custGeom>
              <a:avLst/>
              <a:gdLst/>
              <a:ahLst/>
              <a:cxnLst/>
              <a:rect l="l" t="t" r="r" b="b"/>
              <a:pathLst>
                <a:path w="44966" h="43266" extrusionOk="0">
                  <a:moveTo>
                    <a:pt x="23280" y="654"/>
                  </a:moveTo>
                  <a:cubicBezTo>
                    <a:pt x="23295" y="654"/>
                    <a:pt x="23310" y="654"/>
                    <a:pt x="23325" y="654"/>
                  </a:cubicBezTo>
                  <a:cubicBezTo>
                    <a:pt x="34915" y="654"/>
                    <a:pt x="44314" y="10053"/>
                    <a:pt x="44314" y="21643"/>
                  </a:cubicBezTo>
                  <a:cubicBezTo>
                    <a:pt x="44314" y="30136"/>
                    <a:pt x="39207" y="37778"/>
                    <a:pt x="31366" y="41038"/>
                  </a:cubicBezTo>
                  <a:cubicBezTo>
                    <a:pt x="28772" y="42110"/>
                    <a:pt x="26047" y="42632"/>
                    <a:pt x="23344" y="42632"/>
                  </a:cubicBezTo>
                  <a:cubicBezTo>
                    <a:pt x="17877" y="42632"/>
                    <a:pt x="12499" y="40498"/>
                    <a:pt x="8475" y="36474"/>
                  </a:cubicBezTo>
                  <a:cubicBezTo>
                    <a:pt x="2481" y="30480"/>
                    <a:pt x="688" y="21444"/>
                    <a:pt x="3930" y="13602"/>
                  </a:cubicBezTo>
                  <a:cubicBezTo>
                    <a:pt x="7184" y="5775"/>
                    <a:pt x="14805" y="654"/>
                    <a:pt x="23280" y="654"/>
                  </a:cubicBezTo>
                  <a:close/>
                  <a:moveTo>
                    <a:pt x="23327" y="1"/>
                  </a:moveTo>
                  <a:cubicBezTo>
                    <a:pt x="17701" y="1"/>
                    <a:pt x="12170" y="2199"/>
                    <a:pt x="8041" y="6340"/>
                  </a:cubicBezTo>
                  <a:cubicBezTo>
                    <a:pt x="1847" y="12534"/>
                    <a:pt x="0" y="21824"/>
                    <a:pt x="3350" y="29919"/>
                  </a:cubicBezTo>
                  <a:cubicBezTo>
                    <a:pt x="6682" y="37996"/>
                    <a:pt x="14578" y="43265"/>
                    <a:pt x="23325" y="43265"/>
                  </a:cubicBezTo>
                  <a:cubicBezTo>
                    <a:pt x="35277" y="43247"/>
                    <a:pt x="44948" y="33577"/>
                    <a:pt x="44966" y="21643"/>
                  </a:cubicBezTo>
                  <a:cubicBezTo>
                    <a:pt x="44966" y="12896"/>
                    <a:pt x="39696" y="5000"/>
                    <a:pt x="31601" y="1650"/>
                  </a:cubicBezTo>
                  <a:cubicBezTo>
                    <a:pt x="28925" y="540"/>
                    <a:pt x="26114" y="1"/>
                    <a:pt x="23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48"/>
            <p:cNvSpPr/>
            <p:nvPr/>
          </p:nvSpPr>
          <p:spPr>
            <a:xfrm>
              <a:off x="2480869" y="1623537"/>
              <a:ext cx="2306545" cy="2220410"/>
            </a:xfrm>
            <a:custGeom>
              <a:avLst/>
              <a:gdLst/>
              <a:ahLst/>
              <a:cxnLst/>
              <a:rect l="l" t="t" r="r" b="b"/>
              <a:pathLst>
                <a:path w="41399" h="39853" extrusionOk="0">
                  <a:moveTo>
                    <a:pt x="21478" y="645"/>
                  </a:moveTo>
                  <a:cubicBezTo>
                    <a:pt x="32126" y="663"/>
                    <a:pt x="40747" y="9283"/>
                    <a:pt x="40765" y="19932"/>
                  </a:cubicBezTo>
                  <a:cubicBezTo>
                    <a:pt x="40765" y="27719"/>
                    <a:pt x="36074" y="34763"/>
                    <a:pt x="28867" y="37752"/>
                  </a:cubicBezTo>
                  <a:cubicBezTo>
                    <a:pt x="26484" y="38733"/>
                    <a:pt x="23983" y="39210"/>
                    <a:pt x="21502" y="39210"/>
                  </a:cubicBezTo>
                  <a:cubicBezTo>
                    <a:pt x="16478" y="39210"/>
                    <a:pt x="11539" y="37254"/>
                    <a:pt x="7842" y="33568"/>
                  </a:cubicBezTo>
                  <a:cubicBezTo>
                    <a:pt x="2336" y="28045"/>
                    <a:pt x="688" y="19751"/>
                    <a:pt x="3658" y="12543"/>
                  </a:cubicBezTo>
                  <a:cubicBezTo>
                    <a:pt x="6646" y="5336"/>
                    <a:pt x="13691" y="645"/>
                    <a:pt x="21478" y="645"/>
                  </a:cubicBezTo>
                  <a:close/>
                  <a:moveTo>
                    <a:pt x="21489" y="1"/>
                  </a:moveTo>
                  <a:cubicBezTo>
                    <a:pt x="16304" y="1"/>
                    <a:pt x="11206" y="2026"/>
                    <a:pt x="7389" y="5843"/>
                  </a:cubicBezTo>
                  <a:cubicBezTo>
                    <a:pt x="1703" y="11547"/>
                    <a:pt x="0" y="20113"/>
                    <a:pt x="3079" y="27556"/>
                  </a:cubicBezTo>
                  <a:cubicBezTo>
                    <a:pt x="6157" y="34999"/>
                    <a:pt x="13419" y="39852"/>
                    <a:pt x="21478" y="39852"/>
                  </a:cubicBezTo>
                  <a:cubicBezTo>
                    <a:pt x="32471" y="39834"/>
                    <a:pt x="41380" y="30924"/>
                    <a:pt x="41399" y="19932"/>
                  </a:cubicBezTo>
                  <a:cubicBezTo>
                    <a:pt x="41399" y="11873"/>
                    <a:pt x="36545" y="4611"/>
                    <a:pt x="29102" y="1515"/>
                  </a:cubicBezTo>
                  <a:cubicBezTo>
                    <a:pt x="26639" y="496"/>
                    <a:pt x="24054" y="1"/>
                    <a:pt x="21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48"/>
            <p:cNvSpPr/>
            <p:nvPr/>
          </p:nvSpPr>
          <p:spPr>
            <a:xfrm>
              <a:off x="3660350" y="3825717"/>
              <a:ext cx="35379" cy="94883"/>
            </a:xfrm>
            <a:custGeom>
              <a:avLst/>
              <a:gdLst/>
              <a:ahLst/>
              <a:cxnLst/>
              <a:rect l="l" t="t" r="r" b="b"/>
              <a:pathLst>
                <a:path w="635" h="1703" extrusionOk="0">
                  <a:moveTo>
                    <a:pt x="0" y="0"/>
                  </a:moveTo>
                  <a:lnTo>
                    <a:pt x="0" y="1703"/>
                  </a:lnTo>
                  <a:lnTo>
                    <a:pt x="634" y="1703"/>
                  </a:lnTo>
                  <a:lnTo>
                    <a:pt x="6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48"/>
            <p:cNvSpPr/>
            <p:nvPr/>
          </p:nvSpPr>
          <p:spPr>
            <a:xfrm>
              <a:off x="3755176" y="3819644"/>
              <a:ext cx="43458" cy="97947"/>
            </a:xfrm>
            <a:custGeom>
              <a:avLst/>
              <a:gdLst/>
              <a:ahLst/>
              <a:cxnLst/>
              <a:rect l="l" t="t" r="r" b="b"/>
              <a:pathLst>
                <a:path w="780" h="1758" extrusionOk="0">
                  <a:moveTo>
                    <a:pt x="634" y="1"/>
                  </a:moveTo>
                  <a:lnTo>
                    <a:pt x="1" y="55"/>
                  </a:lnTo>
                  <a:lnTo>
                    <a:pt x="145" y="1757"/>
                  </a:lnTo>
                  <a:lnTo>
                    <a:pt x="779" y="1703"/>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48"/>
            <p:cNvSpPr/>
            <p:nvPr/>
          </p:nvSpPr>
          <p:spPr>
            <a:xfrm>
              <a:off x="3850003" y="3806551"/>
              <a:ext cx="51536" cy="99897"/>
            </a:xfrm>
            <a:custGeom>
              <a:avLst/>
              <a:gdLst/>
              <a:ahLst/>
              <a:cxnLst/>
              <a:rect l="l" t="t" r="r" b="b"/>
              <a:pathLst>
                <a:path w="925" h="1793" extrusionOk="0">
                  <a:moveTo>
                    <a:pt x="617" y="0"/>
                  </a:moveTo>
                  <a:lnTo>
                    <a:pt x="1" y="109"/>
                  </a:lnTo>
                  <a:lnTo>
                    <a:pt x="291" y="1793"/>
                  </a:lnTo>
                  <a:lnTo>
                    <a:pt x="924" y="1684"/>
                  </a:lnTo>
                  <a:lnTo>
                    <a:pt x="6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48"/>
            <p:cNvSpPr/>
            <p:nvPr/>
          </p:nvSpPr>
          <p:spPr>
            <a:xfrm>
              <a:off x="3942824" y="3784321"/>
              <a:ext cx="59615" cy="100956"/>
            </a:xfrm>
            <a:custGeom>
              <a:avLst/>
              <a:gdLst/>
              <a:ahLst/>
              <a:cxnLst/>
              <a:rect l="l" t="t" r="r" b="b"/>
              <a:pathLst>
                <a:path w="1070" h="1812" extrusionOk="0">
                  <a:moveTo>
                    <a:pt x="617" y="1"/>
                  </a:moveTo>
                  <a:lnTo>
                    <a:pt x="1" y="164"/>
                  </a:lnTo>
                  <a:lnTo>
                    <a:pt x="436" y="1812"/>
                  </a:lnTo>
                  <a:lnTo>
                    <a:pt x="1069" y="1649"/>
                  </a:lnTo>
                  <a:lnTo>
                    <a:pt x="6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48"/>
            <p:cNvSpPr/>
            <p:nvPr/>
          </p:nvSpPr>
          <p:spPr>
            <a:xfrm>
              <a:off x="4034641" y="3753065"/>
              <a:ext cx="65632" cy="101958"/>
            </a:xfrm>
            <a:custGeom>
              <a:avLst/>
              <a:gdLst/>
              <a:ahLst/>
              <a:cxnLst/>
              <a:rect l="l" t="t" r="r" b="b"/>
              <a:pathLst>
                <a:path w="1178" h="1830" extrusionOk="0">
                  <a:moveTo>
                    <a:pt x="598" y="0"/>
                  </a:moveTo>
                  <a:lnTo>
                    <a:pt x="1" y="236"/>
                  </a:lnTo>
                  <a:lnTo>
                    <a:pt x="580" y="1829"/>
                  </a:lnTo>
                  <a:lnTo>
                    <a:pt x="1178" y="1612"/>
                  </a:lnTo>
                  <a:lnTo>
                    <a:pt x="5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48"/>
            <p:cNvSpPr/>
            <p:nvPr/>
          </p:nvSpPr>
          <p:spPr>
            <a:xfrm>
              <a:off x="3159865" y="1650392"/>
              <a:ext cx="72708" cy="100956"/>
            </a:xfrm>
            <a:custGeom>
              <a:avLst/>
              <a:gdLst/>
              <a:ahLst/>
              <a:cxnLst/>
              <a:rect l="l" t="t" r="r" b="b"/>
              <a:pathLst>
                <a:path w="1305" h="1812" extrusionOk="0">
                  <a:moveTo>
                    <a:pt x="580" y="0"/>
                  </a:moveTo>
                  <a:lnTo>
                    <a:pt x="1" y="272"/>
                  </a:lnTo>
                  <a:lnTo>
                    <a:pt x="725" y="1811"/>
                  </a:lnTo>
                  <a:lnTo>
                    <a:pt x="1305" y="1540"/>
                  </a:lnTo>
                  <a:lnTo>
                    <a:pt x="5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48"/>
            <p:cNvSpPr/>
            <p:nvPr/>
          </p:nvSpPr>
          <p:spPr>
            <a:xfrm>
              <a:off x="4122448" y="3716739"/>
              <a:ext cx="72708" cy="100956"/>
            </a:xfrm>
            <a:custGeom>
              <a:avLst/>
              <a:gdLst/>
              <a:ahLst/>
              <a:cxnLst/>
              <a:rect l="l" t="t" r="r" b="b"/>
              <a:pathLst>
                <a:path w="1305" h="1812" extrusionOk="0">
                  <a:moveTo>
                    <a:pt x="580" y="0"/>
                  </a:moveTo>
                  <a:lnTo>
                    <a:pt x="0" y="272"/>
                  </a:lnTo>
                  <a:lnTo>
                    <a:pt x="725" y="1811"/>
                  </a:lnTo>
                  <a:lnTo>
                    <a:pt x="1304" y="1540"/>
                  </a:lnTo>
                  <a:lnTo>
                    <a:pt x="5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48"/>
            <p:cNvSpPr/>
            <p:nvPr/>
          </p:nvSpPr>
          <p:spPr>
            <a:xfrm>
              <a:off x="3069105" y="1695799"/>
              <a:ext cx="77722" cy="100956"/>
            </a:xfrm>
            <a:custGeom>
              <a:avLst/>
              <a:gdLst/>
              <a:ahLst/>
              <a:cxnLst/>
              <a:rect l="l" t="t" r="r" b="b"/>
              <a:pathLst>
                <a:path w="1395" h="1812" extrusionOk="0">
                  <a:moveTo>
                    <a:pt x="543" y="0"/>
                  </a:moveTo>
                  <a:lnTo>
                    <a:pt x="0" y="326"/>
                  </a:lnTo>
                  <a:lnTo>
                    <a:pt x="851" y="1811"/>
                  </a:lnTo>
                  <a:lnTo>
                    <a:pt x="1394" y="1485"/>
                  </a:lnTo>
                  <a:lnTo>
                    <a:pt x="5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48"/>
            <p:cNvSpPr/>
            <p:nvPr/>
          </p:nvSpPr>
          <p:spPr>
            <a:xfrm>
              <a:off x="4208193" y="3670329"/>
              <a:ext cx="78781" cy="99953"/>
            </a:xfrm>
            <a:custGeom>
              <a:avLst/>
              <a:gdLst/>
              <a:ahLst/>
              <a:cxnLst/>
              <a:rect l="l" t="t" r="r" b="b"/>
              <a:pathLst>
                <a:path w="1414" h="1794" extrusionOk="0">
                  <a:moveTo>
                    <a:pt x="562" y="0"/>
                  </a:moveTo>
                  <a:lnTo>
                    <a:pt x="1" y="326"/>
                  </a:lnTo>
                  <a:lnTo>
                    <a:pt x="852" y="1793"/>
                  </a:lnTo>
                  <a:lnTo>
                    <a:pt x="1413" y="1485"/>
                  </a:lnTo>
                  <a:lnTo>
                    <a:pt x="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48"/>
            <p:cNvSpPr/>
            <p:nvPr/>
          </p:nvSpPr>
          <p:spPr>
            <a:xfrm>
              <a:off x="2982302" y="1751291"/>
              <a:ext cx="83795" cy="97891"/>
            </a:xfrm>
            <a:custGeom>
              <a:avLst/>
              <a:gdLst/>
              <a:ahLst/>
              <a:cxnLst/>
              <a:rect l="l" t="t" r="r" b="b"/>
              <a:pathLst>
                <a:path w="1504" h="1757" extrusionOk="0">
                  <a:moveTo>
                    <a:pt x="526" y="0"/>
                  </a:moveTo>
                  <a:lnTo>
                    <a:pt x="1" y="362"/>
                  </a:lnTo>
                  <a:lnTo>
                    <a:pt x="979" y="1757"/>
                  </a:lnTo>
                  <a:lnTo>
                    <a:pt x="1504" y="1395"/>
                  </a:lnTo>
                  <a:lnTo>
                    <a:pt x="5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48"/>
            <p:cNvSpPr/>
            <p:nvPr/>
          </p:nvSpPr>
          <p:spPr>
            <a:xfrm>
              <a:off x="4289926" y="3616843"/>
              <a:ext cx="83795" cy="98950"/>
            </a:xfrm>
            <a:custGeom>
              <a:avLst/>
              <a:gdLst/>
              <a:ahLst/>
              <a:cxnLst/>
              <a:rect l="l" t="t" r="r" b="b"/>
              <a:pathLst>
                <a:path w="1504" h="1776" extrusionOk="0">
                  <a:moveTo>
                    <a:pt x="526" y="1"/>
                  </a:moveTo>
                  <a:lnTo>
                    <a:pt x="1" y="381"/>
                  </a:lnTo>
                  <a:lnTo>
                    <a:pt x="978" y="1775"/>
                  </a:lnTo>
                  <a:lnTo>
                    <a:pt x="1504" y="1413"/>
                  </a:lnTo>
                  <a:lnTo>
                    <a:pt x="5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48"/>
            <p:cNvSpPr/>
            <p:nvPr/>
          </p:nvSpPr>
          <p:spPr>
            <a:xfrm>
              <a:off x="2900568" y="1812800"/>
              <a:ext cx="88865" cy="95941"/>
            </a:xfrm>
            <a:custGeom>
              <a:avLst/>
              <a:gdLst/>
              <a:ahLst/>
              <a:cxnLst/>
              <a:rect l="l" t="t" r="r" b="b"/>
              <a:pathLst>
                <a:path w="1595" h="1722" extrusionOk="0">
                  <a:moveTo>
                    <a:pt x="490" y="1"/>
                  </a:moveTo>
                  <a:lnTo>
                    <a:pt x="1" y="399"/>
                  </a:lnTo>
                  <a:lnTo>
                    <a:pt x="1105" y="1721"/>
                  </a:lnTo>
                  <a:lnTo>
                    <a:pt x="1594" y="1305"/>
                  </a:lnTo>
                  <a:lnTo>
                    <a:pt x="4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48"/>
            <p:cNvSpPr/>
            <p:nvPr/>
          </p:nvSpPr>
          <p:spPr>
            <a:xfrm>
              <a:off x="4365587" y="3559345"/>
              <a:ext cx="88865" cy="95886"/>
            </a:xfrm>
            <a:custGeom>
              <a:avLst/>
              <a:gdLst/>
              <a:ahLst/>
              <a:cxnLst/>
              <a:rect l="l" t="t" r="r" b="b"/>
              <a:pathLst>
                <a:path w="1595" h="1721" extrusionOk="0">
                  <a:moveTo>
                    <a:pt x="490" y="0"/>
                  </a:moveTo>
                  <a:lnTo>
                    <a:pt x="1" y="417"/>
                  </a:lnTo>
                  <a:lnTo>
                    <a:pt x="1105" y="1721"/>
                  </a:lnTo>
                  <a:lnTo>
                    <a:pt x="1594" y="1304"/>
                  </a:lnTo>
                  <a:lnTo>
                    <a:pt x="4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48"/>
            <p:cNvSpPr/>
            <p:nvPr/>
          </p:nvSpPr>
          <p:spPr>
            <a:xfrm>
              <a:off x="2825911" y="1881441"/>
              <a:ext cx="91874" cy="92877"/>
            </a:xfrm>
            <a:custGeom>
              <a:avLst/>
              <a:gdLst/>
              <a:ahLst/>
              <a:cxnLst/>
              <a:rect l="l" t="t" r="r" b="b"/>
              <a:pathLst>
                <a:path w="1649" h="1667" extrusionOk="0">
                  <a:moveTo>
                    <a:pt x="453" y="0"/>
                  </a:moveTo>
                  <a:lnTo>
                    <a:pt x="1" y="453"/>
                  </a:lnTo>
                  <a:lnTo>
                    <a:pt x="1196" y="1666"/>
                  </a:lnTo>
                  <a:lnTo>
                    <a:pt x="1649" y="1214"/>
                  </a:lnTo>
                  <a:lnTo>
                    <a:pt x="4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48"/>
            <p:cNvSpPr/>
            <p:nvPr/>
          </p:nvSpPr>
          <p:spPr>
            <a:xfrm>
              <a:off x="4437236" y="3492766"/>
              <a:ext cx="92877" cy="92877"/>
            </a:xfrm>
            <a:custGeom>
              <a:avLst/>
              <a:gdLst/>
              <a:ahLst/>
              <a:cxnLst/>
              <a:rect l="l" t="t" r="r" b="b"/>
              <a:pathLst>
                <a:path w="1667" h="1667" extrusionOk="0">
                  <a:moveTo>
                    <a:pt x="453" y="0"/>
                  </a:moveTo>
                  <a:lnTo>
                    <a:pt x="1" y="453"/>
                  </a:lnTo>
                  <a:lnTo>
                    <a:pt x="1214" y="1666"/>
                  </a:lnTo>
                  <a:lnTo>
                    <a:pt x="1667" y="1213"/>
                  </a:lnTo>
                  <a:lnTo>
                    <a:pt x="4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48"/>
            <p:cNvSpPr/>
            <p:nvPr/>
          </p:nvSpPr>
          <p:spPr>
            <a:xfrm>
              <a:off x="2756323" y="1956098"/>
              <a:ext cx="95886" cy="88865"/>
            </a:xfrm>
            <a:custGeom>
              <a:avLst/>
              <a:gdLst/>
              <a:ahLst/>
              <a:cxnLst/>
              <a:rect l="l" t="t" r="r" b="b"/>
              <a:pathLst>
                <a:path w="1721" h="1595" extrusionOk="0">
                  <a:moveTo>
                    <a:pt x="417" y="0"/>
                  </a:moveTo>
                  <a:lnTo>
                    <a:pt x="0" y="489"/>
                  </a:lnTo>
                  <a:lnTo>
                    <a:pt x="1322" y="1594"/>
                  </a:lnTo>
                  <a:lnTo>
                    <a:pt x="1721" y="1105"/>
                  </a:lnTo>
                  <a:lnTo>
                    <a:pt x="4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48"/>
            <p:cNvSpPr/>
            <p:nvPr/>
          </p:nvSpPr>
          <p:spPr>
            <a:xfrm>
              <a:off x="4502812" y="3421117"/>
              <a:ext cx="95941" cy="88810"/>
            </a:xfrm>
            <a:custGeom>
              <a:avLst/>
              <a:gdLst/>
              <a:ahLst/>
              <a:cxnLst/>
              <a:rect l="l" t="t" r="r" b="b"/>
              <a:pathLst>
                <a:path w="1722" h="1594" extrusionOk="0">
                  <a:moveTo>
                    <a:pt x="417" y="0"/>
                  </a:moveTo>
                  <a:lnTo>
                    <a:pt x="1" y="489"/>
                  </a:lnTo>
                  <a:lnTo>
                    <a:pt x="1305" y="1594"/>
                  </a:lnTo>
                  <a:lnTo>
                    <a:pt x="1721" y="1105"/>
                  </a:lnTo>
                  <a:lnTo>
                    <a:pt x="4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48"/>
            <p:cNvSpPr/>
            <p:nvPr/>
          </p:nvSpPr>
          <p:spPr>
            <a:xfrm>
              <a:off x="4562371" y="3346459"/>
              <a:ext cx="97891" cy="83795"/>
            </a:xfrm>
            <a:custGeom>
              <a:avLst/>
              <a:gdLst/>
              <a:ahLst/>
              <a:cxnLst/>
              <a:rect l="l" t="t" r="r" b="b"/>
              <a:pathLst>
                <a:path w="1757" h="1504" extrusionOk="0">
                  <a:moveTo>
                    <a:pt x="362" y="0"/>
                  </a:moveTo>
                  <a:lnTo>
                    <a:pt x="0" y="525"/>
                  </a:lnTo>
                  <a:lnTo>
                    <a:pt x="1395" y="1503"/>
                  </a:lnTo>
                  <a:lnTo>
                    <a:pt x="1757" y="978"/>
                  </a:lnTo>
                  <a:lnTo>
                    <a:pt x="3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48"/>
            <p:cNvSpPr/>
            <p:nvPr/>
          </p:nvSpPr>
          <p:spPr>
            <a:xfrm>
              <a:off x="4614799" y="3264726"/>
              <a:ext cx="99953" cy="78725"/>
            </a:xfrm>
            <a:custGeom>
              <a:avLst/>
              <a:gdLst/>
              <a:ahLst/>
              <a:cxnLst/>
              <a:rect l="l" t="t" r="r" b="b"/>
              <a:pathLst>
                <a:path w="1794" h="1413" extrusionOk="0">
                  <a:moveTo>
                    <a:pt x="309" y="0"/>
                  </a:moveTo>
                  <a:lnTo>
                    <a:pt x="1" y="544"/>
                  </a:lnTo>
                  <a:lnTo>
                    <a:pt x="1468" y="1413"/>
                  </a:lnTo>
                  <a:lnTo>
                    <a:pt x="1794" y="852"/>
                  </a:lnTo>
                  <a:lnTo>
                    <a:pt x="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48"/>
            <p:cNvSpPr/>
            <p:nvPr/>
          </p:nvSpPr>
          <p:spPr>
            <a:xfrm>
              <a:off x="4660206" y="3179983"/>
              <a:ext cx="100956" cy="72708"/>
            </a:xfrm>
            <a:custGeom>
              <a:avLst/>
              <a:gdLst/>
              <a:ahLst/>
              <a:cxnLst/>
              <a:rect l="l" t="t" r="r" b="b"/>
              <a:pathLst>
                <a:path w="1812" h="1305" extrusionOk="0">
                  <a:moveTo>
                    <a:pt x="272" y="0"/>
                  </a:moveTo>
                  <a:lnTo>
                    <a:pt x="1" y="580"/>
                  </a:lnTo>
                  <a:lnTo>
                    <a:pt x="1558" y="1304"/>
                  </a:lnTo>
                  <a:lnTo>
                    <a:pt x="1812" y="725"/>
                  </a:lnTo>
                  <a:lnTo>
                    <a:pt x="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48"/>
            <p:cNvSpPr/>
            <p:nvPr/>
          </p:nvSpPr>
          <p:spPr>
            <a:xfrm>
              <a:off x="4698538" y="3091174"/>
              <a:ext cx="100956" cy="65632"/>
            </a:xfrm>
            <a:custGeom>
              <a:avLst/>
              <a:gdLst/>
              <a:ahLst/>
              <a:cxnLst/>
              <a:rect l="l" t="t" r="r" b="b"/>
              <a:pathLst>
                <a:path w="1812" h="1178" extrusionOk="0">
                  <a:moveTo>
                    <a:pt x="218" y="1"/>
                  </a:moveTo>
                  <a:lnTo>
                    <a:pt x="1" y="598"/>
                  </a:lnTo>
                  <a:lnTo>
                    <a:pt x="1595" y="1178"/>
                  </a:lnTo>
                  <a:lnTo>
                    <a:pt x="1812" y="580"/>
                  </a:lnTo>
                  <a:lnTo>
                    <a:pt x="2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48"/>
            <p:cNvSpPr/>
            <p:nvPr/>
          </p:nvSpPr>
          <p:spPr>
            <a:xfrm>
              <a:off x="4727844" y="2999356"/>
              <a:ext cx="100956" cy="58556"/>
            </a:xfrm>
            <a:custGeom>
              <a:avLst/>
              <a:gdLst/>
              <a:ahLst/>
              <a:cxnLst/>
              <a:rect l="l" t="t" r="r" b="b"/>
              <a:pathLst>
                <a:path w="1812" h="1051" extrusionOk="0">
                  <a:moveTo>
                    <a:pt x="163" y="1"/>
                  </a:moveTo>
                  <a:lnTo>
                    <a:pt x="0" y="616"/>
                  </a:lnTo>
                  <a:lnTo>
                    <a:pt x="1648" y="1051"/>
                  </a:lnTo>
                  <a:lnTo>
                    <a:pt x="1811" y="435"/>
                  </a:lnTo>
                  <a:lnTo>
                    <a:pt x="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48"/>
            <p:cNvSpPr/>
            <p:nvPr/>
          </p:nvSpPr>
          <p:spPr>
            <a:xfrm>
              <a:off x="4750018" y="2905533"/>
              <a:ext cx="99953" cy="51536"/>
            </a:xfrm>
            <a:custGeom>
              <a:avLst/>
              <a:gdLst/>
              <a:ahLst/>
              <a:cxnLst/>
              <a:rect l="l" t="t" r="r" b="b"/>
              <a:pathLst>
                <a:path w="1794" h="925" extrusionOk="0">
                  <a:moveTo>
                    <a:pt x="109" y="0"/>
                  </a:moveTo>
                  <a:lnTo>
                    <a:pt x="1" y="634"/>
                  </a:lnTo>
                  <a:lnTo>
                    <a:pt x="1685" y="924"/>
                  </a:lnTo>
                  <a:lnTo>
                    <a:pt x="1793" y="290"/>
                  </a:lnTo>
                  <a:lnTo>
                    <a:pt x="1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48"/>
            <p:cNvSpPr/>
            <p:nvPr/>
          </p:nvSpPr>
          <p:spPr>
            <a:xfrm>
              <a:off x="4764170" y="2811709"/>
              <a:ext cx="97891" cy="43402"/>
            </a:xfrm>
            <a:custGeom>
              <a:avLst/>
              <a:gdLst/>
              <a:ahLst/>
              <a:cxnLst/>
              <a:rect l="l" t="t" r="r" b="b"/>
              <a:pathLst>
                <a:path w="1757" h="779" extrusionOk="0">
                  <a:moveTo>
                    <a:pt x="54" y="0"/>
                  </a:moveTo>
                  <a:lnTo>
                    <a:pt x="0" y="634"/>
                  </a:lnTo>
                  <a:lnTo>
                    <a:pt x="1702" y="779"/>
                  </a:lnTo>
                  <a:lnTo>
                    <a:pt x="1757" y="145"/>
                  </a:lnTo>
                  <a:lnTo>
                    <a:pt x="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48"/>
            <p:cNvSpPr/>
            <p:nvPr/>
          </p:nvSpPr>
          <p:spPr>
            <a:xfrm>
              <a:off x="4770187" y="2715824"/>
              <a:ext cx="94883" cy="35379"/>
            </a:xfrm>
            <a:custGeom>
              <a:avLst/>
              <a:gdLst/>
              <a:ahLst/>
              <a:cxnLst/>
              <a:rect l="l" t="t" r="r" b="b"/>
              <a:pathLst>
                <a:path w="1703" h="635" extrusionOk="0">
                  <a:moveTo>
                    <a:pt x="1" y="1"/>
                  </a:moveTo>
                  <a:lnTo>
                    <a:pt x="1" y="635"/>
                  </a:lnTo>
                  <a:lnTo>
                    <a:pt x="1703" y="635"/>
                  </a:lnTo>
                  <a:lnTo>
                    <a:pt x="17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48"/>
            <p:cNvSpPr/>
            <p:nvPr/>
          </p:nvSpPr>
          <p:spPr>
            <a:xfrm>
              <a:off x="4764170" y="2611916"/>
              <a:ext cx="97891" cy="43458"/>
            </a:xfrm>
            <a:custGeom>
              <a:avLst/>
              <a:gdLst/>
              <a:ahLst/>
              <a:cxnLst/>
              <a:rect l="l" t="t" r="r" b="b"/>
              <a:pathLst>
                <a:path w="1757" h="780" extrusionOk="0">
                  <a:moveTo>
                    <a:pt x="1702" y="1"/>
                  </a:moveTo>
                  <a:lnTo>
                    <a:pt x="0" y="145"/>
                  </a:lnTo>
                  <a:lnTo>
                    <a:pt x="54" y="779"/>
                  </a:lnTo>
                  <a:lnTo>
                    <a:pt x="1757" y="6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48"/>
            <p:cNvSpPr/>
            <p:nvPr/>
          </p:nvSpPr>
          <p:spPr>
            <a:xfrm>
              <a:off x="4750018" y="2510014"/>
              <a:ext cx="99953" cy="51536"/>
            </a:xfrm>
            <a:custGeom>
              <a:avLst/>
              <a:gdLst/>
              <a:ahLst/>
              <a:cxnLst/>
              <a:rect l="l" t="t" r="r" b="b"/>
              <a:pathLst>
                <a:path w="1794" h="925" extrusionOk="0">
                  <a:moveTo>
                    <a:pt x="1685" y="1"/>
                  </a:moveTo>
                  <a:lnTo>
                    <a:pt x="1" y="308"/>
                  </a:lnTo>
                  <a:lnTo>
                    <a:pt x="109" y="924"/>
                  </a:lnTo>
                  <a:lnTo>
                    <a:pt x="1793" y="634"/>
                  </a:lnTo>
                  <a:lnTo>
                    <a:pt x="1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48"/>
            <p:cNvSpPr/>
            <p:nvPr/>
          </p:nvSpPr>
          <p:spPr>
            <a:xfrm>
              <a:off x="4727844" y="2409115"/>
              <a:ext cx="100956" cy="59615"/>
            </a:xfrm>
            <a:custGeom>
              <a:avLst/>
              <a:gdLst/>
              <a:ahLst/>
              <a:cxnLst/>
              <a:rect l="l" t="t" r="r" b="b"/>
              <a:pathLst>
                <a:path w="1812" h="1070" extrusionOk="0">
                  <a:moveTo>
                    <a:pt x="1648" y="1"/>
                  </a:moveTo>
                  <a:lnTo>
                    <a:pt x="0" y="453"/>
                  </a:lnTo>
                  <a:lnTo>
                    <a:pt x="163" y="1069"/>
                  </a:lnTo>
                  <a:lnTo>
                    <a:pt x="1811" y="616"/>
                  </a:lnTo>
                  <a:lnTo>
                    <a:pt x="16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48"/>
            <p:cNvSpPr/>
            <p:nvPr/>
          </p:nvSpPr>
          <p:spPr>
            <a:xfrm>
              <a:off x="4697535" y="2311224"/>
              <a:ext cx="101958" cy="65688"/>
            </a:xfrm>
            <a:custGeom>
              <a:avLst/>
              <a:gdLst/>
              <a:ahLst/>
              <a:cxnLst/>
              <a:rect l="l" t="t" r="r" b="b"/>
              <a:pathLst>
                <a:path w="1830" h="1179" extrusionOk="0">
                  <a:moveTo>
                    <a:pt x="1613" y="1"/>
                  </a:moveTo>
                  <a:lnTo>
                    <a:pt x="1" y="580"/>
                  </a:lnTo>
                  <a:lnTo>
                    <a:pt x="218" y="1178"/>
                  </a:lnTo>
                  <a:lnTo>
                    <a:pt x="1830" y="599"/>
                  </a:lnTo>
                  <a:lnTo>
                    <a:pt x="1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48"/>
            <p:cNvSpPr/>
            <p:nvPr/>
          </p:nvSpPr>
          <p:spPr>
            <a:xfrm>
              <a:off x="4660206" y="2216397"/>
              <a:ext cx="100956" cy="72708"/>
            </a:xfrm>
            <a:custGeom>
              <a:avLst/>
              <a:gdLst/>
              <a:ahLst/>
              <a:cxnLst/>
              <a:rect l="l" t="t" r="r" b="b"/>
              <a:pathLst>
                <a:path w="1812" h="1305" extrusionOk="0">
                  <a:moveTo>
                    <a:pt x="1540" y="1"/>
                  </a:moveTo>
                  <a:lnTo>
                    <a:pt x="1" y="725"/>
                  </a:lnTo>
                  <a:lnTo>
                    <a:pt x="254" y="1305"/>
                  </a:lnTo>
                  <a:lnTo>
                    <a:pt x="1812" y="580"/>
                  </a:lnTo>
                  <a:lnTo>
                    <a:pt x="15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48"/>
            <p:cNvSpPr/>
            <p:nvPr/>
          </p:nvSpPr>
          <p:spPr>
            <a:xfrm>
              <a:off x="4614799" y="2125582"/>
              <a:ext cx="99953" cy="77778"/>
            </a:xfrm>
            <a:custGeom>
              <a:avLst/>
              <a:gdLst/>
              <a:ahLst/>
              <a:cxnLst/>
              <a:rect l="l" t="t" r="r" b="b"/>
              <a:pathLst>
                <a:path w="1794" h="1396" extrusionOk="0">
                  <a:moveTo>
                    <a:pt x="1468" y="1"/>
                  </a:moveTo>
                  <a:lnTo>
                    <a:pt x="1" y="852"/>
                  </a:lnTo>
                  <a:lnTo>
                    <a:pt x="309" y="1395"/>
                  </a:lnTo>
                  <a:lnTo>
                    <a:pt x="1794" y="544"/>
                  </a:lnTo>
                  <a:lnTo>
                    <a:pt x="14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48"/>
            <p:cNvSpPr/>
            <p:nvPr/>
          </p:nvSpPr>
          <p:spPr>
            <a:xfrm>
              <a:off x="4561834" y="2054525"/>
              <a:ext cx="98950" cy="83795"/>
            </a:xfrm>
            <a:custGeom>
              <a:avLst/>
              <a:gdLst/>
              <a:ahLst/>
              <a:cxnLst/>
              <a:rect l="l" t="t" r="r" b="b"/>
              <a:pathLst>
                <a:path w="1776" h="1504" extrusionOk="0">
                  <a:moveTo>
                    <a:pt x="1413" y="0"/>
                  </a:moveTo>
                  <a:lnTo>
                    <a:pt x="1" y="978"/>
                  </a:lnTo>
                  <a:lnTo>
                    <a:pt x="363" y="1503"/>
                  </a:lnTo>
                  <a:lnTo>
                    <a:pt x="1776" y="525"/>
                  </a:lnTo>
                  <a:lnTo>
                    <a:pt x="14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48"/>
            <p:cNvSpPr/>
            <p:nvPr/>
          </p:nvSpPr>
          <p:spPr>
            <a:xfrm>
              <a:off x="2756323" y="3423122"/>
              <a:ext cx="95886" cy="87863"/>
            </a:xfrm>
            <a:custGeom>
              <a:avLst/>
              <a:gdLst/>
              <a:ahLst/>
              <a:cxnLst/>
              <a:rect l="l" t="t" r="r" b="b"/>
              <a:pathLst>
                <a:path w="1721" h="1577" extrusionOk="0">
                  <a:moveTo>
                    <a:pt x="1322" y="1"/>
                  </a:moveTo>
                  <a:lnTo>
                    <a:pt x="0" y="1087"/>
                  </a:lnTo>
                  <a:lnTo>
                    <a:pt x="417" y="1576"/>
                  </a:lnTo>
                  <a:lnTo>
                    <a:pt x="1721" y="490"/>
                  </a:lnTo>
                  <a:lnTo>
                    <a:pt x="13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48"/>
            <p:cNvSpPr/>
            <p:nvPr/>
          </p:nvSpPr>
          <p:spPr>
            <a:xfrm>
              <a:off x="4502812" y="1957101"/>
              <a:ext cx="95941" cy="88865"/>
            </a:xfrm>
            <a:custGeom>
              <a:avLst/>
              <a:gdLst/>
              <a:ahLst/>
              <a:cxnLst/>
              <a:rect l="l" t="t" r="r" b="b"/>
              <a:pathLst>
                <a:path w="1722" h="1595" extrusionOk="0">
                  <a:moveTo>
                    <a:pt x="1305" y="1"/>
                  </a:moveTo>
                  <a:lnTo>
                    <a:pt x="1" y="1105"/>
                  </a:lnTo>
                  <a:lnTo>
                    <a:pt x="417" y="1594"/>
                  </a:lnTo>
                  <a:lnTo>
                    <a:pt x="1721" y="490"/>
                  </a:lnTo>
                  <a:lnTo>
                    <a:pt x="13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48"/>
            <p:cNvSpPr/>
            <p:nvPr/>
          </p:nvSpPr>
          <p:spPr>
            <a:xfrm>
              <a:off x="2825911" y="3492766"/>
              <a:ext cx="91874" cy="92877"/>
            </a:xfrm>
            <a:custGeom>
              <a:avLst/>
              <a:gdLst/>
              <a:ahLst/>
              <a:cxnLst/>
              <a:rect l="l" t="t" r="r" b="b"/>
              <a:pathLst>
                <a:path w="1649" h="1667" extrusionOk="0">
                  <a:moveTo>
                    <a:pt x="1196" y="0"/>
                  </a:moveTo>
                  <a:lnTo>
                    <a:pt x="1" y="1213"/>
                  </a:lnTo>
                  <a:lnTo>
                    <a:pt x="453" y="1666"/>
                  </a:lnTo>
                  <a:lnTo>
                    <a:pt x="1649" y="453"/>
                  </a:lnTo>
                  <a:lnTo>
                    <a:pt x="11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48"/>
            <p:cNvSpPr/>
            <p:nvPr/>
          </p:nvSpPr>
          <p:spPr>
            <a:xfrm>
              <a:off x="4437236" y="1881441"/>
              <a:ext cx="92877" cy="91874"/>
            </a:xfrm>
            <a:custGeom>
              <a:avLst/>
              <a:gdLst/>
              <a:ahLst/>
              <a:cxnLst/>
              <a:rect l="l" t="t" r="r" b="b"/>
              <a:pathLst>
                <a:path w="1667" h="1649" extrusionOk="0">
                  <a:moveTo>
                    <a:pt x="1214" y="0"/>
                  </a:moveTo>
                  <a:lnTo>
                    <a:pt x="1" y="1196"/>
                  </a:lnTo>
                  <a:lnTo>
                    <a:pt x="453" y="1648"/>
                  </a:lnTo>
                  <a:lnTo>
                    <a:pt x="1667" y="435"/>
                  </a:lnTo>
                  <a:lnTo>
                    <a:pt x="12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48"/>
            <p:cNvSpPr/>
            <p:nvPr/>
          </p:nvSpPr>
          <p:spPr>
            <a:xfrm>
              <a:off x="2900568" y="3559345"/>
              <a:ext cx="88865" cy="95886"/>
            </a:xfrm>
            <a:custGeom>
              <a:avLst/>
              <a:gdLst/>
              <a:ahLst/>
              <a:cxnLst/>
              <a:rect l="l" t="t" r="r" b="b"/>
              <a:pathLst>
                <a:path w="1595" h="1721" extrusionOk="0">
                  <a:moveTo>
                    <a:pt x="1105" y="0"/>
                  </a:moveTo>
                  <a:lnTo>
                    <a:pt x="1" y="1304"/>
                  </a:lnTo>
                  <a:lnTo>
                    <a:pt x="490" y="1721"/>
                  </a:lnTo>
                  <a:lnTo>
                    <a:pt x="1594" y="399"/>
                  </a:lnTo>
                  <a:lnTo>
                    <a:pt x="11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48"/>
            <p:cNvSpPr/>
            <p:nvPr/>
          </p:nvSpPr>
          <p:spPr>
            <a:xfrm>
              <a:off x="4366590" y="1812800"/>
              <a:ext cx="87863" cy="95941"/>
            </a:xfrm>
            <a:custGeom>
              <a:avLst/>
              <a:gdLst/>
              <a:ahLst/>
              <a:cxnLst/>
              <a:rect l="l" t="t" r="r" b="b"/>
              <a:pathLst>
                <a:path w="1577" h="1722" extrusionOk="0">
                  <a:moveTo>
                    <a:pt x="1087" y="1"/>
                  </a:moveTo>
                  <a:lnTo>
                    <a:pt x="1" y="1305"/>
                  </a:lnTo>
                  <a:lnTo>
                    <a:pt x="490" y="1721"/>
                  </a:lnTo>
                  <a:lnTo>
                    <a:pt x="1576" y="417"/>
                  </a:lnTo>
                  <a:lnTo>
                    <a:pt x="10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48"/>
            <p:cNvSpPr/>
            <p:nvPr/>
          </p:nvSpPr>
          <p:spPr>
            <a:xfrm>
              <a:off x="2982302" y="3618848"/>
              <a:ext cx="83795" cy="97947"/>
            </a:xfrm>
            <a:custGeom>
              <a:avLst/>
              <a:gdLst/>
              <a:ahLst/>
              <a:cxnLst/>
              <a:rect l="l" t="t" r="r" b="b"/>
              <a:pathLst>
                <a:path w="1504" h="1758" extrusionOk="0">
                  <a:moveTo>
                    <a:pt x="979" y="1"/>
                  </a:moveTo>
                  <a:lnTo>
                    <a:pt x="1" y="1395"/>
                  </a:lnTo>
                  <a:lnTo>
                    <a:pt x="526" y="1757"/>
                  </a:lnTo>
                  <a:lnTo>
                    <a:pt x="1504" y="363"/>
                  </a:lnTo>
                  <a:lnTo>
                    <a:pt x="9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48"/>
            <p:cNvSpPr/>
            <p:nvPr/>
          </p:nvSpPr>
          <p:spPr>
            <a:xfrm>
              <a:off x="4289926" y="1750288"/>
              <a:ext cx="82792" cy="98894"/>
            </a:xfrm>
            <a:custGeom>
              <a:avLst/>
              <a:gdLst/>
              <a:ahLst/>
              <a:cxnLst/>
              <a:rect l="l" t="t" r="r" b="b"/>
              <a:pathLst>
                <a:path w="1486" h="1775" extrusionOk="0">
                  <a:moveTo>
                    <a:pt x="978" y="0"/>
                  </a:moveTo>
                  <a:lnTo>
                    <a:pt x="1" y="1413"/>
                  </a:lnTo>
                  <a:lnTo>
                    <a:pt x="508" y="1775"/>
                  </a:lnTo>
                  <a:lnTo>
                    <a:pt x="1486" y="380"/>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48"/>
            <p:cNvSpPr/>
            <p:nvPr/>
          </p:nvSpPr>
          <p:spPr>
            <a:xfrm>
              <a:off x="3068047" y="3670329"/>
              <a:ext cx="78781" cy="99953"/>
            </a:xfrm>
            <a:custGeom>
              <a:avLst/>
              <a:gdLst/>
              <a:ahLst/>
              <a:cxnLst/>
              <a:rect l="l" t="t" r="r" b="b"/>
              <a:pathLst>
                <a:path w="1414" h="1794" extrusionOk="0">
                  <a:moveTo>
                    <a:pt x="870" y="0"/>
                  </a:moveTo>
                  <a:lnTo>
                    <a:pt x="1" y="1467"/>
                  </a:lnTo>
                  <a:lnTo>
                    <a:pt x="562" y="1793"/>
                  </a:lnTo>
                  <a:lnTo>
                    <a:pt x="1413" y="308"/>
                  </a:lnTo>
                  <a:lnTo>
                    <a:pt x="8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48"/>
            <p:cNvSpPr/>
            <p:nvPr/>
          </p:nvSpPr>
          <p:spPr>
            <a:xfrm>
              <a:off x="4208193" y="1695799"/>
              <a:ext cx="77778" cy="100956"/>
            </a:xfrm>
            <a:custGeom>
              <a:avLst/>
              <a:gdLst/>
              <a:ahLst/>
              <a:cxnLst/>
              <a:rect l="l" t="t" r="r" b="b"/>
              <a:pathLst>
                <a:path w="1396" h="1812" extrusionOk="0">
                  <a:moveTo>
                    <a:pt x="852" y="0"/>
                  </a:moveTo>
                  <a:lnTo>
                    <a:pt x="1" y="1485"/>
                  </a:lnTo>
                  <a:lnTo>
                    <a:pt x="544" y="1811"/>
                  </a:lnTo>
                  <a:lnTo>
                    <a:pt x="1395" y="326"/>
                  </a:lnTo>
                  <a:lnTo>
                    <a:pt x="8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48"/>
            <p:cNvSpPr/>
            <p:nvPr/>
          </p:nvSpPr>
          <p:spPr>
            <a:xfrm>
              <a:off x="3159865" y="3715736"/>
              <a:ext cx="72708" cy="101958"/>
            </a:xfrm>
            <a:custGeom>
              <a:avLst/>
              <a:gdLst/>
              <a:ahLst/>
              <a:cxnLst/>
              <a:rect l="l" t="t" r="r" b="b"/>
              <a:pathLst>
                <a:path w="1305" h="1830" extrusionOk="0">
                  <a:moveTo>
                    <a:pt x="725" y="0"/>
                  </a:moveTo>
                  <a:lnTo>
                    <a:pt x="1" y="1558"/>
                  </a:lnTo>
                  <a:lnTo>
                    <a:pt x="580" y="1829"/>
                  </a:lnTo>
                  <a:lnTo>
                    <a:pt x="1305" y="272"/>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48"/>
            <p:cNvSpPr/>
            <p:nvPr/>
          </p:nvSpPr>
          <p:spPr>
            <a:xfrm>
              <a:off x="4123451" y="1649389"/>
              <a:ext cx="71705" cy="101958"/>
            </a:xfrm>
            <a:custGeom>
              <a:avLst/>
              <a:gdLst/>
              <a:ahLst/>
              <a:cxnLst/>
              <a:rect l="l" t="t" r="r" b="b"/>
              <a:pathLst>
                <a:path w="1287" h="1830" extrusionOk="0">
                  <a:moveTo>
                    <a:pt x="707" y="0"/>
                  </a:moveTo>
                  <a:lnTo>
                    <a:pt x="1" y="1558"/>
                  </a:lnTo>
                  <a:lnTo>
                    <a:pt x="562" y="1829"/>
                  </a:lnTo>
                  <a:lnTo>
                    <a:pt x="1286" y="272"/>
                  </a:lnTo>
                  <a:lnTo>
                    <a:pt x="7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48"/>
            <p:cNvSpPr/>
            <p:nvPr/>
          </p:nvSpPr>
          <p:spPr>
            <a:xfrm>
              <a:off x="3254747" y="3754068"/>
              <a:ext cx="66635" cy="100956"/>
            </a:xfrm>
            <a:custGeom>
              <a:avLst/>
              <a:gdLst/>
              <a:ahLst/>
              <a:cxnLst/>
              <a:rect l="l" t="t" r="r" b="b"/>
              <a:pathLst>
                <a:path w="1196" h="1812" extrusionOk="0">
                  <a:moveTo>
                    <a:pt x="580" y="0"/>
                  </a:moveTo>
                  <a:lnTo>
                    <a:pt x="0" y="1594"/>
                  </a:lnTo>
                  <a:lnTo>
                    <a:pt x="598" y="1811"/>
                  </a:lnTo>
                  <a:lnTo>
                    <a:pt x="1195" y="218"/>
                  </a:lnTo>
                  <a:lnTo>
                    <a:pt x="5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48"/>
            <p:cNvSpPr/>
            <p:nvPr/>
          </p:nvSpPr>
          <p:spPr>
            <a:xfrm>
              <a:off x="3386902" y="3769222"/>
              <a:ext cx="59615" cy="101958"/>
            </a:xfrm>
            <a:custGeom>
              <a:avLst/>
              <a:gdLst/>
              <a:ahLst/>
              <a:cxnLst/>
              <a:rect l="l" t="t" r="r" b="b"/>
              <a:pathLst>
                <a:path w="1070" h="1830" extrusionOk="0">
                  <a:moveTo>
                    <a:pt x="435" y="0"/>
                  </a:moveTo>
                  <a:lnTo>
                    <a:pt x="1" y="1666"/>
                  </a:lnTo>
                  <a:lnTo>
                    <a:pt x="616" y="1829"/>
                  </a:lnTo>
                  <a:lnTo>
                    <a:pt x="1069" y="163"/>
                  </a:lnTo>
                  <a:lnTo>
                    <a:pt x="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48"/>
            <p:cNvSpPr/>
            <p:nvPr/>
          </p:nvSpPr>
          <p:spPr>
            <a:xfrm>
              <a:off x="3401054" y="3807554"/>
              <a:ext cx="50478" cy="98894"/>
            </a:xfrm>
            <a:custGeom>
              <a:avLst/>
              <a:gdLst/>
              <a:ahLst/>
              <a:cxnLst/>
              <a:rect l="l" t="t" r="r" b="b"/>
              <a:pathLst>
                <a:path w="906" h="1775" extrusionOk="0">
                  <a:moveTo>
                    <a:pt x="290" y="0"/>
                  </a:moveTo>
                  <a:lnTo>
                    <a:pt x="0" y="1666"/>
                  </a:lnTo>
                  <a:lnTo>
                    <a:pt x="616" y="1775"/>
                  </a:lnTo>
                  <a:lnTo>
                    <a:pt x="906" y="109"/>
                  </a:lnTo>
                  <a:lnTo>
                    <a:pt x="2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48"/>
            <p:cNvSpPr/>
            <p:nvPr/>
          </p:nvSpPr>
          <p:spPr>
            <a:xfrm>
              <a:off x="3556386" y="3820647"/>
              <a:ext cx="44461" cy="97947"/>
            </a:xfrm>
            <a:custGeom>
              <a:avLst/>
              <a:gdLst/>
              <a:ahLst/>
              <a:cxnLst/>
              <a:rect l="l" t="t" r="r" b="b"/>
              <a:pathLst>
                <a:path w="798" h="1758" extrusionOk="0">
                  <a:moveTo>
                    <a:pt x="164" y="1"/>
                  </a:moveTo>
                  <a:lnTo>
                    <a:pt x="1" y="1703"/>
                  </a:lnTo>
                  <a:lnTo>
                    <a:pt x="635" y="1757"/>
                  </a:lnTo>
                  <a:lnTo>
                    <a:pt x="798" y="55"/>
                  </a:lnTo>
                  <a:lnTo>
                    <a:pt x="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2" name="Google Shape;16602;p48"/>
          <p:cNvGrpSpPr/>
          <p:nvPr/>
        </p:nvGrpSpPr>
        <p:grpSpPr>
          <a:xfrm rot="4499975">
            <a:off x="6836285" y="3091120"/>
            <a:ext cx="3278620" cy="3214843"/>
            <a:chOff x="1333875" y="475325"/>
            <a:chExt cx="5066225" cy="4967675"/>
          </a:xfrm>
        </p:grpSpPr>
        <p:sp>
          <p:nvSpPr>
            <p:cNvPr id="16603" name="Google Shape;16603;p48"/>
            <p:cNvSpPr/>
            <p:nvPr/>
          </p:nvSpPr>
          <p:spPr>
            <a:xfrm>
              <a:off x="1540300" y="585250"/>
              <a:ext cx="4654400" cy="4654400"/>
            </a:xfrm>
            <a:custGeom>
              <a:avLst/>
              <a:gdLst/>
              <a:ahLst/>
              <a:cxnLst/>
              <a:rect l="l" t="t" r="r" b="b"/>
              <a:pathLst>
                <a:path w="186176" h="186176" extrusionOk="0">
                  <a:moveTo>
                    <a:pt x="93088" y="9243"/>
                  </a:moveTo>
                  <a:cubicBezTo>
                    <a:pt x="139344" y="9243"/>
                    <a:pt x="176974" y="46832"/>
                    <a:pt x="176974" y="93088"/>
                  </a:cubicBezTo>
                  <a:cubicBezTo>
                    <a:pt x="176974" y="139303"/>
                    <a:pt x="139344" y="176932"/>
                    <a:pt x="93088" y="176932"/>
                  </a:cubicBezTo>
                  <a:cubicBezTo>
                    <a:pt x="46873" y="176932"/>
                    <a:pt x="9243" y="139344"/>
                    <a:pt x="9243" y="93088"/>
                  </a:cubicBezTo>
                  <a:cubicBezTo>
                    <a:pt x="9243" y="46832"/>
                    <a:pt x="46873" y="9243"/>
                    <a:pt x="93088" y="9243"/>
                  </a:cubicBezTo>
                  <a:close/>
                  <a:moveTo>
                    <a:pt x="93088" y="8093"/>
                  </a:moveTo>
                  <a:cubicBezTo>
                    <a:pt x="46216" y="8093"/>
                    <a:pt x="8093" y="46215"/>
                    <a:pt x="8093" y="93088"/>
                  </a:cubicBezTo>
                  <a:cubicBezTo>
                    <a:pt x="8093" y="139960"/>
                    <a:pt x="46216" y="178083"/>
                    <a:pt x="93088" y="178083"/>
                  </a:cubicBezTo>
                  <a:cubicBezTo>
                    <a:pt x="139960" y="178083"/>
                    <a:pt x="178083" y="139960"/>
                    <a:pt x="178083" y="93088"/>
                  </a:cubicBezTo>
                  <a:cubicBezTo>
                    <a:pt x="178083" y="46215"/>
                    <a:pt x="139960" y="8093"/>
                    <a:pt x="93088" y="8093"/>
                  </a:cubicBezTo>
                  <a:close/>
                  <a:moveTo>
                    <a:pt x="93088" y="1150"/>
                  </a:moveTo>
                  <a:cubicBezTo>
                    <a:pt x="143822" y="1150"/>
                    <a:pt x="185066" y="42395"/>
                    <a:pt x="185066" y="93088"/>
                  </a:cubicBezTo>
                  <a:cubicBezTo>
                    <a:pt x="185066" y="143781"/>
                    <a:pt x="143781" y="185025"/>
                    <a:pt x="93088" y="185025"/>
                  </a:cubicBezTo>
                  <a:cubicBezTo>
                    <a:pt x="42395" y="185025"/>
                    <a:pt x="1151" y="143781"/>
                    <a:pt x="1151" y="93088"/>
                  </a:cubicBezTo>
                  <a:cubicBezTo>
                    <a:pt x="1151" y="42395"/>
                    <a:pt x="42395" y="1150"/>
                    <a:pt x="93088" y="1150"/>
                  </a:cubicBezTo>
                  <a:close/>
                  <a:moveTo>
                    <a:pt x="93088" y="0"/>
                  </a:moveTo>
                  <a:cubicBezTo>
                    <a:pt x="41779" y="0"/>
                    <a:pt x="0" y="41738"/>
                    <a:pt x="0" y="93088"/>
                  </a:cubicBezTo>
                  <a:cubicBezTo>
                    <a:pt x="0" y="144397"/>
                    <a:pt x="41738" y="186175"/>
                    <a:pt x="93088" y="186175"/>
                  </a:cubicBezTo>
                  <a:cubicBezTo>
                    <a:pt x="144438" y="186175"/>
                    <a:pt x="186176" y="144397"/>
                    <a:pt x="186176" y="93088"/>
                  </a:cubicBezTo>
                  <a:cubicBezTo>
                    <a:pt x="186176" y="41738"/>
                    <a:pt x="144438" y="0"/>
                    <a:pt x="9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48"/>
            <p:cNvSpPr/>
            <p:nvPr/>
          </p:nvSpPr>
          <p:spPr>
            <a:xfrm>
              <a:off x="2179100" y="1224025"/>
              <a:ext cx="3376800" cy="3376825"/>
            </a:xfrm>
            <a:custGeom>
              <a:avLst/>
              <a:gdLst/>
              <a:ahLst/>
              <a:cxnLst/>
              <a:rect l="l" t="t" r="r" b="b"/>
              <a:pathLst>
                <a:path w="135072" h="135073" extrusionOk="0">
                  <a:moveTo>
                    <a:pt x="67536" y="1110"/>
                  </a:moveTo>
                  <a:lnTo>
                    <a:pt x="67536" y="1151"/>
                  </a:lnTo>
                  <a:cubicBezTo>
                    <a:pt x="104180" y="1192"/>
                    <a:pt x="133922" y="30893"/>
                    <a:pt x="133963" y="67537"/>
                  </a:cubicBezTo>
                  <a:cubicBezTo>
                    <a:pt x="133963" y="104139"/>
                    <a:pt x="104180" y="133922"/>
                    <a:pt x="67536" y="133922"/>
                  </a:cubicBezTo>
                  <a:cubicBezTo>
                    <a:pt x="30934" y="133922"/>
                    <a:pt x="1150" y="104139"/>
                    <a:pt x="1150" y="67537"/>
                  </a:cubicBezTo>
                  <a:cubicBezTo>
                    <a:pt x="1192" y="30852"/>
                    <a:pt x="30892" y="1151"/>
                    <a:pt x="67536" y="1110"/>
                  </a:cubicBezTo>
                  <a:close/>
                  <a:moveTo>
                    <a:pt x="67536" y="1"/>
                  </a:moveTo>
                  <a:cubicBezTo>
                    <a:pt x="30276" y="1"/>
                    <a:pt x="0" y="30277"/>
                    <a:pt x="0" y="67537"/>
                  </a:cubicBezTo>
                  <a:cubicBezTo>
                    <a:pt x="0" y="104755"/>
                    <a:pt x="30317" y="135073"/>
                    <a:pt x="67536" y="135073"/>
                  </a:cubicBezTo>
                  <a:cubicBezTo>
                    <a:pt x="104796" y="135073"/>
                    <a:pt x="135072" y="104755"/>
                    <a:pt x="135072" y="67537"/>
                  </a:cubicBezTo>
                  <a:cubicBezTo>
                    <a:pt x="135072" y="30277"/>
                    <a:pt x="104796" y="1"/>
                    <a:pt x="67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48"/>
            <p:cNvSpPr/>
            <p:nvPr/>
          </p:nvSpPr>
          <p:spPr>
            <a:xfrm>
              <a:off x="3867475" y="1177825"/>
              <a:ext cx="1734650" cy="1734625"/>
            </a:xfrm>
            <a:custGeom>
              <a:avLst/>
              <a:gdLst/>
              <a:ahLst/>
              <a:cxnLst/>
              <a:rect l="l" t="t" r="r" b="b"/>
              <a:pathLst>
                <a:path w="69386" h="69385" extrusionOk="0">
                  <a:moveTo>
                    <a:pt x="1" y="0"/>
                  </a:moveTo>
                  <a:lnTo>
                    <a:pt x="1" y="6820"/>
                  </a:lnTo>
                  <a:cubicBezTo>
                    <a:pt x="34549" y="6861"/>
                    <a:pt x="62525" y="34836"/>
                    <a:pt x="62566" y="69385"/>
                  </a:cubicBezTo>
                  <a:lnTo>
                    <a:pt x="69385" y="69385"/>
                  </a:lnTo>
                  <a:cubicBezTo>
                    <a:pt x="69385" y="31139"/>
                    <a:pt x="3828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48"/>
            <p:cNvSpPr/>
            <p:nvPr/>
          </p:nvSpPr>
          <p:spPr>
            <a:xfrm>
              <a:off x="1772400" y="817350"/>
              <a:ext cx="4191225" cy="4191225"/>
            </a:xfrm>
            <a:custGeom>
              <a:avLst/>
              <a:gdLst/>
              <a:ahLst/>
              <a:cxnLst/>
              <a:rect l="l" t="t" r="r" b="b"/>
              <a:pathLst>
                <a:path w="167649" h="167649" extrusionOk="0">
                  <a:moveTo>
                    <a:pt x="81668" y="0"/>
                  </a:moveTo>
                  <a:lnTo>
                    <a:pt x="81750" y="3410"/>
                  </a:lnTo>
                  <a:lnTo>
                    <a:pt x="82859" y="3410"/>
                  </a:lnTo>
                  <a:lnTo>
                    <a:pt x="82818" y="0"/>
                  </a:lnTo>
                  <a:close/>
                  <a:moveTo>
                    <a:pt x="87460" y="82"/>
                  </a:moveTo>
                  <a:lnTo>
                    <a:pt x="87337" y="3492"/>
                  </a:lnTo>
                  <a:lnTo>
                    <a:pt x="88446" y="3533"/>
                  </a:lnTo>
                  <a:lnTo>
                    <a:pt x="88651" y="123"/>
                  </a:lnTo>
                  <a:cubicBezTo>
                    <a:pt x="88241" y="123"/>
                    <a:pt x="87871" y="82"/>
                    <a:pt x="87460" y="82"/>
                  </a:cubicBezTo>
                  <a:close/>
                  <a:moveTo>
                    <a:pt x="77026" y="247"/>
                  </a:moveTo>
                  <a:lnTo>
                    <a:pt x="75876" y="329"/>
                  </a:lnTo>
                  <a:lnTo>
                    <a:pt x="76204" y="3739"/>
                  </a:lnTo>
                  <a:lnTo>
                    <a:pt x="77313" y="3656"/>
                  </a:lnTo>
                  <a:lnTo>
                    <a:pt x="77026" y="247"/>
                  </a:lnTo>
                  <a:close/>
                  <a:moveTo>
                    <a:pt x="93252" y="493"/>
                  </a:moveTo>
                  <a:lnTo>
                    <a:pt x="92883" y="3903"/>
                  </a:lnTo>
                  <a:lnTo>
                    <a:pt x="93992" y="4026"/>
                  </a:lnTo>
                  <a:lnTo>
                    <a:pt x="94403" y="616"/>
                  </a:lnTo>
                  <a:cubicBezTo>
                    <a:pt x="94033" y="575"/>
                    <a:pt x="93622" y="534"/>
                    <a:pt x="93252" y="493"/>
                  </a:cubicBezTo>
                  <a:close/>
                  <a:moveTo>
                    <a:pt x="71275" y="904"/>
                  </a:moveTo>
                  <a:cubicBezTo>
                    <a:pt x="70864" y="945"/>
                    <a:pt x="70494" y="1027"/>
                    <a:pt x="70124" y="1068"/>
                  </a:cubicBezTo>
                  <a:lnTo>
                    <a:pt x="70699" y="4437"/>
                  </a:lnTo>
                  <a:lnTo>
                    <a:pt x="71768" y="4273"/>
                  </a:lnTo>
                  <a:lnTo>
                    <a:pt x="71275" y="904"/>
                  </a:lnTo>
                  <a:close/>
                  <a:moveTo>
                    <a:pt x="99004" y="1356"/>
                  </a:moveTo>
                  <a:lnTo>
                    <a:pt x="98387" y="4724"/>
                  </a:lnTo>
                  <a:lnTo>
                    <a:pt x="99497" y="4930"/>
                  </a:lnTo>
                  <a:lnTo>
                    <a:pt x="100154" y="1561"/>
                  </a:lnTo>
                  <a:lnTo>
                    <a:pt x="99004" y="1356"/>
                  </a:lnTo>
                  <a:close/>
                  <a:moveTo>
                    <a:pt x="65564" y="1972"/>
                  </a:moveTo>
                  <a:lnTo>
                    <a:pt x="64455" y="2219"/>
                  </a:lnTo>
                  <a:lnTo>
                    <a:pt x="65236" y="5546"/>
                  </a:lnTo>
                  <a:lnTo>
                    <a:pt x="66304" y="5300"/>
                  </a:lnTo>
                  <a:lnTo>
                    <a:pt x="65564" y="1972"/>
                  </a:lnTo>
                  <a:close/>
                  <a:moveTo>
                    <a:pt x="104673" y="2588"/>
                  </a:moveTo>
                  <a:lnTo>
                    <a:pt x="103810" y="5916"/>
                  </a:lnTo>
                  <a:lnTo>
                    <a:pt x="104878" y="6203"/>
                  </a:lnTo>
                  <a:lnTo>
                    <a:pt x="105782" y="2917"/>
                  </a:lnTo>
                  <a:lnTo>
                    <a:pt x="104673" y="2588"/>
                  </a:lnTo>
                  <a:close/>
                  <a:moveTo>
                    <a:pt x="59936" y="3451"/>
                  </a:moveTo>
                  <a:cubicBezTo>
                    <a:pt x="59567" y="3533"/>
                    <a:pt x="59197" y="3656"/>
                    <a:pt x="58827" y="3780"/>
                  </a:cubicBezTo>
                  <a:lnTo>
                    <a:pt x="59854" y="7025"/>
                  </a:lnTo>
                  <a:lnTo>
                    <a:pt x="60922" y="6696"/>
                  </a:lnTo>
                  <a:lnTo>
                    <a:pt x="59936" y="3451"/>
                  </a:lnTo>
                  <a:close/>
                  <a:moveTo>
                    <a:pt x="110219" y="4231"/>
                  </a:moveTo>
                  <a:lnTo>
                    <a:pt x="109150" y="7477"/>
                  </a:lnTo>
                  <a:lnTo>
                    <a:pt x="110219" y="7847"/>
                  </a:lnTo>
                  <a:lnTo>
                    <a:pt x="111328" y="4601"/>
                  </a:lnTo>
                  <a:lnTo>
                    <a:pt x="110219" y="4231"/>
                  </a:lnTo>
                  <a:close/>
                  <a:moveTo>
                    <a:pt x="54473" y="5258"/>
                  </a:moveTo>
                  <a:lnTo>
                    <a:pt x="53364" y="5669"/>
                  </a:lnTo>
                  <a:lnTo>
                    <a:pt x="54596" y="8874"/>
                  </a:lnTo>
                  <a:lnTo>
                    <a:pt x="55664" y="8463"/>
                  </a:lnTo>
                  <a:lnTo>
                    <a:pt x="54473" y="5258"/>
                  </a:lnTo>
                  <a:close/>
                  <a:moveTo>
                    <a:pt x="115682" y="6244"/>
                  </a:moveTo>
                  <a:lnTo>
                    <a:pt x="114368" y="9408"/>
                  </a:lnTo>
                  <a:cubicBezTo>
                    <a:pt x="114737" y="9572"/>
                    <a:pt x="115066" y="9695"/>
                    <a:pt x="115395" y="9859"/>
                  </a:cubicBezTo>
                  <a:lnTo>
                    <a:pt x="116750" y="6696"/>
                  </a:lnTo>
                  <a:cubicBezTo>
                    <a:pt x="116381" y="6573"/>
                    <a:pt x="116052" y="6409"/>
                    <a:pt x="115682" y="6244"/>
                  </a:cubicBezTo>
                  <a:close/>
                  <a:moveTo>
                    <a:pt x="49091" y="7518"/>
                  </a:moveTo>
                  <a:lnTo>
                    <a:pt x="48064" y="7970"/>
                  </a:lnTo>
                  <a:lnTo>
                    <a:pt x="49502" y="11051"/>
                  </a:lnTo>
                  <a:lnTo>
                    <a:pt x="50488" y="10599"/>
                  </a:lnTo>
                  <a:lnTo>
                    <a:pt x="49091" y="7518"/>
                  </a:lnTo>
                  <a:close/>
                  <a:moveTo>
                    <a:pt x="121023" y="8668"/>
                  </a:moveTo>
                  <a:lnTo>
                    <a:pt x="119462" y="11708"/>
                  </a:lnTo>
                  <a:lnTo>
                    <a:pt x="120448" y="12242"/>
                  </a:lnTo>
                  <a:lnTo>
                    <a:pt x="122050" y="9202"/>
                  </a:lnTo>
                  <a:lnTo>
                    <a:pt x="121023" y="8668"/>
                  </a:lnTo>
                  <a:close/>
                  <a:moveTo>
                    <a:pt x="43915" y="10065"/>
                  </a:moveTo>
                  <a:lnTo>
                    <a:pt x="42888" y="10640"/>
                  </a:lnTo>
                  <a:lnTo>
                    <a:pt x="44572" y="13639"/>
                  </a:lnTo>
                  <a:cubicBezTo>
                    <a:pt x="44901" y="13433"/>
                    <a:pt x="45230" y="13269"/>
                    <a:pt x="45558" y="13064"/>
                  </a:cubicBezTo>
                  <a:lnTo>
                    <a:pt x="43915" y="10065"/>
                  </a:lnTo>
                  <a:close/>
                  <a:moveTo>
                    <a:pt x="126075" y="11421"/>
                  </a:moveTo>
                  <a:lnTo>
                    <a:pt x="124350" y="14378"/>
                  </a:lnTo>
                  <a:lnTo>
                    <a:pt x="125336" y="14953"/>
                  </a:lnTo>
                  <a:lnTo>
                    <a:pt x="127102" y="12037"/>
                  </a:lnTo>
                  <a:cubicBezTo>
                    <a:pt x="126774" y="11831"/>
                    <a:pt x="126404" y="11626"/>
                    <a:pt x="126075" y="11421"/>
                  </a:cubicBezTo>
                  <a:close/>
                  <a:moveTo>
                    <a:pt x="38944" y="13023"/>
                  </a:moveTo>
                  <a:cubicBezTo>
                    <a:pt x="38616" y="13228"/>
                    <a:pt x="38287" y="13433"/>
                    <a:pt x="37959" y="13639"/>
                  </a:cubicBezTo>
                  <a:lnTo>
                    <a:pt x="39807" y="16514"/>
                  </a:lnTo>
                  <a:cubicBezTo>
                    <a:pt x="40136" y="16309"/>
                    <a:pt x="40464" y="16104"/>
                    <a:pt x="40752" y="15898"/>
                  </a:cubicBezTo>
                  <a:lnTo>
                    <a:pt x="38944" y="13023"/>
                  </a:lnTo>
                  <a:close/>
                  <a:moveTo>
                    <a:pt x="131005" y="14543"/>
                  </a:moveTo>
                  <a:lnTo>
                    <a:pt x="129074" y="17336"/>
                  </a:lnTo>
                  <a:cubicBezTo>
                    <a:pt x="129362" y="17583"/>
                    <a:pt x="129691" y="17788"/>
                    <a:pt x="129978" y="17993"/>
                  </a:cubicBezTo>
                  <a:lnTo>
                    <a:pt x="131950" y="15200"/>
                  </a:lnTo>
                  <a:lnTo>
                    <a:pt x="131005" y="14543"/>
                  </a:lnTo>
                  <a:close/>
                  <a:moveTo>
                    <a:pt x="34138" y="16309"/>
                  </a:moveTo>
                  <a:lnTo>
                    <a:pt x="33234" y="17007"/>
                  </a:lnTo>
                  <a:lnTo>
                    <a:pt x="35288" y="19719"/>
                  </a:lnTo>
                  <a:lnTo>
                    <a:pt x="36192" y="19061"/>
                  </a:lnTo>
                  <a:lnTo>
                    <a:pt x="34138" y="16309"/>
                  </a:lnTo>
                  <a:close/>
                  <a:moveTo>
                    <a:pt x="135688" y="17993"/>
                  </a:moveTo>
                  <a:lnTo>
                    <a:pt x="133552" y="20664"/>
                  </a:lnTo>
                  <a:lnTo>
                    <a:pt x="134415" y="21362"/>
                  </a:lnTo>
                  <a:lnTo>
                    <a:pt x="136592" y="18692"/>
                  </a:lnTo>
                  <a:lnTo>
                    <a:pt x="135688" y="17993"/>
                  </a:lnTo>
                  <a:close/>
                  <a:moveTo>
                    <a:pt x="29619" y="19924"/>
                  </a:moveTo>
                  <a:lnTo>
                    <a:pt x="28715" y="20664"/>
                  </a:lnTo>
                  <a:lnTo>
                    <a:pt x="30975" y="23252"/>
                  </a:lnTo>
                  <a:cubicBezTo>
                    <a:pt x="31262" y="23005"/>
                    <a:pt x="31509" y="22759"/>
                    <a:pt x="31797" y="22512"/>
                  </a:cubicBezTo>
                  <a:lnTo>
                    <a:pt x="29619" y="19924"/>
                  </a:lnTo>
                  <a:close/>
                  <a:moveTo>
                    <a:pt x="140125" y="21691"/>
                  </a:moveTo>
                  <a:lnTo>
                    <a:pt x="137824" y="24238"/>
                  </a:lnTo>
                  <a:lnTo>
                    <a:pt x="138646" y="24977"/>
                  </a:lnTo>
                  <a:lnTo>
                    <a:pt x="140947" y="22553"/>
                  </a:lnTo>
                  <a:lnTo>
                    <a:pt x="140125" y="21691"/>
                  </a:lnTo>
                  <a:close/>
                  <a:moveTo>
                    <a:pt x="25306" y="23786"/>
                  </a:moveTo>
                  <a:lnTo>
                    <a:pt x="24484" y="24607"/>
                  </a:lnTo>
                  <a:lnTo>
                    <a:pt x="26908" y="27031"/>
                  </a:lnTo>
                  <a:cubicBezTo>
                    <a:pt x="27154" y="26785"/>
                    <a:pt x="27442" y="26497"/>
                    <a:pt x="27688" y="26250"/>
                  </a:cubicBezTo>
                  <a:lnTo>
                    <a:pt x="25306" y="23786"/>
                  </a:lnTo>
                  <a:close/>
                  <a:moveTo>
                    <a:pt x="144274" y="25757"/>
                  </a:moveTo>
                  <a:lnTo>
                    <a:pt x="141809" y="28140"/>
                  </a:lnTo>
                  <a:cubicBezTo>
                    <a:pt x="142056" y="28387"/>
                    <a:pt x="142302" y="28674"/>
                    <a:pt x="142590" y="28962"/>
                  </a:cubicBezTo>
                  <a:lnTo>
                    <a:pt x="145055" y="26620"/>
                  </a:lnTo>
                  <a:cubicBezTo>
                    <a:pt x="144767" y="26333"/>
                    <a:pt x="144520" y="26045"/>
                    <a:pt x="144274" y="25757"/>
                  </a:cubicBezTo>
                  <a:close/>
                  <a:moveTo>
                    <a:pt x="21321" y="28017"/>
                  </a:moveTo>
                  <a:cubicBezTo>
                    <a:pt x="21034" y="28304"/>
                    <a:pt x="20787" y="28592"/>
                    <a:pt x="20541" y="28880"/>
                  </a:cubicBezTo>
                  <a:lnTo>
                    <a:pt x="23088" y="31098"/>
                  </a:lnTo>
                  <a:lnTo>
                    <a:pt x="23868" y="30276"/>
                  </a:lnTo>
                  <a:lnTo>
                    <a:pt x="21321" y="28017"/>
                  </a:lnTo>
                  <a:close/>
                  <a:moveTo>
                    <a:pt x="148136" y="30112"/>
                  </a:moveTo>
                  <a:lnTo>
                    <a:pt x="145506" y="32289"/>
                  </a:lnTo>
                  <a:lnTo>
                    <a:pt x="146246" y="33152"/>
                  </a:lnTo>
                  <a:lnTo>
                    <a:pt x="148875" y="30975"/>
                  </a:lnTo>
                  <a:lnTo>
                    <a:pt x="148136" y="30112"/>
                  </a:lnTo>
                  <a:close/>
                  <a:moveTo>
                    <a:pt x="17583" y="32454"/>
                  </a:moveTo>
                  <a:lnTo>
                    <a:pt x="16884" y="33398"/>
                  </a:lnTo>
                  <a:lnTo>
                    <a:pt x="19596" y="35452"/>
                  </a:lnTo>
                  <a:cubicBezTo>
                    <a:pt x="19842" y="35124"/>
                    <a:pt x="20048" y="34877"/>
                    <a:pt x="20294" y="34549"/>
                  </a:cubicBezTo>
                  <a:lnTo>
                    <a:pt x="17583" y="32454"/>
                  </a:lnTo>
                  <a:close/>
                  <a:moveTo>
                    <a:pt x="151710" y="34672"/>
                  </a:moveTo>
                  <a:lnTo>
                    <a:pt x="148957" y="36644"/>
                  </a:lnTo>
                  <a:cubicBezTo>
                    <a:pt x="149163" y="36972"/>
                    <a:pt x="149368" y="37260"/>
                    <a:pt x="149573" y="37548"/>
                  </a:cubicBezTo>
                  <a:lnTo>
                    <a:pt x="152367" y="35576"/>
                  </a:lnTo>
                  <a:cubicBezTo>
                    <a:pt x="152161" y="35288"/>
                    <a:pt x="151915" y="34959"/>
                    <a:pt x="151710" y="34672"/>
                  </a:cubicBezTo>
                  <a:close/>
                  <a:moveTo>
                    <a:pt x="14173" y="37178"/>
                  </a:moveTo>
                  <a:cubicBezTo>
                    <a:pt x="13968" y="37465"/>
                    <a:pt x="13762" y="37794"/>
                    <a:pt x="13557" y="38123"/>
                  </a:cubicBezTo>
                  <a:lnTo>
                    <a:pt x="16391" y="40012"/>
                  </a:lnTo>
                  <a:cubicBezTo>
                    <a:pt x="16597" y="39684"/>
                    <a:pt x="16802" y="39396"/>
                    <a:pt x="17008" y="39067"/>
                  </a:cubicBezTo>
                  <a:lnTo>
                    <a:pt x="14173" y="37178"/>
                  </a:lnTo>
                  <a:close/>
                  <a:moveTo>
                    <a:pt x="154955" y="39478"/>
                  </a:moveTo>
                  <a:lnTo>
                    <a:pt x="152038" y="41245"/>
                  </a:lnTo>
                  <a:cubicBezTo>
                    <a:pt x="152244" y="41573"/>
                    <a:pt x="152449" y="41902"/>
                    <a:pt x="152613" y="42190"/>
                  </a:cubicBezTo>
                  <a:lnTo>
                    <a:pt x="155571" y="40464"/>
                  </a:lnTo>
                  <a:cubicBezTo>
                    <a:pt x="155366" y="40136"/>
                    <a:pt x="155160" y="39807"/>
                    <a:pt x="154955" y="39478"/>
                  </a:cubicBezTo>
                  <a:close/>
                  <a:moveTo>
                    <a:pt x="11092" y="42066"/>
                  </a:moveTo>
                  <a:cubicBezTo>
                    <a:pt x="10928" y="42436"/>
                    <a:pt x="10722" y="42765"/>
                    <a:pt x="10558" y="43093"/>
                  </a:cubicBezTo>
                  <a:lnTo>
                    <a:pt x="13516" y="44778"/>
                  </a:lnTo>
                  <a:lnTo>
                    <a:pt x="14050" y="43792"/>
                  </a:lnTo>
                  <a:lnTo>
                    <a:pt x="11092" y="42066"/>
                  </a:lnTo>
                  <a:close/>
                  <a:moveTo>
                    <a:pt x="157872" y="44490"/>
                  </a:moveTo>
                  <a:lnTo>
                    <a:pt x="154832" y="46092"/>
                  </a:lnTo>
                  <a:cubicBezTo>
                    <a:pt x="154996" y="46421"/>
                    <a:pt x="155201" y="46749"/>
                    <a:pt x="155366" y="47078"/>
                  </a:cubicBezTo>
                  <a:lnTo>
                    <a:pt x="158364" y="45517"/>
                  </a:lnTo>
                  <a:cubicBezTo>
                    <a:pt x="158200" y="45188"/>
                    <a:pt x="158036" y="44860"/>
                    <a:pt x="157872" y="44490"/>
                  </a:cubicBezTo>
                  <a:close/>
                  <a:moveTo>
                    <a:pt x="8422" y="47284"/>
                  </a:moveTo>
                  <a:cubicBezTo>
                    <a:pt x="8216" y="47612"/>
                    <a:pt x="8052" y="47941"/>
                    <a:pt x="7888" y="48311"/>
                  </a:cubicBezTo>
                  <a:lnTo>
                    <a:pt x="10969" y="49748"/>
                  </a:lnTo>
                  <a:cubicBezTo>
                    <a:pt x="11133" y="49379"/>
                    <a:pt x="11298" y="49050"/>
                    <a:pt x="11503" y="48762"/>
                  </a:cubicBezTo>
                  <a:lnTo>
                    <a:pt x="8422" y="47284"/>
                  </a:lnTo>
                  <a:close/>
                  <a:moveTo>
                    <a:pt x="160377" y="49666"/>
                  </a:moveTo>
                  <a:lnTo>
                    <a:pt x="157255" y="51063"/>
                  </a:lnTo>
                  <a:lnTo>
                    <a:pt x="157707" y="52090"/>
                  </a:lnTo>
                  <a:lnTo>
                    <a:pt x="160829" y="50734"/>
                  </a:lnTo>
                  <a:lnTo>
                    <a:pt x="160377" y="49666"/>
                  </a:lnTo>
                  <a:close/>
                  <a:moveTo>
                    <a:pt x="5998" y="52542"/>
                  </a:moveTo>
                  <a:cubicBezTo>
                    <a:pt x="5875" y="52911"/>
                    <a:pt x="5711" y="53281"/>
                    <a:pt x="5587" y="53610"/>
                  </a:cubicBezTo>
                  <a:lnTo>
                    <a:pt x="8792" y="54842"/>
                  </a:lnTo>
                  <a:cubicBezTo>
                    <a:pt x="8915" y="54514"/>
                    <a:pt x="9079" y="54144"/>
                    <a:pt x="9161" y="53815"/>
                  </a:cubicBezTo>
                  <a:lnTo>
                    <a:pt x="5998" y="52542"/>
                  </a:lnTo>
                  <a:close/>
                  <a:moveTo>
                    <a:pt x="162555" y="55089"/>
                  </a:moveTo>
                  <a:lnTo>
                    <a:pt x="159350" y="56239"/>
                  </a:lnTo>
                  <a:cubicBezTo>
                    <a:pt x="159515" y="56568"/>
                    <a:pt x="159638" y="56937"/>
                    <a:pt x="159761" y="57266"/>
                  </a:cubicBezTo>
                  <a:lnTo>
                    <a:pt x="162965" y="56157"/>
                  </a:lnTo>
                  <a:cubicBezTo>
                    <a:pt x="162842" y="55787"/>
                    <a:pt x="162719" y="55417"/>
                    <a:pt x="162555" y="55089"/>
                  </a:cubicBezTo>
                  <a:close/>
                  <a:moveTo>
                    <a:pt x="4026" y="58005"/>
                  </a:moveTo>
                  <a:lnTo>
                    <a:pt x="3698" y="59115"/>
                  </a:lnTo>
                  <a:lnTo>
                    <a:pt x="6943" y="60142"/>
                  </a:lnTo>
                  <a:lnTo>
                    <a:pt x="7272" y="59032"/>
                  </a:lnTo>
                  <a:lnTo>
                    <a:pt x="4026" y="58005"/>
                  </a:lnTo>
                  <a:close/>
                  <a:moveTo>
                    <a:pt x="164362" y="60552"/>
                  </a:moveTo>
                  <a:lnTo>
                    <a:pt x="161117" y="61497"/>
                  </a:lnTo>
                  <a:cubicBezTo>
                    <a:pt x="161199" y="61867"/>
                    <a:pt x="161281" y="62237"/>
                    <a:pt x="161404" y="62606"/>
                  </a:cubicBezTo>
                  <a:lnTo>
                    <a:pt x="164691" y="61662"/>
                  </a:lnTo>
                  <a:cubicBezTo>
                    <a:pt x="164568" y="61292"/>
                    <a:pt x="164485" y="60922"/>
                    <a:pt x="164362" y="60552"/>
                  </a:cubicBezTo>
                  <a:close/>
                  <a:moveTo>
                    <a:pt x="2465" y="63592"/>
                  </a:moveTo>
                  <a:cubicBezTo>
                    <a:pt x="2383" y="63962"/>
                    <a:pt x="2260" y="64332"/>
                    <a:pt x="2178" y="64743"/>
                  </a:cubicBezTo>
                  <a:lnTo>
                    <a:pt x="5505" y="65482"/>
                  </a:lnTo>
                  <a:cubicBezTo>
                    <a:pt x="5587" y="65153"/>
                    <a:pt x="5670" y="64784"/>
                    <a:pt x="5752" y="64414"/>
                  </a:cubicBezTo>
                  <a:lnTo>
                    <a:pt x="2465" y="63592"/>
                  </a:lnTo>
                  <a:close/>
                  <a:moveTo>
                    <a:pt x="165800" y="66180"/>
                  </a:moveTo>
                  <a:lnTo>
                    <a:pt x="162473" y="66920"/>
                  </a:lnTo>
                  <a:cubicBezTo>
                    <a:pt x="162555" y="67290"/>
                    <a:pt x="162637" y="67618"/>
                    <a:pt x="162678" y="67988"/>
                  </a:cubicBezTo>
                  <a:lnTo>
                    <a:pt x="166046" y="67331"/>
                  </a:lnTo>
                  <a:cubicBezTo>
                    <a:pt x="165964" y="66961"/>
                    <a:pt x="165882" y="66591"/>
                    <a:pt x="165800" y="66180"/>
                  </a:cubicBezTo>
                  <a:close/>
                  <a:moveTo>
                    <a:pt x="1274" y="69261"/>
                  </a:moveTo>
                  <a:cubicBezTo>
                    <a:pt x="1192" y="69672"/>
                    <a:pt x="1151" y="70042"/>
                    <a:pt x="1069" y="70412"/>
                  </a:cubicBezTo>
                  <a:lnTo>
                    <a:pt x="4437" y="70946"/>
                  </a:lnTo>
                  <a:cubicBezTo>
                    <a:pt x="4478" y="70576"/>
                    <a:pt x="4560" y="70247"/>
                    <a:pt x="4643" y="69878"/>
                  </a:cubicBezTo>
                  <a:lnTo>
                    <a:pt x="1274" y="69261"/>
                  </a:lnTo>
                  <a:close/>
                  <a:moveTo>
                    <a:pt x="166827" y="71891"/>
                  </a:moveTo>
                  <a:lnTo>
                    <a:pt x="163417" y="72342"/>
                  </a:lnTo>
                  <a:cubicBezTo>
                    <a:pt x="163500" y="72712"/>
                    <a:pt x="163541" y="73082"/>
                    <a:pt x="163582" y="73452"/>
                  </a:cubicBezTo>
                  <a:lnTo>
                    <a:pt x="166950" y="73041"/>
                  </a:lnTo>
                  <a:cubicBezTo>
                    <a:pt x="166909" y="72630"/>
                    <a:pt x="166868" y="72260"/>
                    <a:pt x="166827" y="71891"/>
                  </a:cubicBezTo>
                  <a:close/>
                  <a:moveTo>
                    <a:pt x="452" y="74972"/>
                  </a:moveTo>
                  <a:cubicBezTo>
                    <a:pt x="411" y="75382"/>
                    <a:pt x="370" y="75752"/>
                    <a:pt x="329" y="76163"/>
                  </a:cubicBezTo>
                  <a:lnTo>
                    <a:pt x="3739" y="76450"/>
                  </a:lnTo>
                  <a:lnTo>
                    <a:pt x="3821" y="75341"/>
                  </a:lnTo>
                  <a:lnTo>
                    <a:pt x="452" y="74972"/>
                  </a:lnTo>
                  <a:close/>
                  <a:moveTo>
                    <a:pt x="167443" y="77683"/>
                  </a:moveTo>
                  <a:lnTo>
                    <a:pt x="164034" y="77929"/>
                  </a:lnTo>
                  <a:cubicBezTo>
                    <a:pt x="164034" y="78299"/>
                    <a:pt x="164116" y="78669"/>
                    <a:pt x="164116" y="79038"/>
                  </a:cubicBezTo>
                  <a:lnTo>
                    <a:pt x="167484" y="78833"/>
                  </a:lnTo>
                  <a:cubicBezTo>
                    <a:pt x="167484" y="78422"/>
                    <a:pt x="167443" y="78053"/>
                    <a:pt x="167443" y="77683"/>
                  </a:cubicBezTo>
                  <a:close/>
                  <a:moveTo>
                    <a:pt x="42" y="80805"/>
                  </a:moveTo>
                  <a:cubicBezTo>
                    <a:pt x="0" y="81175"/>
                    <a:pt x="0" y="81585"/>
                    <a:pt x="0" y="81955"/>
                  </a:cubicBezTo>
                  <a:lnTo>
                    <a:pt x="3410" y="82037"/>
                  </a:lnTo>
                  <a:cubicBezTo>
                    <a:pt x="3410" y="81668"/>
                    <a:pt x="3451" y="81298"/>
                    <a:pt x="3451" y="80928"/>
                  </a:cubicBezTo>
                  <a:lnTo>
                    <a:pt x="42" y="80805"/>
                  </a:lnTo>
                  <a:close/>
                  <a:moveTo>
                    <a:pt x="164239" y="83475"/>
                  </a:moveTo>
                  <a:lnTo>
                    <a:pt x="164239" y="84584"/>
                  </a:lnTo>
                  <a:lnTo>
                    <a:pt x="167649" y="84625"/>
                  </a:lnTo>
                  <a:lnTo>
                    <a:pt x="167649" y="83475"/>
                  </a:lnTo>
                  <a:close/>
                  <a:moveTo>
                    <a:pt x="3451" y="86474"/>
                  </a:moveTo>
                  <a:lnTo>
                    <a:pt x="42" y="86597"/>
                  </a:lnTo>
                  <a:cubicBezTo>
                    <a:pt x="42" y="86967"/>
                    <a:pt x="83" y="87378"/>
                    <a:pt x="83" y="87747"/>
                  </a:cubicBezTo>
                  <a:lnTo>
                    <a:pt x="3492" y="87583"/>
                  </a:lnTo>
                  <a:cubicBezTo>
                    <a:pt x="3451" y="87213"/>
                    <a:pt x="3451" y="86844"/>
                    <a:pt x="3451" y="86474"/>
                  </a:cubicBezTo>
                  <a:close/>
                  <a:moveTo>
                    <a:pt x="164075" y="89062"/>
                  </a:moveTo>
                  <a:cubicBezTo>
                    <a:pt x="164034" y="89432"/>
                    <a:pt x="164034" y="89801"/>
                    <a:pt x="163992" y="90171"/>
                  </a:cubicBezTo>
                  <a:lnTo>
                    <a:pt x="167402" y="90418"/>
                  </a:lnTo>
                  <a:cubicBezTo>
                    <a:pt x="167402" y="90048"/>
                    <a:pt x="167443" y="89678"/>
                    <a:pt x="167484" y="89267"/>
                  </a:cubicBezTo>
                  <a:lnTo>
                    <a:pt x="164075" y="89062"/>
                  </a:lnTo>
                  <a:close/>
                  <a:moveTo>
                    <a:pt x="3821" y="92061"/>
                  </a:moveTo>
                  <a:lnTo>
                    <a:pt x="411" y="92390"/>
                  </a:lnTo>
                  <a:cubicBezTo>
                    <a:pt x="452" y="92800"/>
                    <a:pt x="493" y="93170"/>
                    <a:pt x="534" y="93540"/>
                  </a:cubicBezTo>
                  <a:lnTo>
                    <a:pt x="3944" y="93170"/>
                  </a:lnTo>
                  <a:cubicBezTo>
                    <a:pt x="3903" y="92800"/>
                    <a:pt x="3862" y="92431"/>
                    <a:pt x="3821" y="92061"/>
                  </a:cubicBezTo>
                  <a:close/>
                  <a:moveTo>
                    <a:pt x="163500" y="94608"/>
                  </a:moveTo>
                  <a:cubicBezTo>
                    <a:pt x="163458" y="94978"/>
                    <a:pt x="163417" y="95347"/>
                    <a:pt x="163376" y="95676"/>
                  </a:cubicBezTo>
                  <a:lnTo>
                    <a:pt x="166745" y="96210"/>
                  </a:lnTo>
                  <a:cubicBezTo>
                    <a:pt x="166786" y="95799"/>
                    <a:pt x="166827" y="95471"/>
                    <a:pt x="166909" y="95060"/>
                  </a:cubicBezTo>
                  <a:lnTo>
                    <a:pt x="163500" y="94608"/>
                  </a:lnTo>
                  <a:close/>
                  <a:moveTo>
                    <a:pt x="4560" y="97566"/>
                  </a:moveTo>
                  <a:lnTo>
                    <a:pt x="1233" y="98141"/>
                  </a:lnTo>
                  <a:cubicBezTo>
                    <a:pt x="1274" y="98511"/>
                    <a:pt x="1356" y="98921"/>
                    <a:pt x="1438" y="99291"/>
                  </a:cubicBezTo>
                  <a:lnTo>
                    <a:pt x="4766" y="98675"/>
                  </a:lnTo>
                  <a:cubicBezTo>
                    <a:pt x="4725" y="98305"/>
                    <a:pt x="4643" y="97935"/>
                    <a:pt x="4560" y="97566"/>
                  </a:cubicBezTo>
                  <a:close/>
                  <a:moveTo>
                    <a:pt x="162596" y="100072"/>
                  </a:moveTo>
                  <a:cubicBezTo>
                    <a:pt x="162514" y="100441"/>
                    <a:pt x="162431" y="100811"/>
                    <a:pt x="162349" y="101181"/>
                  </a:cubicBezTo>
                  <a:lnTo>
                    <a:pt x="165677" y="101920"/>
                  </a:lnTo>
                  <a:cubicBezTo>
                    <a:pt x="165759" y="101509"/>
                    <a:pt x="165841" y="101140"/>
                    <a:pt x="165923" y="100770"/>
                  </a:cubicBezTo>
                  <a:lnTo>
                    <a:pt x="162596" y="100072"/>
                  </a:lnTo>
                  <a:close/>
                  <a:moveTo>
                    <a:pt x="5711" y="103029"/>
                  </a:moveTo>
                  <a:lnTo>
                    <a:pt x="2383" y="103851"/>
                  </a:lnTo>
                  <a:cubicBezTo>
                    <a:pt x="2506" y="104221"/>
                    <a:pt x="2589" y="104590"/>
                    <a:pt x="2671" y="104960"/>
                  </a:cubicBezTo>
                  <a:lnTo>
                    <a:pt x="5998" y="104097"/>
                  </a:lnTo>
                  <a:cubicBezTo>
                    <a:pt x="5916" y="103728"/>
                    <a:pt x="5793" y="103358"/>
                    <a:pt x="5711" y="103029"/>
                  </a:cubicBezTo>
                  <a:close/>
                  <a:moveTo>
                    <a:pt x="161281" y="105494"/>
                  </a:moveTo>
                  <a:cubicBezTo>
                    <a:pt x="161158" y="105864"/>
                    <a:pt x="161076" y="106192"/>
                    <a:pt x="160953" y="106562"/>
                  </a:cubicBezTo>
                  <a:lnTo>
                    <a:pt x="164239" y="107507"/>
                  </a:lnTo>
                  <a:cubicBezTo>
                    <a:pt x="164321" y="107137"/>
                    <a:pt x="164444" y="106768"/>
                    <a:pt x="164527" y="106398"/>
                  </a:cubicBezTo>
                  <a:lnTo>
                    <a:pt x="161281" y="105494"/>
                  </a:lnTo>
                  <a:close/>
                  <a:moveTo>
                    <a:pt x="7231" y="108370"/>
                  </a:moveTo>
                  <a:lnTo>
                    <a:pt x="3985" y="109397"/>
                  </a:lnTo>
                  <a:cubicBezTo>
                    <a:pt x="4108" y="109766"/>
                    <a:pt x="4232" y="110136"/>
                    <a:pt x="4355" y="110506"/>
                  </a:cubicBezTo>
                  <a:lnTo>
                    <a:pt x="7600" y="109438"/>
                  </a:lnTo>
                  <a:cubicBezTo>
                    <a:pt x="7477" y="109068"/>
                    <a:pt x="7354" y="108739"/>
                    <a:pt x="7231" y="108370"/>
                  </a:cubicBezTo>
                  <a:close/>
                  <a:moveTo>
                    <a:pt x="159556" y="110835"/>
                  </a:moveTo>
                  <a:cubicBezTo>
                    <a:pt x="159433" y="111163"/>
                    <a:pt x="159309" y="111492"/>
                    <a:pt x="159186" y="111862"/>
                  </a:cubicBezTo>
                  <a:lnTo>
                    <a:pt x="162390" y="113053"/>
                  </a:lnTo>
                  <a:lnTo>
                    <a:pt x="162801" y="111985"/>
                  </a:lnTo>
                  <a:lnTo>
                    <a:pt x="159556" y="110835"/>
                  </a:lnTo>
                  <a:close/>
                  <a:moveTo>
                    <a:pt x="9120" y="113587"/>
                  </a:moveTo>
                  <a:lnTo>
                    <a:pt x="5957" y="114860"/>
                  </a:lnTo>
                  <a:cubicBezTo>
                    <a:pt x="6080" y="115230"/>
                    <a:pt x="6245" y="115600"/>
                    <a:pt x="6409" y="115928"/>
                  </a:cubicBezTo>
                  <a:lnTo>
                    <a:pt x="9531" y="114614"/>
                  </a:lnTo>
                  <a:cubicBezTo>
                    <a:pt x="9408" y="114285"/>
                    <a:pt x="9243" y="113957"/>
                    <a:pt x="9120" y="113587"/>
                  </a:cubicBezTo>
                  <a:close/>
                  <a:moveTo>
                    <a:pt x="157502" y="116011"/>
                  </a:moveTo>
                  <a:cubicBezTo>
                    <a:pt x="157379" y="116339"/>
                    <a:pt x="157214" y="116668"/>
                    <a:pt x="157050" y="117038"/>
                  </a:cubicBezTo>
                  <a:lnTo>
                    <a:pt x="160172" y="118393"/>
                  </a:lnTo>
                  <a:cubicBezTo>
                    <a:pt x="160336" y="118065"/>
                    <a:pt x="160501" y="117695"/>
                    <a:pt x="160624" y="117366"/>
                  </a:cubicBezTo>
                  <a:lnTo>
                    <a:pt x="157502" y="116011"/>
                  </a:lnTo>
                  <a:close/>
                  <a:moveTo>
                    <a:pt x="11380" y="118681"/>
                  </a:moveTo>
                  <a:lnTo>
                    <a:pt x="8299" y="120160"/>
                  </a:lnTo>
                  <a:cubicBezTo>
                    <a:pt x="8463" y="120529"/>
                    <a:pt x="8627" y="120858"/>
                    <a:pt x="8792" y="121187"/>
                  </a:cubicBezTo>
                  <a:lnTo>
                    <a:pt x="11873" y="119667"/>
                  </a:lnTo>
                  <a:lnTo>
                    <a:pt x="11380" y="118681"/>
                  </a:lnTo>
                  <a:close/>
                  <a:moveTo>
                    <a:pt x="155078" y="121022"/>
                  </a:moveTo>
                  <a:cubicBezTo>
                    <a:pt x="154914" y="121351"/>
                    <a:pt x="154749" y="121680"/>
                    <a:pt x="154585" y="122008"/>
                  </a:cubicBezTo>
                  <a:lnTo>
                    <a:pt x="157584" y="123610"/>
                  </a:lnTo>
                  <a:lnTo>
                    <a:pt x="158118" y="122583"/>
                  </a:lnTo>
                  <a:lnTo>
                    <a:pt x="155078" y="121022"/>
                  </a:lnTo>
                  <a:close/>
                  <a:moveTo>
                    <a:pt x="13968" y="123610"/>
                  </a:moveTo>
                  <a:lnTo>
                    <a:pt x="11010" y="125295"/>
                  </a:lnTo>
                  <a:cubicBezTo>
                    <a:pt x="11174" y="125623"/>
                    <a:pt x="11380" y="125952"/>
                    <a:pt x="11585" y="126281"/>
                  </a:cubicBezTo>
                  <a:lnTo>
                    <a:pt x="14502" y="124555"/>
                  </a:lnTo>
                  <a:cubicBezTo>
                    <a:pt x="14337" y="124227"/>
                    <a:pt x="14132" y="123939"/>
                    <a:pt x="13968" y="123610"/>
                  </a:cubicBezTo>
                  <a:close/>
                  <a:moveTo>
                    <a:pt x="152326" y="125870"/>
                  </a:moveTo>
                  <a:lnTo>
                    <a:pt x="151751" y="126774"/>
                  </a:lnTo>
                  <a:lnTo>
                    <a:pt x="154626" y="128622"/>
                  </a:lnTo>
                  <a:cubicBezTo>
                    <a:pt x="154832" y="128335"/>
                    <a:pt x="155037" y="127965"/>
                    <a:pt x="155242" y="127636"/>
                  </a:cubicBezTo>
                  <a:lnTo>
                    <a:pt x="152326" y="125870"/>
                  </a:lnTo>
                  <a:close/>
                  <a:moveTo>
                    <a:pt x="16884" y="128335"/>
                  </a:moveTo>
                  <a:lnTo>
                    <a:pt x="14050" y="130224"/>
                  </a:lnTo>
                  <a:cubicBezTo>
                    <a:pt x="14255" y="130553"/>
                    <a:pt x="14502" y="130841"/>
                    <a:pt x="14707" y="131169"/>
                  </a:cubicBezTo>
                  <a:lnTo>
                    <a:pt x="17501" y="129238"/>
                  </a:lnTo>
                  <a:lnTo>
                    <a:pt x="16884" y="128335"/>
                  </a:lnTo>
                  <a:close/>
                  <a:moveTo>
                    <a:pt x="149245" y="130512"/>
                  </a:moveTo>
                  <a:lnTo>
                    <a:pt x="148587" y="131416"/>
                  </a:lnTo>
                  <a:lnTo>
                    <a:pt x="151340" y="133429"/>
                  </a:lnTo>
                  <a:cubicBezTo>
                    <a:pt x="151586" y="133100"/>
                    <a:pt x="151833" y="132812"/>
                    <a:pt x="152038" y="132484"/>
                  </a:cubicBezTo>
                  <a:lnTo>
                    <a:pt x="149245" y="130512"/>
                  </a:lnTo>
                  <a:close/>
                  <a:moveTo>
                    <a:pt x="20130" y="132854"/>
                  </a:moveTo>
                  <a:lnTo>
                    <a:pt x="17418" y="134949"/>
                  </a:lnTo>
                  <a:cubicBezTo>
                    <a:pt x="17665" y="135236"/>
                    <a:pt x="17870" y="135524"/>
                    <a:pt x="18117" y="135852"/>
                  </a:cubicBezTo>
                  <a:lnTo>
                    <a:pt x="20828" y="133716"/>
                  </a:lnTo>
                  <a:lnTo>
                    <a:pt x="20130" y="132854"/>
                  </a:lnTo>
                  <a:close/>
                  <a:moveTo>
                    <a:pt x="145876" y="134908"/>
                  </a:moveTo>
                  <a:lnTo>
                    <a:pt x="145137" y="135770"/>
                  </a:lnTo>
                  <a:lnTo>
                    <a:pt x="147725" y="137989"/>
                  </a:lnTo>
                  <a:lnTo>
                    <a:pt x="147766" y="137989"/>
                  </a:lnTo>
                  <a:cubicBezTo>
                    <a:pt x="148012" y="137660"/>
                    <a:pt x="148259" y="137372"/>
                    <a:pt x="148505" y="137085"/>
                  </a:cubicBezTo>
                  <a:lnTo>
                    <a:pt x="145876" y="134908"/>
                  </a:lnTo>
                  <a:close/>
                  <a:moveTo>
                    <a:pt x="23704" y="137126"/>
                  </a:moveTo>
                  <a:lnTo>
                    <a:pt x="21116" y="139385"/>
                  </a:lnTo>
                  <a:lnTo>
                    <a:pt x="21896" y="140248"/>
                  </a:lnTo>
                  <a:lnTo>
                    <a:pt x="24443" y="137947"/>
                  </a:lnTo>
                  <a:cubicBezTo>
                    <a:pt x="24197" y="137660"/>
                    <a:pt x="23950" y="137413"/>
                    <a:pt x="23704" y="137126"/>
                  </a:cubicBezTo>
                  <a:close/>
                  <a:moveTo>
                    <a:pt x="142179" y="139057"/>
                  </a:moveTo>
                  <a:lnTo>
                    <a:pt x="141398" y="139878"/>
                  </a:lnTo>
                  <a:lnTo>
                    <a:pt x="143863" y="142261"/>
                  </a:lnTo>
                  <a:lnTo>
                    <a:pt x="144644" y="141439"/>
                  </a:lnTo>
                  <a:lnTo>
                    <a:pt x="142179" y="139057"/>
                  </a:lnTo>
                  <a:close/>
                  <a:moveTo>
                    <a:pt x="27524" y="141152"/>
                  </a:moveTo>
                  <a:lnTo>
                    <a:pt x="25142" y="143617"/>
                  </a:lnTo>
                  <a:cubicBezTo>
                    <a:pt x="25388" y="143904"/>
                    <a:pt x="25676" y="144151"/>
                    <a:pt x="25963" y="144397"/>
                  </a:cubicBezTo>
                  <a:lnTo>
                    <a:pt x="28305" y="141932"/>
                  </a:lnTo>
                  <a:cubicBezTo>
                    <a:pt x="28017" y="141686"/>
                    <a:pt x="27771" y="141398"/>
                    <a:pt x="27524" y="141152"/>
                  </a:cubicBezTo>
                  <a:close/>
                  <a:moveTo>
                    <a:pt x="138235" y="142959"/>
                  </a:moveTo>
                  <a:lnTo>
                    <a:pt x="137414" y="143699"/>
                  </a:lnTo>
                  <a:lnTo>
                    <a:pt x="139673" y="146287"/>
                  </a:lnTo>
                  <a:lnTo>
                    <a:pt x="140536" y="145465"/>
                  </a:lnTo>
                  <a:lnTo>
                    <a:pt x="138235" y="142959"/>
                  </a:lnTo>
                  <a:close/>
                  <a:moveTo>
                    <a:pt x="31632" y="144972"/>
                  </a:moveTo>
                  <a:lnTo>
                    <a:pt x="29414" y="147519"/>
                  </a:lnTo>
                  <a:cubicBezTo>
                    <a:pt x="29701" y="147766"/>
                    <a:pt x="30030" y="148012"/>
                    <a:pt x="30318" y="148259"/>
                  </a:cubicBezTo>
                  <a:lnTo>
                    <a:pt x="32495" y="145671"/>
                  </a:lnTo>
                  <a:lnTo>
                    <a:pt x="31632" y="144972"/>
                  </a:lnTo>
                  <a:close/>
                  <a:moveTo>
                    <a:pt x="133963" y="146615"/>
                  </a:moveTo>
                  <a:lnTo>
                    <a:pt x="133100" y="147314"/>
                  </a:lnTo>
                  <a:lnTo>
                    <a:pt x="135236" y="149984"/>
                  </a:lnTo>
                  <a:lnTo>
                    <a:pt x="136099" y="149286"/>
                  </a:lnTo>
                  <a:lnTo>
                    <a:pt x="133963" y="146615"/>
                  </a:lnTo>
                  <a:close/>
                  <a:moveTo>
                    <a:pt x="36028" y="148382"/>
                  </a:moveTo>
                  <a:lnTo>
                    <a:pt x="33974" y="151134"/>
                  </a:lnTo>
                  <a:lnTo>
                    <a:pt x="34878" y="151833"/>
                  </a:lnTo>
                  <a:lnTo>
                    <a:pt x="36932" y="149039"/>
                  </a:lnTo>
                  <a:lnTo>
                    <a:pt x="36028" y="148382"/>
                  </a:lnTo>
                  <a:close/>
                  <a:moveTo>
                    <a:pt x="129526" y="149943"/>
                  </a:moveTo>
                  <a:lnTo>
                    <a:pt x="128622" y="150559"/>
                  </a:lnTo>
                  <a:lnTo>
                    <a:pt x="130512" y="153394"/>
                  </a:lnTo>
                  <a:lnTo>
                    <a:pt x="131498" y="152736"/>
                  </a:lnTo>
                  <a:lnTo>
                    <a:pt x="129526" y="149943"/>
                  </a:lnTo>
                  <a:close/>
                  <a:moveTo>
                    <a:pt x="40588" y="151586"/>
                  </a:moveTo>
                  <a:lnTo>
                    <a:pt x="38739" y="154421"/>
                  </a:lnTo>
                  <a:lnTo>
                    <a:pt x="39725" y="155078"/>
                  </a:lnTo>
                  <a:lnTo>
                    <a:pt x="41533" y="152161"/>
                  </a:lnTo>
                  <a:lnTo>
                    <a:pt x="40588" y="151586"/>
                  </a:lnTo>
                  <a:close/>
                  <a:moveTo>
                    <a:pt x="124884" y="152942"/>
                  </a:moveTo>
                  <a:lnTo>
                    <a:pt x="123898" y="153517"/>
                  </a:lnTo>
                  <a:lnTo>
                    <a:pt x="125613" y="156456"/>
                  </a:lnTo>
                  <a:lnTo>
                    <a:pt x="125613" y="156456"/>
                  </a:lnTo>
                  <a:cubicBezTo>
                    <a:pt x="125931" y="156257"/>
                    <a:pt x="126251" y="156058"/>
                    <a:pt x="126610" y="155858"/>
                  </a:cubicBezTo>
                  <a:lnTo>
                    <a:pt x="124884" y="152942"/>
                  </a:lnTo>
                  <a:close/>
                  <a:moveTo>
                    <a:pt x="125613" y="156456"/>
                  </a:moveTo>
                  <a:lnTo>
                    <a:pt x="125613" y="156456"/>
                  </a:lnTo>
                  <a:cubicBezTo>
                    <a:pt x="125603" y="156462"/>
                    <a:pt x="125593" y="156468"/>
                    <a:pt x="125583" y="156475"/>
                  </a:cubicBezTo>
                  <a:lnTo>
                    <a:pt x="125624" y="156475"/>
                  </a:lnTo>
                  <a:lnTo>
                    <a:pt x="125613" y="156456"/>
                  </a:lnTo>
                  <a:close/>
                  <a:moveTo>
                    <a:pt x="45353" y="154421"/>
                  </a:moveTo>
                  <a:lnTo>
                    <a:pt x="43751" y="157419"/>
                  </a:lnTo>
                  <a:cubicBezTo>
                    <a:pt x="44079" y="157584"/>
                    <a:pt x="44408" y="157789"/>
                    <a:pt x="44778" y="157954"/>
                  </a:cubicBezTo>
                  <a:lnTo>
                    <a:pt x="46339" y="154914"/>
                  </a:lnTo>
                  <a:cubicBezTo>
                    <a:pt x="46010" y="154749"/>
                    <a:pt x="45682" y="154585"/>
                    <a:pt x="45353" y="154421"/>
                  </a:cubicBezTo>
                  <a:close/>
                  <a:moveTo>
                    <a:pt x="119996" y="155571"/>
                  </a:moveTo>
                  <a:lnTo>
                    <a:pt x="119010" y="156105"/>
                  </a:lnTo>
                  <a:lnTo>
                    <a:pt x="120489" y="159186"/>
                  </a:lnTo>
                  <a:lnTo>
                    <a:pt x="121516" y="158652"/>
                  </a:lnTo>
                  <a:lnTo>
                    <a:pt x="119996" y="155571"/>
                  </a:lnTo>
                  <a:close/>
                  <a:moveTo>
                    <a:pt x="50365" y="156968"/>
                  </a:moveTo>
                  <a:lnTo>
                    <a:pt x="48927" y="160049"/>
                  </a:lnTo>
                  <a:cubicBezTo>
                    <a:pt x="49297" y="160213"/>
                    <a:pt x="49625" y="160377"/>
                    <a:pt x="49995" y="160500"/>
                  </a:cubicBezTo>
                  <a:lnTo>
                    <a:pt x="51392" y="157419"/>
                  </a:lnTo>
                  <a:lnTo>
                    <a:pt x="50365" y="156968"/>
                  </a:lnTo>
                  <a:close/>
                  <a:moveTo>
                    <a:pt x="114943" y="157954"/>
                  </a:moveTo>
                  <a:lnTo>
                    <a:pt x="113916" y="158364"/>
                  </a:lnTo>
                  <a:lnTo>
                    <a:pt x="115189" y="161527"/>
                  </a:lnTo>
                  <a:cubicBezTo>
                    <a:pt x="115559" y="161404"/>
                    <a:pt x="115888" y="161240"/>
                    <a:pt x="116298" y="161117"/>
                  </a:cubicBezTo>
                  <a:lnTo>
                    <a:pt x="114943" y="157954"/>
                  </a:lnTo>
                  <a:close/>
                  <a:moveTo>
                    <a:pt x="55500" y="159063"/>
                  </a:moveTo>
                  <a:lnTo>
                    <a:pt x="54308" y="162267"/>
                  </a:lnTo>
                  <a:lnTo>
                    <a:pt x="55377" y="162678"/>
                  </a:lnTo>
                  <a:lnTo>
                    <a:pt x="56527" y="159432"/>
                  </a:lnTo>
                  <a:lnTo>
                    <a:pt x="55500" y="159063"/>
                  </a:lnTo>
                  <a:close/>
                  <a:moveTo>
                    <a:pt x="109726" y="159925"/>
                  </a:moveTo>
                  <a:cubicBezTo>
                    <a:pt x="109397" y="160049"/>
                    <a:pt x="109027" y="160172"/>
                    <a:pt x="108699" y="160295"/>
                  </a:cubicBezTo>
                  <a:lnTo>
                    <a:pt x="109767" y="163540"/>
                  </a:lnTo>
                  <a:lnTo>
                    <a:pt x="110835" y="163171"/>
                  </a:lnTo>
                  <a:lnTo>
                    <a:pt x="109726" y="159925"/>
                  </a:lnTo>
                  <a:close/>
                  <a:moveTo>
                    <a:pt x="60799" y="160870"/>
                  </a:moveTo>
                  <a:lnTo>
                    <a:pt x="59813" y="164116"/>
                  </a:lnTo>
                  <a:lnTo>
                    <a:pt x="60922" y="164444"/>
                  </a:lnTo>
                  <a:lnTo>
                    <a:pt x="61867" y="161158"/>
                  </a:lnTo>
                  <a:cubicBezTo>
                    <a:pt x="61497" y="161076"/>
                    <a:pt x="61128" y="160952"/>
                    <a:pt x="60799" y="160870"/>
                  </a:cubicBezTo>
                  <a:close/>
                  <a:moveTo>
                    <a:pt x="104426" y="161527"/>
                  </a:moveTo>
                  <a:lnTo>
                    <a:pt x="103317" y="161774"/>
                  </a:lnTo>
                  <a:lnTo>
                    <a:pt x="104180" y="165101"/>
                  </a:lnTo>
                  <a:lnTo>
                    <a:pt x="105289" y="164814"/>
                  </a:lnTo>
                  <a:lnTo>
                    <a:pt x="104426" y="161527"/>
                  </a:lnTo>
                  <a:close/>
                  <a:moveTo>
                    <a:pt x="66140" y="162226"/>
                  </a:moveTo>
                  <a:lnTo>
                    <a:pt x="65400" y="165553"/>
                  </a:lnTo>
                  <a:lnTo>
                    <a:pt x="66550" y="165800"/>
                  </a:lnTo>
                  <a:lnTo>
                    <a:pt x="67249" y="162472"/>
                  </a:lnTo>
                  <a:lnTo>
                    <a:pt x="66140" y="162226"/>
                  </a:lnTo>
                  <a:close/>
                  <a:moveTo>
                    <a:pt x="99004" y="162801"/>
                  </a:moveTo>
                  <a:lnTo>
                    <a:pt x="97894" y="162965"/>
                  </a:lnTo>
                  <a:lnTo>
                    <a:pt x="98470" y="166334"/>
                  </a:lnTo>
                  <a:cubicBezTo>
                    <a:pt x="98880" y="166293"/>
                    <a:pt x="99250" y="166211"/>
                    <a:pt x="99620" y="166128"/>
                  </a:cubicBezTo>
                  <a:lnTo>
                    <a:pt x="99004" y="162801"/>
                  </a:lnTo>
                  <a:close/>
                  <a:moveTo>
                    <a:pt x="71603" y="163294"/>
                  </a:moveTo>
                  <a:lnTo>
                    <a:pt x="71110" y="166663"/>
                  </a:lnTo>
                  <a:lnTo>
                    <a:pt x="72260" y="166827"/>
                  </a:lnTo>
                  <a:lnTo>
                    <a:pt x="72712" y="163458"/>
                  </a:lnTo>
                  <a:lnTo>
                    <a:pt x="71603" y="163294"/>
                  </a:lnTo>
                  <a:close/>
                  <a:moveTo>
                    <a:pt x="93499" y="163623"/>
                  </a:moveTo>
                  <a:lnTo>
                    <a:pt x="92390" y="163746"/>
                  </a:lnTo>
                  <a:lnTo>
                    <a:pt x="92759" y="167155"/>
                  </a:lnTo>
                  <a:lnTo>
                    <a:pt x="93910" y="167032"/>
                  </a:lnTo>
                  <a:lnTo>
                    <a:pt x="93499" y="163623"/>
                  </a:lnTo>
                  <a:close/>
                  <a:moveTo>
                    <a:pt x="77108" y="163951"/>
                  </a:moveTo>
                  <a:lnTo>
                    <a:pt x="76861" y="167361"/>
                  </a:lnTo>
                  <a:lnTo>
                    <a:pt x="78012" y="167443"/>
                  </a:lnTo>
                  <a:lnTo>
                    <a:pt x="78217" y="164033"/>
                  </a:lnTo>
                  <a:lnTo>
                    <a:pt x="77108" y="163951"/>
                  </a:lnTo>
                  <a:close/>
                  <a:moveTo>
                    <a:pt x="87953" y="164116"/>
                  </a:moveTo>
                  <a:lnTo>
                    <a:pt x="86844" y="164157"/>
                  </a:lnTo>
                  <a:lnTo>
                    <a:pt x="86967" y="167566"/>
                  </a:lnTo>
                  <a:lnTo>
                    <a:pt x="88117" y="167525"/>
                  </a:lnTo>
                  <a:lnTo>
                    <a:pt x="87953" y="164116"/>
                  </a:lnTo>
                  <a:close/>
                  <a:moveTo>
                    <a:pt x="82695" y="164239"/>
                  </a:moveTo>
                  <a:lnTo>
                    <a:pt x="82654" y="167648"/>
                  </a:lnTo>
                  <a:lnTo>
                    <a:pt x="83804" y="167648"/>
                  </a:lnTo>
                  <a:lnTo>
                    <a:pt x="83804" y="1642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48"/>
            <p:cNvSpPr/>
            <p:nvPr/>
          </p:nvSpPr>
          <p:spPr>
            <a:xfrm>
              <a:off x="2171900" y="695125"/>
              <a:ext cx="899675" cy="642925"/>
            </a:xfrm>
            <a:custGeom>
              <a:avLst/>
              <a:gdLst/>
              <a:ahLst/>
              <a:cxnLst/>
              <a:rect l="l" t="t" r="r" b="b"/>
              <a:pathLst>
                <a:path w="35987" h="25717" extrusionOk="0">
                  <a:moveTo>
                    <a:pt x="34344" y="1"/>
                  </a:moveTo>
                  <a:cubicBezTo>
                    <a:pt x="21403" y="4930"/>
                    <a:pt x="9654" y="12612"/>
                    <a:pt x="1" y="22554"/>
                  </a:cubicBezTo>
                  <a:lnTo>
                    <a:pt x="3246" y="25717"/>
                  </a:lnTo>
                  <a:cubicBezTo>
                    <a:pt x="12448" y="16268"/>
                    <a:pt x="23622" y="8915"/>
                    <a:pt x="35987" y="4232"/>
                  </a:cubicBezTo>
                  <a:lnTo>
                    <a:pt x="343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48"/>
            <p:cNvSpPr/>
            <p:nvPr/>
          </p:nvSpPr>
          <p:spPr>
            <a:xfrm>
              <a:off x="3960950" y="2912425"/>
              <a:ext cx="2439150" cy="2530575"/>
            </a:xfrm>
            <a:custGeom>
              <a:avLst/>
              <a:gdLst/>
              <a:ahLst/>
              <a:cxnLst/>
              <a:rect l="l" t="t" r="r" b="b"/>
              <a:pathLst>
                <a:path w="97566" h="101223" extrusionOk="0">
                  <a:moveTo>
                    <a:pt x="89596" y="1"/>
                  </a:moveTo>
                  <a:lnTo>
                    <a:pt x="89596" y="1110"/>
                  </a:lnTo>
                  <a:lnTo>
                    <a:pt x="97566" y="1192"/>
                  </a:lnTo>
                  <a:cubicBezTo>
                    <a:pt x="97566" y="781"/>
                    <a:pt x="97566" y="412"/>
                    <a:pt x="97566" y="1"/>
                  </a:cubicBezTo>
                  <a:close/>
                  <a:moveTo>
                    <a:pt x="89473" y="5423"/>
                  </a:moveTo>
                  <a:cubicBezTo>
                    <a:pt x="89432" y="5793"/>
                    <a:pt x="89391" y="6163"/>
                    <a:pt x="89391" y="6533"/>
                  </a:cubicBezTo>
                  <a:lnTo>
                    <a:pt x="97319" y="7108"/>
                  </a:lnTo>
                  <a:cubicBezTo>
                    <a:pt x="97360" y="6697"/>
                    <a:pt x="97401" y="6286"/>
                    <a:pt x="97401" y="5875"/>
                  </a:cubicBezTo>
                  <a:lnTo>
                    <a:pt x="89473" y="5423"/>
                  </a:lnTo>
                  <a:close/>
                  <a:moveTo>
                    <a:pt x="88980" y="10887"/>
                  </a:moveTo>
                  <a:cubicBezTo>
                    <a:pt x="88939" y="11257"/>
                    <a:pt x="88898" y="11626"/>
                    <a:pt x="88857" y="11955"/>
                  </a:cubicBezTo>
                  <a:lnTo>
                    <a:pt x="96744" y="12982"/>
                  </a:lnTo>
                  <a:cubicBezTo>
                    <a:pt x="96785" y="12571"/>
                    <a:pt x="96826" y="12202"/>
                    <a:pt x="96908" y="11832"/>
                  </a:cubicBezTo>
                  <a:lnTo>
                    <a:pt x="88980" y="10887"/>
                  </a:lnTo>
                  <a:close/>
                  <a:moveTo>
                    <a:pt x="88199" y="16269"/>
                  </a:moveTo>
                  <a:cubicBezTo>
                    <a:pt x="88117" y="16638"/>
                    <a:pt x="88076" y="17008"/>
                    <a:pt x="87994" y="17337"/>
                  </a:cubicBezTo>
                  <a:lnTo>
                    <a:pt x="95840" y="18857"/>
                  </a:lnTo>
                  <a:cubicBezTo>
                    <a:pt x="95881" y="18446"/>
                    <a:pt x="95964" y="18035"/>
                    <a:pt x="96046" y="17665"/>
                  </a:cubicBezTo>
                  <a:lnTo>
                    <a:pt x="88199" y="16269"/>
                  </a:lnTo>
                  <a:close/>
                  <a:moveTo>
                    <a:pt x="87090" y="21609"/>
                  </a:moveTo>
                  <a:lnTo>
                    <a:pt x="86844" y="22677"/>
                  </a:lnTo>
                  <a:lnTo>
                    <a:pt x="94567" y="24608"/>
                  </a:lnTo>
                  <a:cubicBezTo>
                    <a:pt x="94649" y="24238"/>
                    <a:pt x="94731" y="23827"/>
                    <a:pt x="94813" y="23458"/>
                  </a:cubicBezTo>
                  <a:lnTo>
                    <a:pt x="87090" y="21609"/>
                  </a:lnTo>
                  <a:close/>
                  <a:moveTo>
                    <a:pt x="85652" y="26908"/>
                  </a:moveTo>
                  <a:lnTo>
                    <a:pt x="85324" y="27935"/>
                  </a:lnTo>
                  <a:lnTo>
                    <a:pt x="92924" y="30318"/>
                  </a:lnTo>
                  <a:cubicBezTo>
                    <a:pt x="93047" y="29948"/>
                    <a:pt x="93170" y="29537"/>
                    <a:pt x="93252" y="29209"/>
                  </a:cubicBezTo>
                  <a:lnTo>
                    <a:pt x="85652" y="26908"/>
                  </a:lnTo>
                  <a:close/>
                  <a:moveTo>
                    <a:pt x="83927" y="32084"/>
                  </a:moveTo>
                  <a:lnTo>
                    <a:pt x="83557" y="33111"/>
                  </a:lnTo>
                  <a:lnTo>
                    <a:pt x="90993" y="35905"/>
                  </a:lnTo>
                  <a:cubicBezTo>
                    <a:pt x="91157" y="35535"/>
                    <a:pt x="91280" y="35165"/>
                    <a:pt x="91404" y="34796"/>
                  </a:cubicBezTo>
                  <a:lnTo>
                    <a:pt x="83927" y="32084"/>
                  </a:lnTo>
                  <a:close/>
                  <a:moveTo>
                    <a:pt x="81873" y="37137"/>
                  </a:moveTo>
                  <a:cubicBezTo>
                    <a:pt x="81750" y="37466"/>
                    <a:pt x="81585" y="37795"/>
                    <a:pt x="81462" y="38123"/>
                  </a:cubicBezTo>
                  <a:lnTo>
                    <a:pt x="88692" y="41410"/>
                  </a:lnTo>
                  <a:lnTo>
                    <a:pt x="88733" y="41410"/>
                  </a:lnTo>
                  <a:cubicBezTo>
                    <a:pt x="88898" y="41040"/>
                    <a:pt x="89062" y="40670"/>
                    <a:pt x="89185" y="40300"/>
                  </a:cubicBezTo>
                  <a:lnTo>
                    <a:pt x="81873" y="37137"/>
                  </a:lnTo>
                  <a:close/>
                  <a:moveTo>
                    <a:pt x="79614" y="42067"/>
                  </a:moveTo>
                  <a:lnTo>
                    <a:pt x="79080" y="43053"/>
                  </a:lnTo>
                  <a:lnTo>
                    <a:pt x="86145" y="46750"/>
                  </a:lnTo>
                  <a:lnTo>
                    <a:pt x="86145" y="46709"/>
                  </a:lnTo>
                  <a:cubicBezTo>
                    <a:pt x="86310" y="46380"/>
                    <a:pt x="86515" y="46052"/>
                    <a:pt x="86679" y="45682"/>
                  </a:cubicBezTo>
                  <a:lnTo>
                    <a:pt x="79614" y="42067"/>
                  </a:lnTo>
                  <a:close/>
                  <a:moveTo>
                    <a:pt x="76985" y="46873"/>
                  </a:moveTo>
                  <a:cubicBezTo>
                    <a:pt x="76779" y="47161"/>
                    <a:pt x="76615" y="47489"/>
                    <a:pt x="76409" y="47818"/>
                  </a:cubicBezTo>
                  <a:lnTo>
                    <a:pt x="83229" y="51926"/>
                  </a:lnTo>
                  <a:lnTo>
                    <a:pt x="83229" y="51885"/>
                  </a:lnTo>
                  <a:cubicBezTo>
                    <a:pt x="83434" y="51556"/>
                    <a:pt x="83640" y="51228"/>
                    <a:pt x="83845" y="50858"/>
                  </a:cubicBezTo>
                  <a:lnTo>
                    <a:pt x="76985" y="46873"/>
                  </a:lnTo>
                  <a:close/>
                  <a:moveTo>
                    <a:pt x="74068" y="51515"/>
                  </a:moveTo>
                  <a:cubicBezTo>
                    <a:pt x="73904" y="51803"/>
                    <a:pt x="73698" y="52090"/>
                    <a:pt x="73493" y="52419"/>
                  </a:cubicBezTo>
                  <a:lnTo>
                    <a:pt x="80066" y="56897"/>
                  </a:lnTo>
                  <a:lnTo>
                    <a:pt x="80723" y="55911"/>
                  </a:lnTo>
                  <a:lnTo>
                    <a:pt x="74068" y="51515"/>
                  </a:lnTo>
                  <a:close/>
                  <a:moveTo>
                    <a:pt x="70946" y="55952"/>
                  </a:moveTo>
                  <a:cubicBezTo>
                    <a:pt x="70699" y="56281"/>
                    <a:pt x="70494" y="56568"/>
                    <a:pt x="70247" y="56856"/>
                  </a:cubicBezTo>
                  <a:lnTo>
                    <a:pt x="76574" y="61703"/>
                  </a:lnTo>
                  <a:lnTo>
                    <a:pt x="76615" y="61662"/>
                  </a:lnTo>
                  <a:cubicBezTo>
                    <a:pt x="76820" y="61375"/>
                    <a:pt x="77067" y="61046"/>
                    <a:pt x="77313" y="60758"/>
                  </a:cubicBezTo>
                  <a:lnTo>
                    <a:pt x="70946" y="55952"/>
                  </a:lnTo>
                  <a:close/>
                  <a:moveTo>
                    <a:pt x="67536" y="60224"/>
                  </a:moveTo>
                  <a:cubicBezTo>
                    <a:pt x="67331" y="60512"/>
                    <a:pt x="67084" y="60758"/>
                    <a:pt x="66838" y="61046"/>
                  </a:cubicBezTo>
                  <a:lnTo>
                    <a:pt x="72835" y="66263"/>
                  </a:lnTo>
                  <a:cubicBezTo>
                    <a:pt x="73082" y="65976"/>
                    <a:pt x="73328" y="65688"/>
                    <a:pt x="73616" y="65359"/>
                  </a:cubicBezTo>
                  <a:lnTo>
                    <a:pt x="67536" y="60224"/>
                  </a:lnTo>
                  <a:close/>
                  <a:moveTo>
                    <a:pt x="63880" y="64291"/>
                  </a:moveTo>
                  <a:lnTo>
                    <a:pt x="63141" y="65072"/>
                  </a:lnTo>
                  <a:lnTo>
                    <a:pt x="68810" y="70618"/>
                  </a:lnTo>
                  <a:cubicBezTo>
                    <a:pt x="69097" y="70330"/>
                    <a:pt x="69385" y="70043"/>
                    <a:pt x="69631" y="69755"/>
                  </a:cubicBezTo>
                  <a:lnTo>
                    <a:pt x="63880" y="64291"/>
                  </a:lnTo>
                  <a:close/>
                  <a:moveTo>
                    <a:pt x="60018" y="68153"/>
                  </a:moveTo>
                  <a:lnTo>
                    <a:pt x="59197" y="68851"/>
                  </a:lnTo>
                  <a:lnTo>
                    <a:pt x="64578" y="74726"/>
                  </a:lnTo>
                  <a:lnTo>
                    <a:pt x="65441" y="73945"/>
                  </a:lnTo>
                  <a:lnTo>
                    <a:pt x="60018" y="68153"/>
                  </a:lnTo>
                  <a:close/>
                  <a:moveTo>
                    <a:pt x="55910" y="71768"/>
                  </a:moveTo>
                  <a:lnTo>
                    <a:pt x="55089" y="72425"/>
                  </a:lnTo>
                  <a:lnTo>
                    <a:pt x="60101" y="78587"/>
                  </a:lnTo>
                  <a:lnTo>
                    <a:pt x="61004" y="77889"/>
                  </a:lnTo>
                  <a:lnTo>
                    <a:pt x="55910" y="71768"/>
                  </a:lnTo>
                  <a:close/>
                  <a:moveTo>
                    <a:pt x="51638" y="75095"/>
                  </a:moveTo>
                  <a:cubicBezTo>
                    <a:pt x="51350" y="75301"/>
                    <a:pt x="51063" y="75547"/>
                    <a:pt x="50734" y="75753"/>
                  </a:cubicBezTo>
                  <a:lnTo>
                    <a:pt x="55417" y="82202"/>
                  </a:lnTo>
                  <a:cubicBezTo>
                    <a:pt x="55746" y="81956"/>
                    <a:pt x="56075" y="81750"/>
                    <a:pt x="56362" y="81504"/>
                  </a:cubicBezTo>
                  <a:lnTo>
                    <a:pt x="51638" y="75095"/>
                  </a:lnTo>
                  <a:close/>
                  <a:moveTo>
                    <a:pt x="47160" y="78217"/>
                  </a:moveTo>
                  <a:lnTo>
                    <a:pt x="46257" y="78793"/>
                  </a:lnTo>
                  <a:lnTo>
                    <a:pt x="50529" y="85530"/>
                  </a:lnTo>
                  <a:cubicBezTo>
                    <a:pt x="50858" y="85324"/>
                    <a:pt x="51186" y="85078"/>
                    <a:pt x="51515" y="84872"/>
                  </a:cubicBezTo>
                  <a:lnTo>
                    <a:pt x="47160" y="78217"/>
                  </a:lnTo>
                  <a:close/>
                  <a:moveTo>
                    <a:pt x="42518" y="81052"/>
                  </a:moveTo>
                  <a:lnTo>
                    <a:pt x="41573" y="81586"/>
                  </a:lnTo>
                  <a:lnTo>
                    <a:pt x="45435" y="88529"/>
                  </a:lnTo>
                  <a:cubicBezTo>
                    <a:pt x="45805" y="88364"/>
                    <a:pt x="46133" y="88159"/>
                    <a:pt x="46462" y="87953"/>
                  </a:cubicBezTo>
                  <a:lnTo>
                    <a:pt x="42518" y="81052"/>
                  </a:lnTo>
                  <a:close/>
                  <a:moveTo>
                    <a:pt x="37712" y="83599"/>
                  </a:moveTo>
                  <a:lnTo>
                    <a:pt x="36726" y="84092"/>
                  </a:lnTo>
                  <a:lnTo>
                    <a:pt x="40218" y="91281"/>
                  </a:lnTo>
                  <a:lnTo>
                    <a:pt x="41245" y="90747"/>
                  </a:lnTo>
                  <a:lnTo>
                    <a:pt x="37712" y="83599"/>
                  </a:lnTo>
                  <a:close/>
                  <a:moveTo>
                    <a:pt x="32782" y="85899"/>
                  </a:moveTo>
                  <a:lnTo>
                    <a:pt x="31796" y="86310"/>
                  </a:lnTo>
                  <a:lnTo>
                    <a:pt x="34836" y="93664"/>
                  </a:lnTo>
                  <a:lnTo>
                    <a:pt x="35904" y="93212"/>
                  </a:lnTo>
                  <a:lnTo>
                    <a:pt x="32782" y="85899"/>
                  </a:lnTo>
                  <a:close/>
                  <a:moveTo>
                    <a:pt x="27729" y="87871"/>
                  </a:moveTo>
                  <a:lnTo>
                    <a:pt x="26702" y="88241"/>
                  </a:lnTo>
                  <a:lnTo>
                    <a:pt x="29290" y="95759"/>
                  </a:lnTo>
                  <a:lnTo>
                    <a:pt x="30400" y="95389"/>
                  </a:lnTo>
                  <a:lnTo>
                    <a:pt x="27729" y="87871"/>
                  </a:lnTo>
                  <a:close/>
                  <a:moveTo>
                    <a:pt x="22512" y="89556"/>
                  </a:moveTo>
                  <a:lnTo>
                    <a:pt x="21485" y="89884"/>
                  </a:lnTo>
                  <a:lnTo>
                    <a:pt x="23662" y="97525"/>
                  </a:lnTo>
                  <a:lnTo>
                    <a:pt x="24772" y="97197"/>
                  </a:lnTo>
                  <a:lnTo>
                    <a:pt x="22512" y="89556"/>
                  </a:lnTo>
                  <a:close/>
                  <a:moveTo>
                    <a:pt x="17254" y="90952"/>
                  </a:moveTo>
                  <a:lnTo>
                    <a:pt x="16186" y="91199"/>
                  </a:lnTo>
                  <a:lnTo>
                    <a:pt x="17911" y="98963"/>
                  </a:lnTo>
                  <a:lnTo>
                    <a:pt x="19061" y="98716"/>
                  </a:lnTo>
                  <a:lnTo>
                    <a:pt x="17254" y="90952"/>
                  </a:lnTo>
                  <a:close/>
                  <a:moveTo>
                    <a:pt x="11955" y="92020"/>
                  </a:moveTo>
                  <a:lnTo>
                    <a:pt x="10887" y="92185"/>
                  </a:lnTo>
                  <a:lnTo>
                    <a:pt x="12078" y="100072"/>
                  </a:lnTo>
                  <a:lnTo>
                    <a:pt x="13269" y="99867"/>
                  </a:lnTo>
                  <a:lnTo>
                    <a:pt x="11955" y="92020"/>
                  </a:lnTo>
                  <a:close/>
                  <a:moveTo>
                    <a:pt x="6532" y="92760"/>
                  </a:moveTo>
                  <a:lnTo>
                    <a:pt x="5423" y="92883"/>
                  </a:lnTo>
                  <a:lnTo>
                    <a:pt x="6203" y="100812"/>
                  </a:lnTo>
                  <a:lnTo>
                    <a:pt x="7395" y="100688"/>
                  </a:lnTo>
                  <a:lnTo>
                    <a:pt x="6532" y="92760"/>
                  </a:lnTo>
                  <a:close/>
                  <a:moveTo>
                    <a:pt x="1068" y="93212"/>
                  </a:moveTo>
                  <a:lnTo>
                    <a:pt x="0" y="93253"/>
                  </a:lnTo>
                  <a:lnTo>
                    <a:pt x="288" y="101222"/>
                  </a:lnTo>
                  <a:lnTo>
                    <a:pt x="1479" y="101181"/>
                  </a:lnTo>
                  <a:lnTo>
                    <a:pt x="1068" y="932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48"/>
            <p:cNvSpPr/>
            <p:nvPr/>
          </p:nvSpPr>
          <p:spPr>
            <a:xfrm>
              <a:off x="1333875" y="2869300"/>
              <a:ext cx="420075" cy="1213950"/>
            </a:xfrm>
            <a:custGeom>
              <a:avLst/>
              <a:gdLst/>
              <a:ahLst/>
              <a:cxnLst/>
              <a:rect l="l" t="t" r="r" b="b"/>
              <a:pathLst>
                <a:path w="16803" h="48558" extrusionOk="0">
                  <a:moveTo>
                    <a:pt x="0" y="0"/>
                  </a:moveTo>
                  <a:cubicBezTo>
                    <a:pt x="0" y="16925"/>
                    <a:pt x="4190" y="34179"/>
                    <a:pt x="11790" y="48557"/>
                  </a:cubicBezTo>
                  <a:lnTo>
                    <a:pt x="16802" y="45928"/>
                  </a:lnTo>
                  <a:cubicBezTo>
                    <a:pt x="9613" y="32331"/>
                    <a:pt x="5669" y="16022"/>
                    <a:pt x="5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48"/>
            <p:cNvSpPr/>
            <p:nvPr/>
          </p:nvSpPr>
          <p:spPr>
            <a:xfrm>
              <a:off x="2153425" y="4468350"/>
              <a:ext cx="3278225" cy="827800"/>
            </a:xfrm>
            <a:custGeom>
              <a:avLst/>
              <a:gdLst/>
              <a:ahLst/>
              <a:cxnLst/>
              <a:rect l="l" t="t" r="r" b="b"/>
              <a:pathLst>
                <a:path w="131129" h="33112" extrusionOk="0">
                  <a:moveTo>
                    <a:pt x="4108" y="0"/>
                  </a:moveTo>
                  <a:lnTo>
                    <a:pt x="0" y="3944"/>
                  </a:lnTo>
                  <a:cubicBezTo>
                    <a:pt x="17801" y="22563"/>
                    <a:pt x="42491" y="33111"/>
                    <a:pt x="68263" y="33111"/>
                  </a:cubicBezTo>
                  <a:cubicBezTo>
                    <a:pt x="68363" y="33111"/>
                    <a:pt x="68463" y="33111"/>
                    <a:pt x="68563" y="33111"/>
                  </a:cubicBezTo>
                  <a:cubicBezTo>
                    <a:pt x="91568" y="33111"/>
                    <a:pt x="113751" y="24813"/>
                    <a:pt x="131128" y="9695"/>
                  </a:cubicBezTo>
                  <a:lnTo>
                    <a:pt x="127390" y="5423"/>
                  </a:lnTo>
                  <a:cubicBezTo>
                    <a:pt x="110464" y="20165"/>
                    <a:pt x="89504" y="27447"/>
                    <a:pt x="68607" y="27447"/>
                  </a:cubicBezTo>
                  <a:cubicBezTo>
                    <a:pt x="45075" y="27447"/>
                    <a:pt x="21624" y="18212"/>
                    <a:pt x="4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48"/>
            <p:cNvSpPr/>
            <p:nvPr/>
          </p:nvSpPr>
          <p:spPr>
            <a:xfrm>
              <a:off x="5688375" y="2912425"/>
              <a:ext cx="564875" cy="1389575"/>
            </a:xfrm>
            <a:custGeom>
              <a:avLst/>
              <a:gdLst/>
              <a:ahLst/>
              <a:cxnLst/>
              <a:rect l="l" t="t" r="r" b="b"/>
              <a:pathLst>
                <a:path w="22595" h="55583" extrusionOk="0">
                  <a:moveTo>
                    <a:pt x="16843" y="1"/>
                  </a:moveTo>
                  <a:cubicBezTo>
                    <a:pt x="16884" y="18733"/>
                    <a:pt x="11010" y="37055"/>
                    <a:pt x="0" y="52255"/>
                  </a:cubicBezTo>
                  <a:lnTo>
                    <a:pt x="4642" y="55582"/>
                  </a:lnTo>
                  <a:cubicBezTo>
                    <a:pt x="16309" y="39397"/>
                    <a:pt x="22594" y="19925"/>
                    <a:pt x="2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48"/>
            <p:cNvSpPr/>
            <p:nvPr/>
          </p:nvSpPr>
          <p:spPr>
            <a:xfrm>
              <a:off x="6026250" y="1829975"/>
              <a:ext cx="279375" cy="1082475"/>
            </a:xfrm>
            <a:custGeom>
              <a:avLst/>
              <a:gdLst/>
              <a:ahLst/>
              <a:cxnLst/>
              <a:rect l="l" t="t" r="r" b="b"/>
              <a:pathLst>
                <a:path w="11175" h="43299" extrusionOk="0">
                  <a:moveTo>
                    <a:pt x="1028" y="0"/>
                  </a:moveTo>
                  <a:lnTo>
                    <a:pt x="1" y="534"/>
                  </a:lnTo>
                  <a:cubicBezTo>
                    <a:pt x="6614" y="13803"/>
                    <a:pt x="10065" y="28428"/>
                    <a:pt x="10024" y="43299"/>
                  </a:cubicBezTo>
                  <a:lnTo>
                    <a:pt x="11133" y="43299"/>
                  </a:lnTo>
                  <a:cubicBezTo>
                    <a:pt x="11174" y="28263"/>
                    <a:pt x="7724" y="13434"/>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48"/>
            <p:cNvSpPr/>
            <p:nvPr/>
          </p:nvSpPr>
          <p:spPr>
            <a:xfrm>
              <a:off x="3868525" y="475325"/>
              <a:ext cx="875025" cy="189025"/>
            </a:xfrm>
            <a:custGeom>
              <a:avLst/>
              <a:gdLst/>
              <a:ahLst/>
              <a:cxnLst/>
              <a:rect l="l" t="t" r="r" b="b"/>
              <a:pathLst>
                <a:path w="35001" h="7561" extrusionOk="0">
                  <a:moveTo>
                    <a:pt x="326" y="1"/>
                  </a:moveTo>
                  <a:cubicBezTo>
                    <a:pt x="217" y="1"/>
                    <a:pt x="109" y="1"/>
                    <a:pt x="0" y="2"/>
                  </a:cubicBezTo>
                  <a:lnTo>
                    <a:pt x="0" y="1152"/>
                  </a:lnTo>
                  <a:cubicBezTo>
                    <a:pt x="110" y="1151"/>
                    <a:pt x="219" y="1151"/>
                    <a:pt x="329" y="1151"/>
                  </a:cubicBezTo>
                  <a:cubicBezTo>
                    <a:pt x="12048" y="1151"/>
                    <a:pt x="23641" y="3328"/>
                    <a:pt x="34590" y="7560"/>
                  </a:cubicBezTo>
                  <a:lnTo>
                    <a:pt x="35000" y="6492"/>
                  </a:lnTo>
                  <a:cubicBezTo>
                    <a:pt x="23928" y="2218"/>
                    <a:pt x="12170"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48"/>
            <p:cNvSpPr/>
            <p:nvPr/>
          </p:nvSpPr>
          <p:spPr>
            <a:xfrm>
              <a:off x="4657250" y="751625"/>
              <a:ext cx="1285825" cy="1189275"/>
            </a:xfrm>
            <a:custGeom>
              <a:avLst/>
              <a:gdLst/>
              <a:ahLst/>
              <a:cxnLst/>
              <a:rect l="l" t="t" r="r" b="b"/>
              <a:pathLst>
                <a:path w="51433" h="47571" extrusionOk="0">
                  <a:moveTo>
                    <a:pt x="2055" y="0"/>
                  </a:moveTo>
                  <a:lnTo>
                    <a:pt x="1" y="5299"/>
                  </a:lnTo>
                  <a:cubicBezTo>
                    <a:pt x="20171" y="13146"/>
                    <a:pt x="36685" y="28181"/>
                    <a:pt x="46298" y="47571"/>
                  </a:cubicBezTo>
                  <a:lnTo>
                    <a:pt x="51433" y="45024"/>
                  </a:lnTo>
                  <a:cubicBezTo>
                    <a:pt x="41122" y="24402"/>
                    <a:pt x="23540" y="8339"/>
                    <a:pt x="2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5" name="Google Shape;16615;p48"/>
          <p:cNvGrpSpPr/>
          <p:nvPr/>
        </p:nvGrpSpPr>
        <p:grpSpPr>
          <a:xfrm>
            <a:off x="621196" y="1020153"/>
            <a:ext cx="7926875" cy="3257460"/>
            <a:chOff x="621196" y="1020153"/>
            <a:chExt cx="7926875" cy="3257460"/>
          </a:xfrm>
        </p:grpSpPr>
        <p:grpSp>
          <p:nvGrpSpPr>
            <p:cNvPr id="16616" name="Google Shape;16616;p48"/>
            <p:cNvGrpSpPr/>
            <p:nvPr/>
          </p:nvGrpSpPr>
          <p:grpSpPr>
            <a:xfrm flipH="1">
              <a:off x="8360271" y="4088913"/>
              <a:ext cx="187800" cy="188700"/>
              <a:chOff x="208571" y="4711738"/>
              <a:chExt cx="187800" cy="188700"/>
            </a:xfrm>
          </p:grpSpPr>
          <p:cxnSp>
            <p:nvCxnSpPr>
              <p:cNvPr id="16617" name="Google Shape;16617;p48"/>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618" name="Google Shape;16618;p48"/>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6619" name="Google Shape;16619;p48"/>
            <p:cNvGrpSpPr/>
            <p:nvPr/>
          </p:nvGrpSpPr>
          <p:grpSpPr>
            <a:xfrm>
              <a:off x="622284" y="1020153"/>
              <a:ext cx="7899676" cy="2240864"/>
              <a:chOff x="325850" y="972700"/>
              <a:chExt cx="7847100" cy="2225950"/>
            </a:xfrm>
          </p:grpSpPr>
          <p:cxnSp>
            <p:nvCxnSpPr>
              <p:cNvPr id="16620" name="Google Shape;16620;p48"/>
              <p:cNvCxnSpPr/>
              <p:nvPr/>
            </p:nvCxnSpPr>
            <p:spPr>
              <a:xfrm>
                <a:off x="336083" y="978950"/>
                <a:ext cx="0" cy="2219700"/>
              </a:xfrm>
              <a:prstGeom prst="straightConnector1">
                <a:avLst/>
              </a:prstGeom>
              <a:noFill/>
              <a:ln w="19050" cap="flat" cmpd="sng">
                <a:solidFill>
                  <a:schemeClr val="accent1"/>
                </a:solidFill>
                <a:prstDash val="solid"/>
                <a:round/>
                <a:headEnd type="none" w="med" len="med"/>
                <a:tailEnd type="none" w="med" len="med"/>
              </a:ln>
            </p:spPr>
          </p:cxnSp>
          <p:cxnSp>
            <p:nvCxnSpPr>
              <p:cNvPr id="16621" name="Google Shape;16621;p48"/>
              <p:cNvCxnSpPr/>
              <p:nvPr/>
            </p:nvCxnSpPr>
            <p:spPr>
              <a:xfrm rot="10800000">
                <a:off x="325850" y="972700"/>
                <a:ext cx="7847100" cy="0"/>
              </a:xfrm>
              <a:prstGeom prst="straightConnector1">
                <a:avLst/>
              </a:prstGeom>
              <a:noFill/>
              <a:ln w="19050" cap="flat" cmpd="sng">
                <a:solidFill>
                  <a:schemeClr val="accent1"/>
                </a:solidFill>
                <a:prstDash val="solid"/>
                <a:round/>
                <a:headEnd type="none" w="med" len="med"/>
                <a:tailEnd type="none" w="med" len="med"/>
              </a:ln>
            </p:spPr>
          </p:cxnSp>
          <p:cxnSp>
            <p:nvCxnSpPr>
              <p:cNvPr id="16622" name="Google Shape;16622;p48"/>
              <p:cNvCxnSpPr/>
              <p:nvPr/>
            </p:nvCxnSpPr>
            <p:spPr>
              <a:xfrm>
                <a:off x="8168025" y="972700"/>
                <a:ext cx="0" cy="1676700"/>
              </a:xfrm>
              <a:prstGeom prst="straightConnector1">
                <a:avLst/>
              </a:prstGeom>
              <a:noFill/>
              <a:ln w="19050" cap="flat" cmpd="sng">
                <a:solidFill>
                  <a:schemeClr val="accent1"/>
                </a:solidFill>
                <a:prstDash val="solid"/>
                <a:round/>
                <a:headEnd type="none" w="med" len="med"/>
                <a:tailEnd type="none" w="med" len="med"/>
              </a:ln>
            </p:spPr>
          </p:cxnSp>
          <p:cxnSp>
            <p:nvCxnSpPr>
              <p:cNvPr id="16623" name="Google Shape;16623;p48"/>
              <p:cNvCxnSpPr/>
              <p:nvPr/>
            </p:nvCxnSpPr>
            <p:spPr>
              <a:xfrm flipH="1">
                <a:off x="8032425" y="2644638"/>
                <a:ext cx="135600" cy="131400"/>
              </a:xfrm>
              <a:prstGeom prst="straightConnector1">
                <a:avLst/>
              </a:prstGeom>
              <a:noFill/>
              <a:ln w="19050" cap="flat" cmpd="sng">
                <a:solidFill>
                  <a:schemeClr val="accent1"/>
                </a:solidFill>
                <a:prstDash val="solid"/>
                <a:round/>
                <a:headEnd type="none" w="med" len="med"/>
                <a:tailEnd type="none" w="med" len="med"/>
              </a:ln>
            </p:spPr>
          </p:cxnSp>
        </p:grpSp>
        <p:grpSp>
          <p:nvGrpSpPr>
            <p:cNvPr id="16624" name="Google Shape;16624;p48"/>
            <p:cNvGrpSpPr/>
            <p:nvPr/>
          </p:nvGrpSpPr>
          <p:grpSpPr>
            <a:xfrm>
              <a:off x="621196" y="4088913"/>
              <a:ext cx="187800" cy="188700"/>
              <a:chOff x="208571" y="4711738"/>
              <a:chExt cx="187800" cy="188700"/>
            </a:xfrm>
          </p:grpSpPr>
          <p:cxnSp>
            <p:nvCxnSpPr>
              <p:cNvPr id="16625" name="Google Shape;16625;p48"/>
              <p:cNvCxnSpPr/>
              <p:nvPr/>
            </p:nvCxnSpPr>
            <p:spPr>
              <a:xfrm>
                <a:off x="217774" y="4711738"/>
                <a:ext cx="0" cy="188700"/>
              </a:xfrm>
              <a:prstGeom prst="straightConnector1">
                <a:avLst/>
              </a:prstGeom>
              <a:noFill/>
              <a:ln w="19050" cap="flat" cmpd="sng">
                <a:solidFill>
                  <a:schemeClr val="accent1"/>
                </a:solidFill>
                <a:prstDash val="solid"/>
                <a:round/>
                <a:headEnd type="none" w="med" len="med"/>
                <a:tailEnd type="none" w="med" len="med"/>
              </a:ln>
            </p:spPr>
          </p:cxnSp>
          <p:cxnSp>
            <p:nvCxnSpPr>
              <p:cNvPr id="16626" name="Google Shape;16626;p48"/>
              <p:cNvCxnSpPr/>
              <p:nvPr/>
            </p:nvCxnSpPr>
            <p:spPr>
              <a:xfrm>
                <a:off x="208571" y="4898740"/>
                <a:ext cx="187800" cy="0"/>
              </a:xfrm>
              <a:prstGeom prst="straightConnector1">
                <a:avLst/>
              </a:prstGeom>
              <a:noFill/>
              <a:ln w="19050" cap="flat" cmpd="sng">
                <a:solidFill>
                  <a:schemeClr val="accent1"/>
                </a:solidFill>
                <a:prstDash val="solid"/>
                <a:round/>
                <a:headEnd type="none" w="med" len="med"/>
                <a:tailEnd type="none" w="med" len="med"/>
              </a:ln>
            </p:spPr>
          </p:cxnSp>
        </p:grpSp>
      </p:grpSp>
      <p:pic>
        <p:nvPicPr>
          <p:cNvPr id="3" name="Рисунок 2">
            <a:extLst>
              <a:ext uri="{FF2B5EF4-FFF2-40B4-BE49-F238E27FC236}">
                <a16:creationId xmlns:a16="http://schemas.microsoft.com/office/drawing/2014/main" id="{983BC9A5-5EF2-418F-0B82-D204970CC6CF}"/>
              </a:ext>
            </a:extLst>
          </p:cNvPr>
          <p:cNvPicPr>
            <a:picLocks noChangeAspect="1"/>
          </p:cNvPicPr>
          <p:nvPr/>
        </p:nvPicPr>
        <p:blipFill>
          <a:blip r:embed="rId3"/>
          <a:stretch>
            <a:fillRect/>
          </a:stretch>
        </p:blipFill>
        <p:spPr>
          <a:xfrm>
            <a:off x="217599" y="125557"/>
            <a:ext cx="3913004" cy="485861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Рисунок 4">
            <a:extLst>
              <a:ext uri="{FF2B5EF4-FFF2-40B4-BE49-F238E27FC236}">
                <a16:creationId xmlns:a16="http://schemas.microsoft.com/office/drawing/2014/main" id="{29ABDCF2-1641-B567-6FB8-C35B2109037D}"/>
              </a:ext>
            </a:extLst>
          </p:cNvPr>
          <p:cNvPicPr>
            <a:picLocks noChangeAspect="1"/>
          </p:cNvPicPr>
          <p:nvPr/>
        </p:nvPicPr>
        <p:blipFill>
          <a:blip r:embed="rId4"/>
          <a:stretch>
            <a:fillRect/>
          </a:stretch>
        </p:blipFill>
        <p:spPr>
          <a:xfrm>
            <a:off x="4367026" y="97575"/>
            <a:ext cx="4537482" cy="485861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cxnSp>
        <p:nvCxnSpPr>
          <p:cNvPr id="4" name="Прямая соединительная линия 3">
            <a:extLst>
              <a:ext uri="{FF2B5EF4-FFF2-40B4-BE49-F238E27FC236}">
                <a16:creationId xmlns:a16="http://schemas.microsoft.com/office/drawing/2014/main" id="{C5953098-6E56-A59B-EE2F-4DDABF6EC840}"/>
              </a:ext>
            </a:extLst>
          </p:cNvPr>
          <p:cNvCxnSpPr/>
          <p:nvPr/>
        </p:nvCxnSpPr>
        <p:spPr>
          <a:xfrm>
            <a:off x="873150" y="2371726"/>
            <a:ext cx="246500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7" name="Прямая соединительная линия 6">
            <a:extLst>
              <a:ext uri="{FF2B5EF4-FFF2-40B4-BE49-F238E27FC236}">
                <a16:creationId xmlns:a16="http://schemas.microsoft.com/office/drawing/2014/main" id="{F8B41645-4E5D-D54D-A98A-1E296E6BF828}"/>
              </a:ext>
            </a:extLst>
          </p:cNvPr>
          <p:cNvCxnSpPr/>
          <p:nvPr/>
        </p:nvCxnSpPr>
        <p:spPr>
          <a:xfrm>
            <a:off x="1045185" y="3514724"/>
            <a:ext cx="350573"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9" name="Прямая соединительная линия 8">
            <a:extLst>
              <a:ext uri="{FF2B5EF4-FFF2-40B4-BE49-F238E27FC236}">
                <a16:creationId xmlns:a16="http://schemas.microsoft.com/office/drawing/2014/main" id="{25FD2376-4B48-662A-6E49-3B302874629F}"/>
              </a:ext>
            </a:extLst>
          </p:cNvPr>
          <p:cNvCxnSpPr/>
          <p:nvPr/>
        </p:nvCxnSpPr>
        <p:spPr>
          <a:xfrm>
            <a:off x="928275" y="4450234"/>
            <a:ext cx="2579306" cy="0"/>
          </a:xfrm>
          <a:prstGeom prst="line">
            <a:avLst/>
          </a:prstGeom>
        </p:spPr>
        <p:style>
          <a:lnRef idx="2">
            <a:schemeClr val="accent1"/>
          </a:lnRef>
          <a:fillRef idx="0">
            <a:schemeClr val="accent1"/>
          </a:fillRef>
          <a:effectRef idx="1">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omputer Science &amp; Mathematics Major for College: Computer System Administration by Slidesgo">
  <a:themeElements>
    <a:clrScheme name="Simple Light">
      <a:dk1>
        <a:srgbClr val="300C00"/>
      </a:dk1>
      <a:lt1>
        <a:srgbClr val="FFFFFF"/>
      </a:lt1>
      <a:dk2>
        <a:srgbClr val="00FFD3"/>
      </a:dk2>
      <a:lt2>
        <a:srgbClr val="854A13"/>
      </a:lt2>
      <a:accent1>
        <a:srgbClr val="FF850C"/>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294</TotalTime>
  <Words>2606</Words>
  <Application>Microsoft Office PowerPoint</Application>
  <PresentationFormat>On-screen Show (16:9)</PresentationFormat>
  <Paragraphs>209</Paragraphs>
  <Slides>42</Slides>
  <Notes>14</Notes>
  <HiddenSlides>0</HiddenSlides>
  <MMClips>5</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42</vt:i4>
      </vt:variant>
    </vt:vector>
  </HeadingPairs>
  <TitlesOfParts>
    <vt:vector size="50" baseType="lpstr">
      <vt:lpstr>Arial</vt:lpstr>
      <vt:lpstr>Anaheim</vt:lpstr>
      <vt:lpstr>Times New Roman</vt:lpstr>
      <vt:lpstr>Courier Prime</vt:lpstr>
      <vt:lpstr>Bebas Neue</vt:lpstr>
      <vt:lpstr>Calibri</vt:lpstr>
      <vt:lpstr>Castellar</vt:lpstr>
      <vt:lpstr>Computer Science &amp; Mathematics Major for College: Computer System Administration by Slidesgo</vt:lpstr>
      <vt:lpstr>Look at the pictures and figure out the theme of today’s topic. </vt:lpstr>
      <vt:lpstr>Programming languages</vt:lpstr>
      <vt:lpstr>Questions about computer programming</vt:lpstr>
      <vt:lpstr>Useful terms which you need to know</vt:lpstr>
      <vt:lpstr>Useful terms which you need to know</vt:lpstr>
      <vt:lpstr>Useful terms which you need to know</vt:lpstr>
      <vt:lpstr>PowerPoint Presentation</vt:lpstr>
      <vt:lpstr>PowerPoint Presentation</vt:lpstr>
      <vt:lpstr>PowerPoint Presentation</vt:lpstr>
      <vt:lpstr>PowerPoint Presentation</vt:lpstr>
      <vt:lpstr>PowerPoint Presentation</vt:lpstr>
      <vt:lpstr>Watch a video about types of programming languages and answer the following questions. </vt:lpstr>
      <vt:lpstr>PowerPoint Presentation</vt:lpstr>
      <vt:lpstr>Group Work Activity: Prepare a short presentation </vt:lpstr>
      <vt:lpstr>PowerPoint Presentation</vt:lpstr>
      <vt:lpstr>TABLET MOCKUP</vt:lpstr>
      <vt:lpstr>Home assignment</vt:lpstr>
      <vt:lpstr>ISPs and Internet access</vt:lpstr>
      <vt:lpstr>AGENDA</vt:lpstr>
      <vt:lpstr>Internet Connection Brainstorm List all the ways people connect to the internet.  </vt:lpstr>
      <vt:lpstr>PowerPoint Presentation</vt:lpstr>
      <vt:lpstr>T-1  Line</vt:lpstr>
      <vt:lpstr>T-3 line</vt:lpstr>
      <vt:lpstr>DSL (Digital Subscriber Line)</vt:lpstr>
      <vt:lpstr>Broadband</vt:lpstr>
      <vt:lpstr>Vocabulary Building</vt:lpstr>
      <vt:lpstr>PowerPoint Presentation</vt:lpstr>
      <vt:lpstr>Working on vocabulary</vt:lpstr>
      <vt:lpstr>SERVER OPERATING SYSTEMS</vt:lpstr>
      <vt:lpstr>PowerPoint Presentation</vt:lpstr>
      <vt:lpstr>Listen again and complete the conversation.</vt:lpstr>
      <vt:lpstr>Watch a video about ISP and answer to each other’s questions</vt:lpstr>
      <vt:lpstr>Grammar Focus:  Modals of Advice and Necessity ("should," "must," "ought to," and "need to").</vt:lpstr>
      <vt:lpstr>The structure is: </vt:lpstr>
      <vt:lpstr>Must and Mustn’t </vt:lpstr>
      <vt:lpstr>Needn’t and don’t need to </vt:lpstr>
      <vt:lpstr>Should</vt:lpstr>
      <vt:lpstr>Complete the sentences with the necessary modal verbs (must, should, need to and ought to) </vt:lpstr>
      <vt:lpstr>PowerPoint Presentation</vt:lpstr>
      <vt:lpstr>PowerPoint Presentation</vt:lpstr>
      <vt:lpstr>Home assignment</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COMPUTER SCIENCE &amp; MATHEMATICS MAJOR FOR COLLEGE COMPUTER SYSTEM ADMINISTRATION</dc:title>
  <dc:creator>Ajou student</dc:creator>
  <cp:lastModifiedBy>User</cp:lastModifiedBy>
  <cp:revision>71</cp:revision>
  <dcterms:modified xsi:type="dcterms:W3CDTF">2024-11-21T02:07:47Z</dcterms:modified>
</cp:coreProperties>
</file>