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6"/>
  </p:notesMasterIdLst>
  <p:sldIdLst>
    <p:sldId id="256" r:id="rId2"/>
    <p:sldId id="277" r:id="rId3"/>
    <p:sldId id="259" r:id="rId4"/>
    <p:sldId id="314" r:id="rId5"/>
    <p:sldId id="269" r:id="rId6"/>
    <p:sldId id="331" r:id="rId7"/>
    <p:sldId id="334" r:id="rId8"/>
    <p:sldId id="330" r:id="rId9"/>
    <p:sldId id="312" r:id="rId10"/>
    <p:sldId id="313" r:id="rId11"/>
    <p:sldId id="318" r:id="rId12"/>
    <p:sldId id="319" r:id="rId13"/>
    <p:sldId id="271" r:id="rId14"/>
    <p:sldId id="321" r:id="rId15"/>
    <p:sldId id="272" r:id="rId16"/>
    <p:sldId id="323" r:id="rId17"/>
    <p:sldId id="322" r:id="rId18"/>
    <p:sldId id="328" r:id="rId19"/>
    <p:sldId id="325" r:id="rId20"/>
    <p:sldId id="324" r:id="rId21"/>
    <p:sldId id="270" r:id="rId22"/>
    <p:sldId id="275" r:id="rId23"/>
    <p:sldId id="329" r:id="rId24"/>
    <p:sldId id="293" r:id="rId25"/>
    <p:sldId id="258" r:id="rId26"/>
    <p:sldId id="315" r:id="rId27"/>
    <p:sldId id="316" r:id="rId28"/>
    <p:sldId id="335" r:id="rId29"/>
    <p:sldId id="339" r:id="rId30"/>
    <p:sldId id="337" r:id="rId31"/>
    <p:sldId id="336" r:id="rId32"/>
    <p:sldId id="326" r:id="rId33"/>
    <p:sldId id="327" r:id="rId34"/>
    <p:sldId id="290" r:id="rId35"/>
  </p:sldIdLst>
  <p:sldSz cx="9144000" cy="5143500" type="screen16x9"/>
  <p:notesSz cx="6858000" cy="9144000"/>
  <p:embeddedFontLst>
    <p:embeddedFont>
      <p:font typeface="Inconsolata" pitchFamily="1" charset="0"/>
      <p:regular r:id="rId37"/>
      <p:bold r:id="rId38"/>
    </p:embeddedFont>
    <p:embeddedFont>
      <p:font typeface="Russo One"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F6B5C4-E663-4A30-9514-FDDA1700B70C}">
  <a:tblStyle styleId="{2BF6B5C4-E663-4A30-9514-FDDA1700B7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33f970efa5_7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33f970efa5_7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7044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322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4939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d362d286f3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d362d286f3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d362d286f3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d362d286f3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d362d286f3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d362d286f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1C1C1C"/>
            </a:gs>
            <a:gs pos="100000">
              <a:srgbClr val="426B6A"/>
            </a:gs>
          </a:gsLst>
          <a:lin ang="0" scaled="0"/>
        </a:gra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133300" y="1036963"/>
            <a:ext cx="6469500" cy="1958100"/>
          </a:xfrm>
          <a:prstGeom prst="rect">
            <a:avLst/>
          </a:prstGeom>
          <a:noFill/>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4300">
                <a:solidFill>
                  <a:srgbClr val="F3F3F3"/>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133300" y="3306875"/>
            <a:ext cx="5473800" cy="443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ldNum" idx="12"/>
          </p:nvPr>
        </p:nvSpPr>
        <p:spPr>
          <a:xfrm>
            <a:off x="7875300" y="4434050"/>
            <a:ext cx="548700" cy="170400"/>
          </a:xfrm>
          <a:prstGeom prst="rect">
            <a:avLst/>
          </a:prstGeom>
        </p:spPr>
        <p:txBody>
          <a:bodyPr spcFirstLastPara="1" wrap="square" lIns="91425" tIns="91425" rIns="91425" bIns="91425" anchor="ctr" anchorCtr="0">
            <a:noAutofit/>
          </a:bodyPr>
          <a:lstStyle>
            <a:lvl1pPr lvl="0">
              <a:buNone/>
              <a:defRPr sz="1600"/>
            </a:lvl1pPr>
            <a:lvl2pPr lvl="1">
              <a:buNone/>
              <a:defRPr sz="1600"/>
            </a:lvl2pPr>
            <a:lvl3pPr lvl="2">
              <a:buNone/>
              <a:defRPr sz="1600"/>
            </a:lvl3pPr>
            <a:lvl4pPr lvl="3">
              <a:buNone/>
              <a:defRPr sz="1600"/>
            </a:lvl4pPr>
            <a:lvl5pPr lvl="4">
              <a:buNone/>
              <a:defRPr sz="1600"/>
            </a:lvl5pPr>
            <a:lvl6pPr lvl="5">
              <a:buNone/>
              <a:defRPr sz="1600"/>
            </a:lvl6pPr>
            <a:lvl7pPr lvl="6">
              <a:buNone/>
              <a:defRPr sz="1600"/>
            </a:lvl7pPr>
            <a:lvl8pPr lvl="7">
              <a:buNone/>
              <a:defRPr sz="1600"/>
            </a:lvl8pPr>
            <a:lvl9pPr lvl="8">
              <a:buNone/>
              <a:defRPr sz="1600"/>
            </a:lvl9pPr>
          </a:lstStyle>
          <a:p>
            <a:pPr marL="0" lvl="0" indent="0" algn="r" rtl="0">
              <a:spcBef>
                <a:spcPts val="0"/>
              </a:spcBef>
              <a:spcAft>
                <a:spcPts val="0"/>
              </a:spcAft>
              <a:buNone/>
            </a:pPr>
            <a:r>
              <a:rPr lang="en"/>
              <a:t>00</a:t>
            </a:r>
            <a:fld id="{00000000-1234-1234-1234-123412341234}" type="slidenum">
              <a:rPr lang="en"/>
              <a:t>‹#›</a:t>
            </a:fld>
            <a:endParaRPr/>
          </a:p>
        </p:txBody>
      </p:sp>
      <p:sp>
        <p:nvSpPr>
          <p:cNvPr id="13" name="Google Shape;13;p2"/>
          <p:cNvSpPr/>
          <p:nvPr/>
        </p:nvSpPr>
        <p:spPr>
          <a:xfrm>
            <a:off x="223297" y="228611"/>
            <a:ext cx="8697406" cy="4683406"/>
          </a:xfrm>
          <a:custGeom>
            <a:avLst/>
            <a:gdLst/>
            <a:ahLst/>
            <a:cxnLst/>
            <a:rect l="l" t="t" r="r" b="b"/>
            <a:pathLst>
              <a:path w="188797" h="101664" fill="none" extrusionOk="0">
                <a:moveTo>
                  <a:pt x="188796" y="101663"/>
                </a:moveTo>
                <a:lnTo>
                  <a:pt x="103793" y="101663"/>
                </a:lnTo>
                <a:lnTo>
                  <a:pt x="97659" y="97510"/>
                </a:lnTo>
                <a:lnTo>
                  <a:pt x="64890" y="97510"/>
                </a:lnTo>
                <a:lnTo>
                  <a:pt x="58419" y="101663"/>
                </a:lnTo>
                <a:lnTo>
                  <a:pt x="0" y="101663"/>
                </a:lnTo>
                <a:lnTo>
                  <a:pt x="0" y="76150"/>
                </a:lnTo>
                <a:lnTo>
                  <a:pt x="4777" y="69787"/>
                </a:lnTo>
                <a:lnTo>
                  <a:pt x="4777" y="45769"/>
                </a:lnTo>
                <a:lnTo>
                  <a:pt x="0" y="39568"/>
                </a:lnTo>
                <a:lnTo>
                  <a:pt x="0" y="9503"/>
                </a:lnTo>
                <a:lnTo>
                  <a:pt x="9856" y="1"/>
                </a:lnTo>
                <a:lnTo>
                  <a:pt x="188796" y="1"/>
                </a:lnTo>
                <a:lnTo>
                  <a:pt x="188796" y="16838"/>
                </a:lnTo>
                <a:lnTo>
                  <a:pt x="184905" y="22864"/>
                </a:lnTo>
                <a:lnTo>
                  <a:pt x="184905" y="46567"/>
                </a:lnTo>
                <a:lnTo>
                  <a:pt x="188796" y="52693"/>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6801078" y="621971"/>
            <a:ext cx="2125029" cy="403038"/>
            <a:chOff x="6787353" y="621971"/>
            <a:chExt cx="2125029" cy="403038"/>
          </a:xfrm>
        </p:grpSpPr>
        <p:sp>
          <p:nvSpPr>
            <p:cNvPr id="15" name="Google Shape;15;p2"/>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bg>
      <p:bgPr>
        <a:gradFill>
          <a:gsLst>
            <a:gs pos="0">
              <a:srgbClr val="1C1C1C"/>
            </a:gs>
            <a:gs pos="100000">
              <a:srgbClr val="426B6A"/>
            </a:gs>
          </a:gsLst>
          <a:lin ang="0" scaled="0"/>
        </a:gra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subTitle" idx="1"/>
          </p:nvPr>
        </p:nvSpPr>
        <p:spPr>
          <a:xfrm>
            <a:off x="1416613" y="1977525"/>
            <a:ext cx="3017400" cy="161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0"/>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0"/>
          <p:cNvSpPr/>
          <p:nvPr/>
        </p:nvSpPr>
        <p:spPr>
          <a:xfrm>
            <a:off x="223211" y="230163"/>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20"/>
          <p:cNvGrpSpPr/>
          <p:nvPr/>
        </p:nvGrpSpPr>
        <p:grpSpPr>
          <a:xfrm rot="5400000">
            <a:off x="-577123" y="4241717"/>
            <a:ext cx="1672852" cy="143201"/>
            <a:chOff x="7239530" y="753659"/>
            <a:chExt cx="1672852" cy="143201"/>
          </a:xfrm>
        </p:grpSpPr>
        <p:sp>
          <p:nvSpPr>
            <p:cNvPr id="142" name="Google Shape;142;p20"/>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1_1">
    <p:bg>
      <p:bgPr>
        <a:gradFill>
          <a:gsLst>
            <a:gs pos="0">
              <a:srgbClr val="1C1C1C"/>
            </a:gs>
            <a:gs pos="100000">
              <a:srgbClr val="426B6A"/>
            </a:gs>
          </a:gsLst>
          <a:lin ang="0" scaled="0"/>
        </a:gradFill>
        <a:effectLst/>
      </p:bgPr>
    </p:bg>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4" name="Google Shape;164;p24"/>
          <p:cNvGrpSpPr/>
          <p:nvPr/>
        </p:nvGrpSpPr>
        <p:grpSpPr>
          <a:xfrm rot="-5400000" flipH="1">
            <a:off x="8094374" y="4241717"/>
            <a:ext cx="1672852" cy="143201"/>
            <a:chOff x="7239530" y="753659"/>
            <a:chExt cx="1672852" cy="143201"/>
          </a:xfrm>
        </p:grpSpPr>
        <p:sp>
          <p:nvSpPr>
            <p:cNvPr id="165" name="Google Shape;165;p24"/>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4"/>
          <p:cNvSpPr/>
          <p:nvPr/>
        </p:nvSpPr>
        <p:spPr>
          <a:xfrm flipH="1">
            <a:off x="228611"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Font typeface="Arial"/>
              <a:buChar char="●"/>
              <a:defRPr sz="1250">
                <a:solidFill>
                  <a:schemeClr val="lt1"/>
                </a:solidFill>
              </a:defRPr>
            </a:lvl1pPr>
            <a:lvl2pPr marL="914400" lvl="1" indent="-317500" rtl="0">
              <a:lnSpc>
                <a:spcPct val="115000"/>
              </a:lnSpc>
              <a:spcBef>
                <a:spcPts val="0"/>
              </a:spcBef>
              <a:spcAft>
                <a:spcPts val="0"/>
              </a:spcAft>
              <a:buClr>
                <a:schemeClr val="lt1"/>
              </a:buClr>
              <a:buSzPts val="1400"/>
              <a:buFont typeface="Arial"/>
              <a:buChar char="○"/>
              <a:defRPr>
                <a:solidFill>
                  <a:schemeClr val="lt1"/>
                </a:solidFill>
              </a:defRPr>
            </a:lvl2pPr>
            <a:lvl3pPr marL="1371600" lvl="2" indent="-317500" rtl="0">
              <a:lnSpc>
                <a:spcPct val="115000"/>
              </a:lnSpc>
              <a:spcBef>
                <a:spcPts val="0"/>
              </a:spcBef>
              <a:spcAft>
                <a:spcPts val="0"/>
              </a:spcAft>
              <a:buClr>
                <a:schemeClr val="lt1"/>
              </a:buClr>
              <a:buSzPts val="1400"/>
              <a:buFont typeface="Arial"/>
              <a:buChar char="■"/>
              <a:defRPr>
                <a:solidFill>
                  <a:schemeClr val="lt1"/>
                </a:solidFill>
              </a:defRPr>
            </a:lvl3pPr>
            <a:lvl4pPr marL="1828800" lvl="3" indent="-317500" rtl="0">
              <a:lnSpc>
                <a:spcPct val="115000"/>
              </a:lnSpc>
              <a:spcBef>
                <a:spcPts val="0"/>
              </a:spcBef>
              <a:spcAft>
                <a:spcPts val="0"/>
              </a:spcAft>
              <a:buClr>
                <a:schemeClr val="lt1"/>
              </a:buClr>
              <a:buSzPts val="1400"/>
              <a:buFont typeface="Arial"/>
              <a:buChar char="●"/>
              <a:defRPr>
                <a:solidFill>
                  <a:schemeClr val="lt1"/>
                </a:solidFill>
              </a:defRPr>
            </a:lvl4pPr>
            <a:lvl5pPr marL="2286000" lvl="4" indent="-317500" rtl="0">
              <a:lnSpc>
                <a:spcPct val="115000"/>
              </a:lnSpc>
              <a:spcBef>
                <a:spcPts val="0"/>
              </a:spcBef>
              <a:spcAft>
                <a:spcPts val="0"/>
              </a:spcAft>
              <a:buClr>
                <a:schemeClr val="lt1"/>
              </a:buClr>
              <a:buSzPts val="1400"/>
              <a:buFont typeface="Arial"/>
              <a:buChar char="○"/>
              <a:defRPr>
                <a:solidFill>
                  <a:schemeClr val="lt1"/>
                </a:solidFill>
              </a:defRPr>
            </a:lvl5pPr>
            <a:lvl6pPr marL="2743200" lvl="5" indent="-317500" rtl="0">
              <a:lnSpc>
                <a:spcPct val="115000"/>
              </a:lnSpc>
              <a:spcBef>
                <a:spcPts val="0"/>
              </a:spcBef>
              <a:spcAft>
                <a:spcPts val="0"/>
              </a:spcAft>
              <a:buClr>
                <a:schemeClr val="lt1"/>
              </a:buClr>
              <a:buSzPts val="1400"/>
              <a:buFont typeface="Arial"/>
              <a:buChar char="■"/>
              <a:defRPr>
                <a:solidFill>
                  <a:schemeClr val="lt1"/>
                </a:solidFill>
              </a:defRPr>
            </a:lvl6pPr>
            <a:lvl7pPr marL="3200400" lvl="6" indent="-317500" rtl="0">
              <a:lnSpc>
                <a:spcPct val="115000"/>
              </a:lnSpc>
              <a:spcBef>
                <a:spcPts val="0"/>
              </a:spcBef>
              <a:spcAft>
                <a:spcPts val="0"/>
              </a:spcAft>
              <a:buClr>
                <a:schemeClr val="lt1"/>
              </a:buClr>
              <a:buSzPts val="1400"/>
              <a:buFont typeface="Arial"/>
              <a:buChar char="●"/>
              <a:defRPr>
                <a:solidFill>
                  <a:schemeClr val="lt1"/>
                </a:solidFill>
              </a:defRPr>
            </a:lvl7pPr>
            <a:lvl8pPr marL="3657600" lvl="7" indent="-317500" rtl="0">
              <a:lnSpc>
                <a:spcPct val="115000"/>
              </a:lnSpc>
              <a:spcBef>
                <a:spcPts val="0"/>
              </a:spcBef>
              <a:spcAft>
                <a:spcPts val="0"/>
              </a:spcAft>
              <a:buClr>
                <a:schemeClr val="lt1"/>
              </a:buClr>
              <a:buSzPts val="1400"/>
              <a:buFont typeface="Arial"/>
              <a:buChar char="○"/>
              <a:defRPr>
                <a:solidFill>
                  <a:schemeClr val="lt1"/>
                </a:solidFill>
              </a:defRPr>
            </a:lvl8pPr>
            <a:lvl9pPr marL="4114800" lvl="8" indent="-317500" rtl="0">
              <a:lnSpc>
                <a:spcPct val="115000"/>
              </a:lnSpc>
              <a:spcBef>
                <a:spcPts val="0"/>
              </a:spcBef>
              <a:spcAft>
                <a:spcPts val="0"/>
              </a:spcAft>
              <a:buClr>
                <a:schemeClr val="lt1"/>
              </a:buClr>
              <a:buSzPts val="1400"/>
              <a:buFont typeface="Arial"/>
              <a:buChar char="■"/>
              <a:defRPr>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1">
  <p:cSld name="BLANK_1_1_1_1_1_1_3">
    <p:bg>
      <p:bgPr>
        <a:gradFill>
          <a:gsLst>
            <a:gs pos="0">
              <a:srgbClr val="1C1C1C"/>
            </a:gs>
            <a:gs pos="100000">
              <a:srgbClr val="426B6A"/>
            </a:gs>
          </a:gsLst>
          <a:lin ang="0" scaled="0"/>
        </a:gradFill>
        <a:effectLst/>
      </p:bgPr>
    </p:bg>
    <p:spTree>
      <p:nvGrpSpPr>
        <p:cNvPr id="1" name="Shape 258"/>
        <p:cNvGrpSpPr/>
        <p:nvPr/>
      </p:nvGrpSpPr>
      <p:grpSpPr>
        <a:xfrm>
          <a:off x="0" y="0"/>
          <a:ext cx="0" cy="0"/>
          <a:chOff x="0" y="0"/>
          <a:chExt cx="0" cy="0"/>
        </a:xfrm>
      </p:grpSpPr>
      <p:sp>
        <p:nvSpPr>
          <p:cNvPr id="259" name="Google Shape;259;p33"/>
          <p:cNvSpPr txBox="1">
            <a:spLocks noGrp="1"/>
          </p:cNvSpPr>
          <p:nvPr>
            <p:ph type="title" hasCustomPrompt="1"/>
          </p:nvPr>
        </p:nvSpPr>
        <p:spPr>
          <a:xfrm>
            <a:off x="1401000" y="1791925"/>
            <a:ext cx="1082400" cy="49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60" name="Google Shape;260;p33"/>
          <p:cNvSpPr txBox="1">
            <a:spLocks noGrp="1"/>
          </p:cNvSpPr>
          <p:nvPr>
            <p:ph type="subTitle" idx="1"/>
          </p:nvPr>
        </p:nvSpPr>
        <p:spPr>
          <a:xfrm>
            <a:off x="1091106" y="3303287"/>
            <a:ext cx="1702200" cy="87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33"/>
          <p:cNvSpPr txBox="1">
            <a:spLocks noGrp="1"/>
          </p:cNvSpPr>
          <p:nvPr>
            <p:ph type="title" idx="2" hasCustomPrompt="1"/>
          </p:nvPr>
        </p:nvSpPr>
        <p:spPr>
          <a:xfrm>
            <a:off x="4036825" y="1791925"/>
            <a:ext cx="1070400" cy="49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62" name="Google Shape;262;p33"/>
          <p:cNvSpPr txBox="1">
            <a:spLocks noGrp="1"/>
          </p:cNvSpPr>
          <p:nvPr>
            <p:ph type="subTitle" idx="3"/>
          </p:nvPr>
        </p:nvSpPr>
        <p:spPr>
          <a:xfrm>
            <a:off x="3720925" y="3303250"/>
            <a:ext cx="1702200" cy="87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33"/>
          <p:cNvSpPr txBox="1">
            <a:spLocks noGrp="1"/>
          </p:cNvSpPr>
          <p:nvPr>
            <p:ph type="title" idx="4" hasCustomPrompt="1"/>
          </p:nvPr>
        </p:nvSpPr>
        <p:spPr>
          <a:xfrm>
            <a:off x="6660600" y="1791925"/>
            <a:ext cx="1082400" cy="49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64" name="Google Shape;264;p33"/>
          <p:cNvSpPr txBox="1">
            <a:spLocks noGrp="1"/>
          </p:cNvSpPr>
          <p:nvPr>
            <p:ph type="subTitle" idx="5"/>
          </p:nvPr>
        </p:nvSpPr>
        <p:spPr>
          <a:xfrm>
            <a:off x="6350694" y="3303250"/>
            <a:ext cx="1702200" cy="87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33"/>
          <p:cNvSpPr txBox="1">
            <a:spLocks noGrp="1"/>
          </p:cNvSpPr>
          <p:nvPr>
            <p:ph type="title" idx="6"/>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33"/>
          <p:cNvSpPr txBox="1">
            <a:spLocks noGrp="1"/>
          </p:cNvSpPr>
          <p:nvPr>
            <p:ph type="title" idx="7"/>
          </p:nvPr>
        </p:nvSpPr>
        <p:spPr>
          <a:xfrm>
            <a:off x="1091106" y="2846050"/>
            <a:ext cx="17022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7" name="Google Shape;267;p33"/>
          <p:cNvSpPr txBox="1">
            <a:spLocks noGrp="1"/>
          </p:cNvSpPr>
          <p:nvPr>
            <p:ph type="title" idx="8"/>
          </p:nvPr>
        </p:nvSpPr>
        <p:spPr>
          <a:xfrm>
            <a:off x="3720925" y="2846050"/>
            <a:ext cx="17022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8" name="Google Shape;268;p33"/>
          <p:cNvSpPr txBox="1">
            <a:spLocks noGrp="1"/>
          </p:cNvSpPr>
          <p:nvPr>
            <p:ph type="title" idx="9"/>
          </p:nvPr>
        </p:nvSpPr>
        <p:spPr>
          <a:xfrm>
            <a:off x="6350694" y="2846050"/>
            <a:ext cx="17022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269" name="Google Shape;269;p33"/>
          <p:cNvGrpSpPr/>
          <p:nvPr/>
        </p:nvGrpSpPr>
        <p:grpSpPr>
          <a:xfrm rot="-5400000" flipH="1">
            <a:off x="8094374" y="4241717"/>
            <a:ext cx="1672852" cy="143201"/>
            <a:chOff x="7239530" y="753659"/>
            <a:chExt cx="1672852" cy="143201"/>
          </a:xfrm>
        </p:grpSpPr>
        <p:sp>
          <p:nvSpPr>
            <p:cNvPr id="270" name="Google Shape;270;p3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33"/>
          <p:cNvSpPr/>
          <p:nvPr/>
        </p:nvSpPr>
        <p:spPr>
          <a:xfrm flipH="1">
            <a:off x="228611"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BLANK_1_1_1_1_1_1_2">
    <p:bg>
      <p:bgPr>
        <a:gradFill>
          <a:gsLst>
            <a:gs pos="0">
              <a:srgbClr val="1C1C1C"/>
            </a:gs>
            <a:gs pos="100000">
              <a:srgbClr val="426B6A"/>
            </a:gs>
          </a:gsLst>
          <a:lin ang="0" scaled="0"/>
        </a:gradFill>
        <a:effectLst/>
      </p:bgPr>
    </p:bg>
    <p:spTree>
      <p:nvGrpSpPr>
        <p:cNvPr id="1" name="Shape 285"/>
        <p:cNvGrpSpPr/>
        <p:nvPr/>
      </p:nvGrpSpPr>
      <p:grpSpPr>
        <a:xfrm>
          <a:off x="0" y="0"/>
          <a:ext cx="0" cy="0"/>
          <a:chOff x="0" y="0"/>
          <a:chExt cx="0" cy="0"/>
        </a:xfrm>
      </p:grpSpPr>
      <p:sp>
        <p:nvSpPr>
          <p:cNvPr id="286" name="Google Shape;286;p35"/>
          <p:cNvSpPr txBox="1">
            <a:spLocks noGrp="1"/>
          </p:cNvSpPr>
          <p:nvPr>
            <p:ph type="ctrTitle"/>
          </p:nvPr>
        </p:nvSpPr>
        <p:spPr>
          <a:xfrm>
            <a:off x="2425050" y="720900"/>
            <a:ext cx="42939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87" name="Google Shape;287;p35"/>
          <p:cNvSpPr txBox="1">
            <a:spLocks noGrp="1"/>
          </p:cNvSpPr>
          <p:nvPr>
            <p:ph type="subTitle" idx="1"/>
          </p:nvPr>
        </p:nvSpPr>
        <p:spPr>
          <a:xfrm>
            <a:off x="2425050" y="1718700"/>
            <a:ext cx="42939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6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288" name="Google Shape;288;p35"/>
          <p:cNvSpPr txBox="1"/>
          <p:nvPr/>
        </p:nvSpPr>
        <p:spPr>
          <a:xfrm>
            <a:off x="2042100" y="3872100"/>
            <a:ext cx="5059800" cy="365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300"/>
              </a:spcBef>
              <a:spcAft>
                <a:spcPts val="0"/>
              </a:spcAft>
              <a:buNone/>
            </a:pPr>
            <a:r>
              <a:rPr lang="en" sz="1200">
                <a:solidFill>
                  <a:schemeClr val="lt1"/>
                </a:solidFill>
                <a:latin typeface="Inconsolata"/>
                <a:ea typeface="Inconsolata"/>
                <a:cs typeface="Inconsolata"/>
                <a:sym typeface="Inconsolata"/>
              </a:rPr>
              <a:t>CREDITS: This presentation template was created by </a:t>
            </a:r>
            <a:r>
              <a:rPr lang="en" sz="1200" b="1">
                <a:solidFill>
                  <a:schemeClr val="lt1"/>
                </a:solidFill>
                <a:uFill>
                  <a:noFill/>
                </a:uFill>
                <a:latin typeface="Inconsolata"/>
                <a:ea typeface="Inconsolata"/>
                <a:cs typeface="Inconsolata"/>
                <a:sym typeface="Inconsolata"/>
                <a:hlinkClick r:id="rId2">
                  <a:extLst>
                    <a:ext uri="{A12FA001-AC4F-418D-AE19-62706E023703}">
                      <ahyp:hlinkClr xmlns:ahyp="http://schemas.microsoft.com/office/drawing/2018/hyperlinkcolor" val="tx"/>
                    </a:ext>
                  </a:extLst>
                </a:hlinkClick>
              </a:rPr>
              <a:t>Slidesgo</a:t>
            </a:r>
            <a:r>
              <a:rPr lang="en" sz="1200">
                <a:solidFill>
                  <a:schemeClr val="lt1"/>
                </a:solidFill>
                <a:latin typeface="Inconsolata"/>
                <a:ea typeface="Inconsolata"/>
                <a:cs typeface="Inconsolata"/>
                <a:sym typeface="Inconsolata"/>
              </a:rPr>
              <a:t>, and includes icons by </a:t>
            </a:r>
            <a:r>
              <a:rPr lang="en" sz="1200" b="1">
                <a:solidFill>
                  <a:schemeClr val="lt1"/>
                </a:solidFill>
                <a:uFill>
                  <a:noFill/>
                </a:uFill>
                <a:latin typeface="Inconsolata"/>
                <a:ea typeface="Inconsolata"/>
                <a:cs typeface="Inconsolata"/>
                <a:sym typeface="Inconsolata"/>
                <a:hlinkClick r:id="rId3">
                  <a:extLst>
                    <a:ext uri="{A12FA001-AC4F-418D-AE19-62706E023703}">
                      <ahyp:hlinkClr xmlns:ahyp="http://schemas.microsoft.com/office/drawing/2018/hyperlinkcolor" val="tx"/>
                    </a:ext>
                  </a:extLst>
                </a:hlinkClick>
              </a:rPr>
              <a:t>Flaticon</a:t>
            </a:r>
            <a:r>
              <a:rPr lang="en" sz="1200">
                <a:solidFill>
                  <a:schemeClr val="lt1"/>
                </a:solidFill>
                <a:latin typeface="Inconsolata"/>
                <a:ea typeface="Inconsolata"/>
                <a:cs typeface="Inconsolata"/>
                <a:sym typeface="Inconsolata"/>
              </a:rPr>
              <a:t>, and infographics &amp; images by </a:t>
            </a:r>
            <a:r>
              <a:rPr lang="en" sz="1200" b="1">
                <a:solidFill>
                  <a:schemeClr val="lt1"/>
                </a:solidFill>
                <a:uFill>
                  <a:noFill/>
                </a:uFill>
                <a:latin typeface="Inconsolata"/>
                <a:ea typeface="Inconsolata"/>
                <a:cs typeface="Inconsolata"/>
                <a:sym typeface="Inconsolata"/>
                <a:hlinkClick r:id="rId4">
                  <a:extLst>
                    <a:ext uri="{A12FA001-AC4F-418D-AE19-62706E023703}">
                      <ahyp:hlinkClr xmlns:ahyp="http://schemas.microsoft.com/office/drawing/2018/hyperlinkcolor" val="tx"/>
                    </a:ext>
                  </a:extLst>
                </a:hlinkClick>
              </a:rPr>
              <a:t>Freepik</a:t>
            </a:r>
            <a:endParaRPr sz="1200" b="1">
              <a:solidFill>
                <a:schemeClr val="lt1"/>
              </a:solidFill>
              <a:latin typeface="Inconsolata"/>
              <a:ea typeface="Inconsolata"/>
              <a:cs typeface="Inconsolata"/>
              <a:sym typeface="Inconsolata"/>
            </a:endParaRPr>
          </a:p>
        </p:txBody>
      </p:sp>
      <p:sp>
        <p:nvSpPr>
          <p:cNvPr id="289" name="Google Shape;289;p35"/>
          <p:cNvSpPr/>
          <p:nvPr/>
        </p:nvSpPr>
        <p:spPr>
          <a:xfrm>
            <a:off x="223211" y="230163"/>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35"/>
          <p:cNvGrpSpPr/>
          <p:nvPr/>
        </p:nvGrpSpPr>
        <p:grpSpPr>
          <a:xfrm rot="5400000">
            <a:off x="-577123" y="4241717"/>
            <a:ext cx="1672852" cy="143201"/>
            <a:chOff x="7239530" y="753659"/>
            <a:chExt cx="1672852" cy="143201"/>
          </a:xfrm>
        </p:grpSpPr>
        <p:sp>
          <p:nvSpPr>
            <p:cNvPr id="291" name="Google Shape;291;p35"/>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gradFill>
          <a:gsLst>
            <a:gs pos="0">
              <a:srgbClr val="1C1C1C"/>
            </a:gs>
            <a:gs pos="100000">
              <a:srgbClr val="426B6A"/>
            </a:gs>
          </a:gsLst>
          <a:lin ang="0" scaled="0"/>
        </a:gradFill>
        <a:effectLst/>
      </p:bgPr>
    </p:bg>
    <p:spTree>
      <p:nvGrpSpPr>
        <p:cNvPr id="1" name="Shape 293"/>
        <p:cNvGrpSpPr/>
        <p:nvPr/>
      </p:nvGrpSpPr>
      <p:grpSpPr>
        <a:xfrm>
          <a:off x="0" y="0"/>
          <a:ext cx="0" cy="0"/>
          <a:chOff x="0" y="0"/>
          <a:chExt cx="0" cy="0"/>
        </a:xfrm>
      </p:grpSpPr>
      <p:sp>
        <p:nvSpPr>
          <p:cNvPr id="294" name="Google Shape;294;p36"/>
          <p:cNvSpPr/>
          <p:nvPr/>
        </p:nvSpPr>
        <p:spPr>
          <a:xfrm rot="10800000" flipH="1">
            <a:off x="228611"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95;p36"/>
          <p:cNvGrpSpPr/>
          <p:nvPr/>
        </p:nvGrpSpPr>
        <p:grpSpPr>
          <a:xfrm rot="5400000" flipH="1">
            <a:off x="-577123" y="764951"/>
            <a:ext cx="1672852" cy="143201"/>
            <a:chOff x="7239530" y="753659"/>
            <a:chExt cx="1672852" cy="143201"/>
          </a:xfrm>
        </p:grpSpPr>
        <p:sp>
          <p:nvSpPr>
            <p:cNvPr id="296" name="Google Shape;296;p36"/>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6"/>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gradFill>
          <a:gsLst>
            <a:gs pos="0">
              <a:srgbClr val="1C1C1C"/>
            </a:gs>
            <a:gs pos="100000">
              <a:srgbClr val="426B6A"/>
            </a:gs>
          </a:gsLst>
          <a:lin ang="0" scaled="0"/>
        </a:gradFill>
        <a:effectLst/>
      </p:bgPr>
    </p:bg>
    <p:spTree>
      <p:nvGrpSpPr>
        <p:cNvPr id="1" name="Shape 298"/>
        <p:cNvGrpSpPr/>
        <p:nvPr/>
      </p:nvGrpSpPr>
      <p:grpSpPr>
        <a:xfrm>
          <a:off x="0" y="0"/>
          <a:ext cx="0" cy="0"/>
          <a:chOff x="0" y="0"/>
          <a:chExt cx="0" cy="0"/>
        </a:xfrm>
      </p:grpSpPr>
      <p:sp>
        <p:nvSpPr>
          <p:cNvPr id="299" name="Google Shape;299;p37"/>
          <p:cNvSpPr/>
          <p:nvPr/>
        </p:nvSpPr>
        <p:spPr>
          <a:xfrm>
            <a:off x="228611"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37"/>
          <p:cNvGrpSpPr/>
          <p:nvPr/>
        </p:nvGrpSpPr>
        <p:grpSpPr>
          <a:xfrm rot="5400000">
            <a:off x="-577123" y="4241717"/>
            <a:ext cx="1672852" cy="143201"/>
            <a:chOff x="7239530" y="753659"/>
            <a:chExt cx="1672852" cy="143201"/>
          </a:xfrm>
        </p:grpSpPr>
        <p:sp>
          <p:nvSpPr>
            <p:cNvPr id="301" name="Google Shape;301;p37"/>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7"/>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rgbClr val="1C1C1C"/>
            </a:gs>
            <a:gs pos="100000">
              <a:srgbClr val="426B6A"/>
            </a:gs>
          </a:gsLst>
          <a:lin ang="0" scaled="0"/>
        </a:gra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831925" y="1152475"/>
            <a:ext cx="74802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50">
                <a:solidFill>
                  <a:schemeClr val="lt1"/>
                </a:solidFill>
              </a:defRPr>
            </a:lvl1pPr>
            <a:lvl2pPr marL="914400" lvl="1" indent="-317500" rtl="0">
              <a:lnSpc>
                <a:spcPct val="115000"/>
              </a:lnSpc>
              <a:spcBef>
                <a:spcPts val="0"/>
              </a:spcBef>
              <a:spcAft>
                <a:spcPts val="0"/>
              </a:spcAft>
              <a:buClr>
                <a:schemeClr val="lt1"/>
              </a:buClr>
              <a:buSzPts val="1400"/>
              <a:buFont typeface="Arial"/>
              <a:buChar char="○"/>
              <a:defRPr>
                <a:solidFill>
                  <a:schemeClr val="lt1"/>
                </a:solidFill>
              </a:defRPr>
            </a:lvl2pPr>
            <a:lvl3pPr marL="1371600" lvl="2" indent="-317500" rtl="0">
              <a:lnSpc>
                <a:spcPct val="115000"/>
              </a:lnSpc>
              <a:spcBef>
                <a:spcPts val="0"/>
              </a:spcBef>
              <a:spcAft>
                <a:spcPts val="0"/>
              </a:spcAft>
              <a:buClr>
                <a:schemeClr val="lt1"/>
              </a:buClr>
              <a:buSzPts val="1400"/>
              <a:buFont typeface="Arial"/>
              <a:buChar char="■"/>
              <a:defRPr>
                <a:solidFill>
                  <a:schemeClr val="lt1"/>
                </a:solidFill>
              </a:defRPr>
            </a:lvl3pPr>
            <a:lvl4pPr marL="1828800" lvl="3" indent="-317500" rtl="0">
              <a:lnSpc>
                <a:spcPct val="115000"/>
              </a:lnSpc>
              <a:spcBef>
                <a:spcPts val="0"/>
              </a:spcBef>
              <a:spcAft>
                <a:spcPts val="0"/>
              </a:spcAft>
              <a:buClr>
                <a:schemeClr val="lt1"/>
              </a:buClr>
              <a:buSzPts val="1400"/>
              <a:buFont typeface="Arial"/>
              <a:buChar char="●"/>
              <a:defRPr>
                <a:solidFill>
                  <a:schemeClr val="lt1"/>
                </a:solidFill>
              </a:defRPr>
            </a:lvl4pPr>
            <a:lvl5pPr marL="2286000" lvl="4" indent="-317500" rtl="0">
              <a:lnSpc>
                <a:spcPct val="115000"/>
              </a:lnSpc>
              <a:spcBef>
                <a:spcPts val="0"/>
              </a:spcBef>
              <a:spcAft>
                <a:spcPts val="0"/>
              </a:spcAft>
              <a:buClr>
                <a:schemeClr val="lt1"/>
              </a:buClr>
              <a:buSzPts val="1400"/>
              <a:buFont typeface="Arial"/>
              <a:buChar char="○"/>
              <a:defRPr>
                <a:solidFill>
                  <a:schemeClr val="lt1"/>
                </a:solidFill>
              </a:defRPr>
            </a:lvl5pPr>
            <a:lvl6pPr marL="2743200" lvl="5" indent="-317500" rtl="0">
              <a:lnSpc>
                <a:spcPct val="115000"/>
              </a:lnSpc>
              <a:spcBef>
                <a:spcPts val="0"/>
              </a:spcBef>
              <a:spcAft>
                <a:spcPts val="0"/>
              </a:spcAft>
              <a:buClr>
                <a:schemeClr val="lt1"/>
              </a:buClr>
              <a:buSzPts val="1400"/>
              <a:buFont typeface="Arial"/>
              <a:buChar char="■"/>
              <a:defRPr>
                <a:solidFill>
                  <a:schemeClr val="lt1"/>
                </a:solidFill>
              </a:defRPr>
            </a:lvl6pPr>
            <a:lvl7pPr marL="3200400" lvl="6" indent="-317500" rtl="0">
              <a:lnSpc>
                <a:spcPct val="115000"/>
              </a:lnSpc>
              <a:spcBef>
                <a:spcPts val="0"/>
              </a:spcBef>
              <a:spcAft>
                <a:spcPts val="0"/>
              </a:spcAft>
              <a:buClr>
                <a:schemeClr val="lt1"/>
              </a:buClr>
              <a:buSzPts val="1400"/>
              <a:buFont typeface="Arial"/>
              <a:buChar char="●"/>
              <a:defRPr>
                <a:solidFill>
                  <a:schemeClr val="lt1"/>
                </a:solidFill>
              </a:defRPr>
            </a:lvl7pPr>
            <a:lvl8pPr marL="3657600" lvl="7" indent="-317500" rtl="0">
              <a:lnSpc>
                <a:spcPct val="115000"/>
              </a:lnSpc>
              <a:spcBef>
                <a:spcPts val="0"/>
              </a:spcBef>
              <a:spcAft>
                <a:spcPts val="0"/>
              </a:spcAft>
              <a:buClr>
                <a:schemeClr val="lt1"/>
              </a:buClr>
              <a:buSzPts val="1400"/>
              <a:buFont typeface="Arial"/>
              <a:buChar char="○"/>
              <a:defRPr>
                <a:solidFill>
                  <a:schemeClr val="lt1"/>
                </a:solidFill>
              </a:defRPr>
            </a:lvl8pPr>
            <a:lvl9pPr marL="4114800" lvl="8" indent="-317500" rtl="0">
              <a:lnSpc>
                <a:spcPct val="115000"/>
              </a:lnSpc>
              <a:spcBef>
                <a:spcPts val="0"/>
              </a:spcBef>
              <a:spcAft>
                <a:spcPts val="0"/>
              </a:spcAft>
              <a:buClr>
                <a:schemeClr val="lt1"/>
              </a:buClr>
              <a:buSzPts val="1400"/>
              <a:buFont typeface="Arial"/>
              <a:buChar char="■"/>
              <a:defRPr>
                <a:solidFill>
                  <a:schemeClr val="lt1"/>
                </a:solidFill>
              </a:defRPr>
            </a:lvl9pPr>
          </a:lstStyle>
          <a:p>
            <a:endParaRPr/>
          </a:p>
        </p:txBody>
      </p:sp>
      <p:sp>
        <p:nvSpPr>
          <p:cNvPr id="32" name="Google Shape;32;p4"/>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rgbClr val="1C1C1C"/>
            </a:gs>
            <a:gs pos="100000">
              <a:srgbClr val="426B6A"/>
            </a:gs>
          </a:gsLst>
          <a:lin ang="0" scaled="0"/>
        </a:gradFill>
        <a:effectLst/>
      </p:bgPr>
    </p:bg>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6000"/>
              <a:buNone/>
              <a:defRPr sz="80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58" name="Google Shape;58;p8"/>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a:t>
            </a:r>
            <a:fld id="{00000000-1234-1234-1234-123412341234}" type="slidenum">
              <a:rPr lang="en"/>
              <a:t>‹#›</a:t>
            </a:fld>
            <a:endParaRPr/>
          </a:p>
        </p:txBody>
      </p:sp>
      <p:sp>
        <p:nvSpPr>
          <p:cNvPr id="59" name="Google Shape;59;p8"/>
          <p:cNvSpPr/>
          <p:nvPr/>
        </p:nvSpPr>
        <p:spPr>
          <a:xfrm rot="10800000">
            <a:off x="223297" y="228611"/>
            <a:ext cx="8697406" cy="4683406"/>
          </a:xfrm>
          <a:custGeom>
            <a:avLst/>
            <a:gdLst/>
            <a:ahLst/>
            <a:cxnLst/>
            <a:rect l="l" t="t" r="r" b="b"/>
            <a:pathLst>
              <a:path w="188797" h="101664" fill="none" extrusionOk="0">
                <a:moveTo>
                  <a:pt x="188796" y="101663"/>
                </a:moveTo>
                <a:lnTo>
                  <a:pt x="103793" y="101663"/>
                </a:lnTo>
                <a:lnTo>
                  <a:pt x="97659" y="97510"/>
                </a:lnTo>
                <a:lnTo>
                  <a:pt x="64890" y="97510"/>
                </a:lnTo>
                <a:lnTo>
                  <a:pt x="58419" y="101663"/>
                </a:lnTo>
                <a:lnTo>
                  <a:pt x="0" y="101663"/>
                </a:lnTo>
                <a:lnTo>
                  <a:pt x="0" y="76150"/>
                </a:lnTo>
                <a:lnTo>
                  <a:pt x="4777" y="69787"/>
                </a:lnTo>
                <a:lnTo>
                  <a:pt x="4777" y="45769"/>
                </a:lnTo>
                <a:lnTo>
                  <a:pt x="0" y="39568"/>
                </a:lnTo>
                <a:lnTo>
                  <a:pt x="0" y="9503"/>
                </a:lnTo>
                <a:lnTo>
                  <a:pt x="9856" y="1"/>
                </a:lnTo>
                <a:lnTo>
                  <a:pt x="188796" y="1"/>
                </a:lnTo>
                <a:lnTo>
                  <a:pt x="188796" y="16838"/>
                </a:lnTo>
                <a:lnTo>
                  <a:pt x="184905" y="22864"/>
                </a:lnTo>
                <a:lnTo>
                  <a:pt x="184905" y="46567"/>
                </a:lnTo>
                <a:lnTo>
                  <a:pt x="188796" y="52693"/>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rgbClr val="1C1C1C"/>
            </a:gs>
            <a:gs pos="100000">
              <a:srgbClr val="426B6A"/>
            </a:gs>
          </a:gsLst>
          <a:lin ang="0" scaled="0"/>
        </a:grad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2391900" y="1179450"/>
            <a:ext cx="4360200" cy="1346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100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2" name="Google Shape;62;p9"/>
          <p:cNvSpPr txBox="1">
            <a:spLocks noGrp="1"/>
          </p:cNvSpPr>
          <p:nvPr>
            <p:ph type="subTitle" idx="1"/>
          </p:nvPr>
        </p:nvSpPr>
        <p:spPr>
          <a:xfrm>
            <a:off x="2391900" y="2678250"/>
            <a:ext cx="4360200" cy="1285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3" name="Google Shape;63;p9"/>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00</a:t>
            </a:r>
            <a:fld id="{00000000-1234-1234-1234-123412341234}" type="slidenum">
              <a:rPr lang="en"/>
              <a:t>‹#›</a:t>
            </a:fld>
            <a:endParaRPr/>
          </a:p>
        </p:txBody>
      </p:sp>
      <p:sp>
        <p:nvSpPr>
          <p:cNvPr id="64" name="Google Shape;64;p9"/>
          <p:cNvSpPr/>
          <p:nvPr/>
        </p:nvSpPr>
        <p:spPr>
          <a:xfrm rot="10800000" flipH="1">
            <a:off x="223205"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9"/>
          <p:cNvGrpSpPr/>
          <p:nvPr/>
        </p:nvGrpSpPr>
        <p:grpSpPr>
          <a:xfrm rot="-5400000">
            <a:off x="-577123" y="764817"/>
            <a:ext cx="1672852" cy="143201"/>
            <a:chOff x="7239530" y="753659"/>
            <a:chExt cx="1672852" cy="143201"/>
          </a:xfrm>
        </p:grpSpPr>
        <p:sp>
          <p:nvSpPr>
            <p:cNvPr id="66" name="Google Shape;66;p9"/>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p:nvPr/>
        </p:nvSpPr>
        <p:spPr>
          <a:xfrm rot="10800000" flipH="1">
            <a:off x="-125" y="0"/>
            <a:ext cx="9144000" cy="5143500"/>
          </a:xfrm>
          <a:prstGeom prst="rect">
            <a:avLst/>
          </a:prstGeom>
          <a:solidFill>
            <a:srgbClr val="426B6A">
              <a:alpha val="42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0"/>
          <p:cNvSpPr txBox="1">
            <a:spLocks noGrp="1"/>
          </p:cNvSpPr>
          <p:nvPr>
            <p:ph type="title"/>
          </p:nvPr>
        </p:nvSpPr>
        <p:spPr>
          <a:xfrm>
            <a:off x="1541025" y="1943750"/>
            <a:ext cx="6062100" cy="12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500"/>
              <a:buNone/>
              <a:defRPr sz="50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1" name="Google Shape;71;p10"/>
          <p:cNvSpPr/>
          <p:nvPr/>
        </p:nvSpPr>
        <p:spPr>
          <a:xfrm rot="10800000">
            <a:off x="223297" y="228611"/>
            <a:ext cx="8697406" cy="4683406"/>
          </a:xfrm>
          <a:custGeom>
            <a:avLst/>
            <a:gdLst/>
            <a:ahLst/>
            <a:cxnLst/>
            <a:rect l="l" t="t" r="r" b="b"/>
            <a:pathLst>
              <a:path w="188797" h="101664" fill="none" extrusionOk="0">
                <a:moveTo>
                  <a:pt x="188796" y="101663"/>
                </a:moveTo>
                <a:lnTo>
                  <a:pt x="103793" y="101663"/>
                </a:lnTo>
                <a:lnTo>
                  <a:pt x="97659" y="97510"/>
                </a:lnTo>
                <a:lnTo>
                  <a:pt x="64890" y="97510"/>
                </a:lnTo>
                <a:lnTo>
                  <a:pt x="58419" y="101663"/>
                </a:lnTo>
                <a:lnTo>
                  <a:pt x="0" y="101663"/>
                </a:lnTo>
                <a:lnTo>
                  <a:pt x="0" y="76150"/>
                </a:lnTo>
                <a:lnTo>
                  <a:pt x="4777" y="69787"/>
                </a:lnTo>
                <a:lnTo>
                  <a:pt x="4777" y="45769"/>
                </a:lnTo>
                <a:lnTo>
                  <a:pt x="0" y="39568"/>
                </a:lnTo>
                <a:lnTo>
                  <a:pt x="0" y="9503"/>
                </a:lnTo>
                <a:lnTo>
                  <a:pt x="9856" y="1"/>
                </a:lnTo>
                <a:lnTo>
                  <a:pt x="188796" y="1"/>
                </a:lnTo>
                <a:lnTo>
                  <a:pt x="188796" y="16838"/>
                </a:lnTo>
                <a:lnTo>
                  <a:pt x="184905" y="22864"/>
                </a:lnTo>
                <a:lnTo>
                  <a:pt x="184905" y="46567"/>
                </a:lnTo>
                <a:lnTo>
                  <a:pt x="188796" y="52693"/>
                </a:lnTo>
                <a:close/>
              </a:path>
            </a:pathLst>
          </a:custGeom>
          <a:noFill/>
          <a:ln w="28575" cap="flat" cmpd="sng">
            <a:solidFill>
              <a:schemeClr val="lt1"/>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rgbClr val="1C1C1C"/>
            </a:gs>
            <a:gs pos="100000">
              <a:srgbClr val="426B6A"/>
            </a:gs>
          </a:gsLst>
          <a:lin ang="0" scaled="0"/>
        </a:gradFill>
        <a:effectLst/>
      </p:bgPr>
    </p:bg>
    <p:spTree>
      <p:nvGrpSpPr>
        <p:cNvPr id="1" name="Shape 72"/>
        <p:cNvGrpSpPr/>
        <p:nvPr/>
      </p:nvGrpSpPr>
      <p:grpSpPr>
        <a:xfrm>
          <a:off x="0" y="0"/>
          <a:ext cx="0" cy="0"/>
          <a:chOff x="0" y="0"/>
          <a:chExt cx="0" cy="0"/>
        </a:xfrm>
      </p:grpSpPr>
      <p:sp>
        <p:nvSpPr>
          <p:cNvPr id="73" name="Google Shape;73;p11"/>
          <p:cNvSpPr txBox="1">
            <a:spLocks noGrp="1"/>
          </p:cNvSpPr>
          <p:nvPr>
            <p:ph type="title" hasCustomPrompt="1"/>
          </p:nvPr>
        </p:nvSpPr>
        <p:spPr>
          <a:xfrm>
            <a:off x="1284000" y="1754238"/>
            <a:ext cx="6576000" cy="1131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5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4" name="Google Shape;74;p11"/>
          <p:cNvSpPr txBox="1">
            <a:spLocks noGrp="1"/>
          </p:cNvSpPr>
          <p:nvPr>
            <p:ph type="subTitle" idx="1"/>
          </p:nvPr>
        </p:nvSpPr>
        <p:spPr>
          <a:xfrm>
            <a:off x="1284000" y="2885550"/>
            <a:ext cx="6576000" cy="4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5" name="Google Shape;75;p11"/>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a:t>
            </a:r>
            <a:fld id="{00000000-1234-1234-1234-123412341234}" type="slidenum">
              <a:rPr lang="en"/>
              <a:t>‹#›</a:t>
            </a:fld>
            <a:endParaRPr/>
          </a:p>
        </p:txBody>
      </p:sp>
      <p:sp>
        <p:nvSpPr>
          <p:cNvPr id="76" name="Google Shape;76;p11"/>
          <p:cNvSpPr/>
          <p:nvPr/>
        </p:nvSpPr>
        <p:spPr>
          <a:xfrm rot="10800000" flipH="1">
            <a:off x="223211" y="230163"/>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1"/>
          <p:cNvGrpSpPr/>
          <p:nvPr/>
        </p:nvGrpSpPr>
        <p:grpSpPr>
          <a:xfrm rot="5400000" flipH="1">
            <a:off x="-577123" y="764951"/>
            <a:ext cx="1672852" cy="143201"/>
            <a:chOff x="7239530" y="753659"/>
            <a:chExt cx="1672852" cy="143201"/>
          </a:xfrm>
        </p:grpSpPr>
        <p:sp>
          <p:nvSpPr>
            <p:cNvPr id="78" name="Google Shape;78;p11"/>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bg>
      <p:bgPr>
        <a:gradFill>
          <a:gsLst>
            <a:gs pos="0">
              <a:srgbClr val="1C1C1C"/>
            </a:gs>
            <a:gs pos="100000">
              <a:srgbClr val="426B6A"/>
            </a:gs>
          </a:gsLst>
          <a:lin ang="0" scaled="0"/>
        </a:gra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1797416" y="1361775"/>
            <a:ext cx="24690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18"/>
          <p:cNvSpPr txBox="1">
            <a:spLocks noGrp="1"/>
          </p:cNvSpPr>
          <p:nvPr>
            <p:ph type="title" idx="2" hasCustomPrompt="1"/>
          </p:nvPr>
        </p:nvSpPr>
        <p:spPr>
          <a:xfrm>
            <a:off x="969400" y="1593369"/>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8"/>
          <p:cNvSpPr txBox="1">
            <a:spLocks noGrp="1"/>
          </p:cNvSpPr>
          <p:nvPr>
            <p:ph type="subTitle" idx="1"/>
          </p:nvPr>
        </p:nvSpPr>
        <p:spPr>
          <a:xfrm>
            <a:off x="1797416" y="1891900"/>
            <a:ext cx="2469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7" name="Google Shape;117;p18"/>
          <p:cNvSpPr txBox="1">
            <a:spLocks noGrp="1"/>
          </p:cNvSpPr>
          <p:nvPr>
            <p:ph type="title" idx="3"/>
          </p:nvPr>
        </p:nvSpPr>
        <p:spPr>
          <a:xfrm>
            <a:off x="1797416" y="2972205"/>
            <a:ext cx="24723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8" name="Google Shape;118;p18"/>
          <p:cNvSpPr txBox="1">
            <a:spLocks noGrp="1"/>
          </p:cNvSpPr>
          <p:nvPr>
            <p:ph type="title" idx="4" hasCustomPrompt="1"/>
          </p:nvPr>
        </p:nvSpPr>
        <p:spPr>
          <a:xfrm>
            <a:off x="969400" y="3201113"/>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8"/>
          <p:cNvSpPr txBox="1">
            <a:spLocks noGrp="1"/>
          </p:cNvSpPr>
          <p:nvPr>
            <p:ph type="subTitle" idx="5"/>
          </p:nvPr>
        </p:nvSpPr>
        <p:spPr>
          <a:xfrm>
            <a:off x="1797416" y="3499900"/>
            <a:ext cx="247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18"/>
          <p:cNvSpPr txBox="1">
            <a:spLocks noGrp="1"/>
          </p:cNvSpPr>
          <p:nvPr>
            <p:ph type="title" idx="6"/>
          </p:nvPr>
        </p:nvSpPr>
        <p:spPr>
          <a:xfrm>
            <a:off x="5768000" y="1359358"/>
            <a:ext cx="24723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1" name="Google Shape;121;p18"/>
          <p:cNvSpPr txBox="1">
            <a:spLocks noGrp="1"/>
          </p:cNvSpPr>
          <p:nvPr>
            <p:ph type="title" idx="7" hasCustomPrompt="1"/>
          </p:nvPr>
        </p:nvSpPr>
        <p:spPr>
          <a:xfrm>
            <a:off x="4931800" y="1593369"/>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8"/>
          <p:cNvSpPr txBox="1">
            <a:spLocks noGrp="1"/>
          </p:cNvSpPr>
          <p:nvPr>
            <p:ph type="subTitle" idx="8"/>
          </p:nvPr>
        </p:nvSpPr>
        <p:spPr>
          <a:xfrm>
            <a:off x="5768000" y="1889487"/>
            <a:ext cx="247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18"/>
          <p:cNvSpPr txBox="1">
            <a:spLocks noGrp="1"/>
          </p:cNvSpPr>
          <p:nvPr>
            <p:ph type="title" idx="9"/>
          </p:nvPr>
        </p:nvSpPr>
        <p:spPr>
          <a:xfrm>
            <a:off x="5768000" y="2972205"/>
            <a:ext cx="24723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4" name="Google Shape;124;p18"/>
          <p:cNvSpPr txBox="1">
            <a:spLocks noGrp="1"/>
          </p:cNvSpPr>
          <p:nvPr>
            <p:ph type="title" idx="13" hasCustomPrompt="1"/>
          </p:nvPr>
        </p:nvSpPr>
        <p:spPr>
          <a:xfrm>
            <a:off x="4931800" y="3201113"/>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18"/>
          <p:cNvSpPr txBox="1">
            <a:spLocks noGrp="1"/>
          </p:cNvSpPr>
          <p:nvPr>
            <p:ph type="subTitle" idx="14"/>
          </p:nvPr>
        </p:nvSpPr>
        <p:spPr>
          <a:xfrm>
            <a:off x="5768000" y="3499900"/>
            <a:ext cx="247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18"/>
          <p:cNvSpPr txBox="1">
            <a:spLocks noGrp="1"/>
          </p:cNvSpPr>
          <p:nvPr>
            <p:ph type="title" idx="15"/>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18"/>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00</a:t>
            </a:r>
            <a:fld id="{00000000-1234-1234-1234-123412341234}" type="slidenum">
              <a:rPr lang="en"/>
              <a:t>‹#›</a:t>
            </a:fld>
            <a:endParaRPr/>
          </a:p>
        </p:txBody>
      </p:sp>
      <p:sp>
        <p:nvSpPr>
          <p:cNvPr id="128" name="Google Shape;128;p18"/>
          <p:cNvSpPr/>
          <p:nvPr/>
        </p:nvSpPr>
        <p:spPr>
          <a:xfrm>
            <a:off x="223297" y="228611"/>
            <a:ext cx="8697406" cy="4683406"/>
          </a:xfrm>
          <a:custGeom>
            <a:avLst/>
            <a:gdLst/>
            <a:ahLst/>
            <a:cxnLst/>
            <a:rect l="l" t="t" r="r" b="b"/>
            <a:pathLst>
              <a:path w="188797" h="101664" fill="none" extrusionOk="0">
                <a:moveTo>
                  <a:pt x="188796" y="101663"/>
                </a:moveTo>
                <a:lnTo>
                  <a:pt x="103793" y="101663"/>
                </a:lnTo>
                <a:lnTo>
                  <a:pt x="97659" y="97510"/>
                </a:lnTo>
                <a:lnTo>
                  <a:pt x="64890" y="97510"/>
                </a:lnTo>
                <a:lnTo>
                  <a:pt x="58419" y="101663"/>
                </a:lnTo>
                <a:lnTo>
                  <a:pt x="0" y="101663"/>
                </a:lnTo>
                <a:lnTo>
                  <a:pt x="0" y="76150"/>
                </a:lnTo>
                <a:lnTo>
                  <a:pt x="4777" y="69787"/>
                </a:lnTo>
                <a:lnTo>
                  <a:pt x="4777" y="45769"/>
                </a:lnTo>
                <a:lnTo>
                  <a:pt x="0" y="39568"/>
                </a:lnTo>
                <a:lnTo>
                  <a:pt x="0" y="9503"/>
                </a:lnTo>
                <a:lnTo>
                  <a:pt x="9856" y="1"/>
                </a:lnTo>
                <a:lnTo>
                  <a:pt x="188796" y="1"/>
                </a:lnTo>
                <a:lnTo>
                  <a:pt x="188796" y="16838"/>
                </a:lnTo>
                <a:lnTo>
                  <a:pt x="184905" y="22864"/>
                </a:lnTo>
                <a:lnTo>
                  <a:pt x="184905" y="46567"/>
                </a:lnTo>
                <a:lnTo>
                  <a:pt x="188796" y="52693"/>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bg>
      <p:bgPr>
        <a:gradFill>
          <a:gsLst>
            <a:gs pos="0">
              <a:srgbClr val="1C1C1C"/>
            </a:gs>
            <a:gs pos="100000">
              <a:srgbClr val="426B6A"/>
            </a:gs>
          </a:gsLst>
          <a:lin ang="0" scaled="0"/>
        </a:gradFill>
        <a:effectLst/>
      </p:bgPr>
    </p:bg>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1733811" y="3382675"/>
            <a:ext cx="5676300" cy="531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5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1" name="Google Shape;131;p19"/>
          <p:cNvSpPr txBox="1">
            <a:spLocks noGrp="1"/>
          </p:cNvSpPr>
          <p:nvPr>
            <p:ph type="subTitle" idx="1"/>
          </p:nvPr>
        </p:nvSpPr>
        <p:spPr>
          <a:xfrm>
            <a:off x="1733775" y="1076525"/>
            <a:ext cx="5676300" cy="174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000">
                <a:solidFill>
                  <a:schemeClr val="lt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32" name="Google Shape;132;p19"/>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a:t>
            </a:r>
            <a:fld id="{00000000-1234-1234-1234-123412341234}" type="slidenum">
              <a:rPr lang="en"/>
              <a:t>‹#›</a:t>
            </a:fld>
            <a:endParaRPr/>
          </a:p>
        </p:txBody>
      </p:sp>
      <p:sp>
        <p:nvSpPr>
          <p:cNvPr id="133" name="Google Shape;133;p19"/>
          <p:cNvSpPr/>
          <p:nvPr/>
        </p:nvSpPr>
        <p:spPr>
          <a:xfrm rot="10800000" flipH="1">
            <a:off x="223136" y="230155"/>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9"/>
          <p:cNvGrpSpPr/>
          <p:nvPr/>
        </p:nvGrpSpPr>
        <p:grpSpPr>
          <a:xfrm rot="5400000" flipH="1">
            <a:off x="-577123" y="764951"/>
            <a:ext cx="1672852" cy="143201"/>
            <a:chOff x="7239530" y="753659"/>
            <a:chExt cx="1672852" cy="143201"/>
          </a:xfrm>
        </p:grpSpPr>
        <p:sp>
          <p:nvSpPr>
            <p:cNvPr id="135" name="Google Shape;135;p19"/>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9"/>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1pPr>
            <a:lvl2pPr lvl="1"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1pPr>
            <a:lvl2pPr marL="914400" lvl="1"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2pPr>
            <a:lvl3pPr marL="1371600" lvl="2"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3pPr>
            <a:lvl4pPr marL="1828800" lvl="3"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4pPr>
            <a:lvl5pPr marL="2286000" lvl="4"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5pPr>
            <a:lvl6pPr marL="2743200" lvl="5"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6pPr>
            <a:lvl7pPr marL="3200400" lvl="6"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7pPr>
            <a:lvl8pPr marL="3657600" lvl="7"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8pPr>
            <a:lvl9pPr marL="4114800" lvl="8" indent="-317500">
              <a:lnSpc>
                <a:spcPct val="100000"/>
              </a:lnSpc>
              <a:spcBef>
                <a:spcPts val="1600"/>
              </a:spcBef>
              <a:spcAft>
                <a:spcPts val="1600"/>
              </a:spcAft>
              <a:buClr>
                <a:schemeClr val="dk1"/>
              </a:buClr>
              <a:buSzPts val="1400"/>
              <a:buFont typeface="Inconsolata"/>
              <a:buChar char="■"/>
              <a:defRPr>
                <a:solidFill>
                  <a:schemeClr val="dk1"/>
                </a:solidFill>
                <a:latin typeface="Inconsolata"/>
                <a:ea typeface="Inconsolata"/>
                <a:cs typeface="Inconsolata"/>
                <a:sym typeface="Inconsolata"/>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accent2"/>
                </a:solidFill>
                <a:latin typeface="Inconsolata"/>
                <a:ea typeface="Inconsolata"/>
                <a:cs typeface="Inconsolata"/>
                <a:sym typeface="Inconsolata"/>
              </a:defRPr>
            </a:lvl1pPr>
            <a:lvl2pPr lvl="1" algn="r" rtl="0">
              <a:buNone/>
              <a:defRPr sz="1300">
                <a:solidFill>
                  <a:schemeClr val="accent2"/>
                </a:solidFill>
                <a:latin typeface="Inconsolata"/>
                <a:ea typeface="Inconsolata"/>
                <a:cs typeface="Inconsolata"/>
                <a:sym typeface="Inconsolata"/>
              </a:defRPr>
            </a:lvl2pPr>
            <a:lvl3pPr lvl="2" algn="r" rtl="0">
              <a:buNone/>
              <a:defRPr sz="1300">
                <a:solidFill>
                  <a:schemeClr val="accent2"/>
                </a:solidFill>
                <a:latin typeface="Inconsolata"/>
                <a:ea typeface="Inconsolata"/>
                <a:cs typeface="Inconsolata"/>
                <a:sym typeface="Inconsolata"/>
              </a:defRPr>
            </a:lvl3pPr>
            <a:lvl4pPr lvl="3" algn="r" rtl="0">
              <a:buNone/>
              <a:defRPr sz="1300">
                <a:solidFill>
                  <a:schemeClr val="accent2"/>
                </a:solidFill>
                <a:latin typeface="Inconsolata"/>
                <a:ea typeface="Inconsolata"/>
                <a:cs typeface="Inconsolata"/>
                <a:sym typeface="Inconsolata"/>
              </a:defRPr>
            </a:lvl4pPr>
            <a:lvl5pPr lvl="4" algn="r" rtl="0">
              <a:buNone/>
              <a:defRPr sz="1300">
                <a:solidFill>
                  <a:schemeClr val="accent2"/>
                </a:solidFill>
                <a:latin typeface="Inconsolata"/>
                <a:ea typeface="Inconsolata"/>
                <a:cs typeface="Inconsolata"/>
                <a:sym typeface="Inconsolata"/>
              </a:defRPr>
            </a:lvl5pPr>
            <a:lvl6pPr lvl="5" algn="r" rtl="0">
              <a:buNone/>
              <a:defRPr sz="1300">
                <a:solidFill>
                  <a:schemeClr val="accent2"/>
                </a:solidFill>
                <a:latin typeface="Inconsolata"/>
                <a:ea typeface="Inconsolata"/>
                <a:cs typeface="Inconsolata"/>
                <a:sym typeface="Inconsolata"/>
              </a:defRPr>
            </a:lvl6pPr>
            <a:lvl7pPr lvl="6" algn="r" rtl="0">
              <a:buNone/>
              <a:defRPr sz="1300">
                <a:solidFill>
                  <a:schemeClr val="accent2"/>
                </a:solidFill>
                <a:latin typeface="Inconsolata"/>
                <a:ea typeface="Inconsolata"/>
                <a:cs typeface="Inconsolata"/>
                <a:sym typeface="Inconsolata"/>
              </a:defRPr>
            </a:lvl7pPr>
            <a:lvl8pPr lvl="7" algn="r" rtl="0">
              <a:buNone/>
              <a:defRPr sz="1300">
                <a:solidFill>
                  <a:schemeClr val="accent2"/>
                </a:solidFill>
                <a:latin typeface="Inconsolata"/>
                <a:ea typeface="Inconsolata"/>
                <a:cs typeface="Inconsolata"/>
                <a:sym typeface="Inconsolata"/>
              </a:defRPr>
            </a:lvl8pPr>
            <a:lvl9pPr lvl="8" algn="r" rtl="0">
              <a:buNone/>
              <a:defRPr sz="1300">
                <a:solidFill>
                  <a:schemeClr val="accent2"/>
                </a:solidFill>
                <a:latin typeface="Inconsolata"/>
                <a:ea typeface="Inconsolata"/>
                <a:cs typeface="Inconsolata"/>
                <a:sym typeface="Inconsolat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6" r:id="rId5"/>
    <p:sldLayoutId id="2147483657" r:id="rId6"/>
    <p:sldLayoutId id="2147483658" r:id="rId7"/>
    <p:sldLayoutId id="2147483664" r:id="rId8"/>
    <p:sldLayoutId id="2147483665" r:id="rId9"/>
    <p:sldLayoutId id="2147483666" r:id="rId10"/>
    <p:sldLayoutId id="2147483670" r:id="rId11"/>
    <p:sldLayoutId id="2147483679" r:id="rId12"/>
    <p:sldLayoutId id="2147483681" r:id="rId13"/>
    <p:sldLayoutId id="2147483682" r:id="rId14"/>
    <p:sldLayoutId id="214748368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hyperlink" Target="https://www.freepik.com/free-vector/electronic-board-with-lights-background_10464033.htm#page=2&amp;position=7&amp;from_view=undefined#position=3https://www.freepik.com/free-vector/electronic-board-with-lights-background_10464033.htm#page=2&amp;position=7&amp;from_view=undefined#position=3/?utm_source=slidesgo_template&amp;utm_medium=referral-link&amp;utm_campaign=sg_resources&amp;utm_content=freepik" TargetMode="External"/><Relationship Id="rId3" Type="http://schemas.openxmlformats.org/officeDocument/2006/relationships/hyperlink" Target="https://www.freepik.com/free-photo/modern-equipped-computer-lab_21797021.htm#&amp;position=3&amp;from_view=undefined/?utm_source=slidesgo_template&amp;utm_medium=referral-link&amp;utm_campaign=sg_resources&amp;utm_content=freepik" TargetMode="External"/><Relationship Id="rId7" Type="http://schemas.openxmlformats.org/officeDocument/2006/relationships/hyperlink" Target="https://www.freepik.com/free-photo/top-view-hard-drive-with-blue-light_26495657.htm#&amp;position=7&amp;from_view=undefined/?utm_source=slidesgo_template&amp;utm_medium=referral-link&amp;utm_campaign=sg_resources&amp;utm_content=freepik"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www.freepik.com/free-photo/hard-drive-with-blue-light-top-view_26495701.htm#&amp;position=13&amp;from_view=undefined/?utm_source=slidesgo_template&amp;utm_medium=referral-link&amp;utm_campaign=sg_resources&amp;utm_content=freepik" TargetMode="External"/><Relationship Id="rId5" Type="http://schemas.openxmlformats.org/officeDocument/2006/relationships/hyperlink" Target="https://www.freepik.com/free-photo/freelance-worker-using-laptop_4333953.htm#&amp;position=11&amp;from_view=undefined/?utm_source=slidesgo_template&amp;utm_medium=referral-link&amp;utm_campaign=sg_resources&amp;utm_content=freepik" TargetMode="External"/><Relationship Id="rId10" Type="http://schemas.openxmlformats.org/officeDocument/2006/relationships/image" Target="../media/image24.PNG"/><Relationship Id="rId4" Type="http://schemas.openxmlformats.org/officeDocument/2006/relationships/hyperlink" Target="https://www.freepik.com/free-photo/blue-optic-fiber-with-ethernet-cables-laptop_11382410.htm#&amp;position=9&amp;from_view=undefined/?utm_source=slidesgo_template&amp;utm_medium=referral-link&amp;utm_campaign=sg_resources&amp;utm_content=freepik" TargetMode="External"/><Relationship Id="rId9" Type="http://schemas.openxmlformats.org/officeDocument/2006/relationships/hyperlink" Target="https://www.flaticon.com/packs/big-data-37/?utm_source=slidesgo_template&amp;utm_medium=referral-link&amp;utm_campaign=sg_resources&amp;utm_content=flatic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312"/>
        <p:cNvGrpSpPr/>
        <p:nvPr/>
      </p:nvGrpSpPr>
      <p:grpSpPr>
        <a:xfrm>
          <a:off x="0" y="0"/>
          <a:ext cx="0" cy="0"/>
          <a:chOff x="0" y="0"/>
          <a:chExt cx="0" cy="0"/>
        </a:xfrm>
      </p:grpSpPr>
      <p:sp>
        <p:nvSpPr>
          <p:cNvPr id="313" name="Google Shape;313;p41"/>
          <p:cNvSpPr txBox="1">
            <a:spLocks noGrp="1"/>
          </p:cNvSpPr>
          <p:nvPr>
            <p:ph type="ctrTitle"/>
          </p:nvPr>
        </p:nvSpPr>
        <p:spPr>
          <a:xfrm>
            <a:off x="1133300" y="1036963"/>
            <a:ext cx="6469500" cy="19581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US" sz="4800" dirty="0">
                <a:solidFill>
                  <a:schemeClr val="lt1"/>
                </a:solidFill>
              </a:rPr>
              <a:t>Storage Devices/Peripherals</a:t>
            </a:r>
            <a:endParaRPr sz="4800" dirty="0">
              <a:solidFill>
                <a:schemeClr val="lt1"/>
              </a:solidFill>
            </a:endParaRPr>
          </a:p>
        </p:txBody>
      </p:sp>
      <p:sp>
        <p:nvSpPr>
          <p:cNvPr id="314" name="Google Shape;314;p41"/>
          <p:cNvSpPr txBox="1">
            <a:spLocks noGrp="1"/>
          </p:cNvSpPr>
          <p:nvPr>
            <p:ph type="subTitle" idx="1"/>
          </p:nvPr>
        </p:nvSpPr>
        <p:spPr>
          <a:xfrm>
            <a:off x="1133300" y="3306875"/>
            <a:ext cx="5473800" cy="4431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US" sz="2800" dirty="0"/>
              <a:t>Units 4 &amp; 5</a:t>
            </a:r>
            <a:endParaRPr sz="2800" dirty="0"/>
          </a:p>
        </p:txBody>
      </p:sp>
      <p:sp>
        <p:nvSpPr>
          <p:cNvPr id="315" name="Google Shape;315;p41"/>
          <p:cNvSpPr txBox="1">
            <a:spLocks noGrp="1"/>
          </p:cNvSpPr>
          <p:nvPr>
            <p:ph type="sldNum" idx="12"/>
          </p:nvPr>
        </p:nvSpPr>
        <p:spPr>
          <a:xfrm>
            <a:off x="7875300" y="4434050"/>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t>1</a:t>
            </a:fld>
            <a:endParaRPr>
              <a:solidFill>
                <a:schemeClr val="accent2"/>
              </a:solidFill>
            </a:endParaRPr>
          </a:p>
        </p:txBody>
      </p:sp>
      <p:sp>
        <p:nvSpPr>
          <p:cNvPr id="316" name="Google Shape;316;p41"/>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678D6F-4BDB-473F-A933-A0DF5676B845}"/>
              </a:ext>
            </a:extLst>
          </p:cNvPr>
          <p:cNvSpPr>
            <a:spLocks noGrp="1"/>
          </p:cNvSpPr>
          <p:nvPr>
            <p:ph type="title"/>
          </p:nvPr>
        </p:nvSpPr>
        <p:spPr/>
        <p:txBody>
          <a:bodyPr/>
          <a:lstStyle/>
          <a:p>
            <a:endParaRPr lang="ru-RU"/>
          </a:p>
        </p:txBody>
      </p:sp>
      <p:sp>
        <p:nvSpPr>
          <p:cNvPr id="3" name="Номер слайда 2">
            <a:extLst>
              <a:ext uri="{FF2B5EF4-FFF2-40B4-BE49-F238E27FC236}">
                <a16:creationId xmlns:a16="http://schemas.microsoft.com/office/drawing/2014/main" id="{78E7E420-F2CF-4BD5-8211-682B4875D040}"/>
              </a:ext>
            </a:extLst>
          </p:cNvPr>
          <p:cNvSpPr>
            <a:spLocks noGrp="1"/>
          </p:cNvSpPr>
          <p:nvPr>
            <p:ph type="sldNum" idx="12"/>
          </p:nvPr>
        </p:nvSpPr>
        <p:spPr/>
        <p:txBody>
          <a:bodyPr/>
          <a:lstStyle/>
          <a:p>
            <a:pPr marL="0" lvl="0" indent="0" algn="r" rtl="0">
              <a:spcBef>
                <a:spcPts val="0"/>
              </a:spcBef>
              <a:spcAft>
                <a:spcPts val="0"/>
              </a:spcAft>
              <a:buNone/>
            </a:pPr>
            <a:r>
              <a:rPr lang="en"/>
              <a:t>0</a:t>
            </a:r>
            <a:fld id="{00000000-1234-1234-1234-123412341234}" type="slidenum">
              <a:rPr lang="en" smtClean="0"/>
              <a:t>10</a:t>
            </a:fld>
            <a:endParaRPr/>
          </a:p>
        </p:txBody>
      </p:sp>
      <p:pic>
        <p:nvPicPr>
          <p:cNvPr id="5" name="Рисунок 4">
            <a:extLst>
              <a:ext uri="{FF2B5EF4-FFF2-40B4-BE49-F238E27FC236}">
                <a16:creationId xmlns:a16="http://schemas.microsoft.com/office/drawing/2014/main" id="{2B321736-9322-4EA8-B9F5-AB711C280837}"/>
              </a:ext>
            </a:extLst>
          </p:cNvPr>
          <p:cNvPicPr>
            <a:picLocks noChangeAspect="1"/>
          </p:cNvPicPr>
          <p:nvPr/>
        </p:nvPicPr>
        <p:blipFill>
          <a:blip r:embed="rId2"/>
          <a:stretch>
            <a:fillRect/>
          </a:stretch>
        </p:blipFill>
        <p:spPr>
          <a:xfrm>
            <a:off x="0" y="0"/>
            <a:ext cx="4837814" cy="5143500"/>
          </a:xfrm>
          <a:prstGeom prst="rect">
            <a:avLst/>
          </a:prstGeom>
        </p:spPr>
      </p:pic>
      <p:pic>
        <p:nvPicPr>
          <p:cNvPr id="6" name="Рисунок 5">
            <a:extLst>
              <a:ext uri="{FF2B5EF4-FFF2-40B4-BE49-F238E27FC236}">
                <a16:creationId xmlns:a16="http://schemas.microsoft.com/office/drawing/2014/main" id="{744E37F0-3299-4CA8-A6EF-994A6DDD595D}"/>
              </a:ext>
            </a:extLst>
          </p:cNvPr>
          <p:cNvPicPr>
            <a:picLocks noChangeAspect="1"/>
          </p:cNvPicPr>
          <p:nvPr/>
        </p:nvPicPr>
        <p:blipFill>
          <a:blip r:embed="rId3"/>
          <a:stretch>
            <a:fillRect/>
          </a:stretch>
        </p:blipFill>
        <p:spPr>
          <a:xfrm>
            <a:off x="4837815" y="0"/>
            <a:ext cx="4306185" cy="5143500"/>
          </a:xfrm>
          <a:prstGeom prst="rect">
            <a:avLst/>
          </a:prstGeom>
        </p:spPr>
      </p:pic>
      <p:sp>
        <p:nvSpPr>
          <p:cNvPr id="7" name="TextBox 6">
            <a:extLst>
              <a:ext uri="{FF2B5EF4-FFF2-40B4-BE49-F238E27FC236}">
                <a16:creationId xmlns:a16="http://schemas.microsoft.com/office/drawing/2014/main" id="{6344EB83-A171-4969-9003-CB5ADF401A9B}"/>
              </a:ext>
            </a:extLst>
          </p:cNvPr>
          <p:cNvSpPr txBox="1"/>
          <p:nvPr/>
        </p:nvSpPr>
        <p:spPr>
          <a:xfrm>
            <a:off x="1775637" y="2083981"/>
            <a:ext cx="1095154" cy="338554"/>
          </a:xfrm>
          <a:prstGeom prst="rect">
            <a:avLst/>
          </a:prstGeom>
          <a:noFill/>
        </p:spPr>
        <p:txBody>
          <a:bodyPr wrap="square" rtlCol="0">
            <a:spAutoFit/>
          </a:bodyPr>
          <a:lstStyle/>
          <a:p>
            <a:r>
              <a:rPr lang="en-US" sz="1600" b="1" dirty="0">
                <a:solidFill>
                  <a:srgbClr val="FF0000"/>
                </a:solidFill>
              </a:rPr>
              <a:t>array</a:t>
            </a:r>
            <a:endParaRPr lang="ru-RU" sz="1600" b="1" dirty="0">
              <a:solidFill>
                <a:srgbClr val="FF0000"/>
              </a:solidFill>
            </a:endParaRPr>
          </a:p>
        </p:txBody>
      </p:sp>
      <p:sp>
        <p:nvSpPr>
          <p:cNvPr id="8" name="TextBox 7">
            <a:extLst>
              <a:ext uri="{FF2B5EF4-FFF2-40B4-BE49-F238E27FC236}">
                <a16:creationId xmlns:a16="http://schemas.microsoft.com/office/drawing/2014/main" id="{305B34E9-EE8B-404D-9A36-BFD0317025A5}"/>
              </a:ext>
            </a:extLst>
          </p:cNvPr>
          <p:cNvSpPr txBox="1"/>
          <p:nvPr/>
        </p:nvSpPr>
        <p:spPr>
          <a:xfrm>
            <a:off x="2317897" y="2296633"/>
            <a:ext cx="2632109" cy="338554"/>
          </a:xfrm>
          <a:prstGeom prst="rect">
            <a:avLst/>
          </a:prstGeom>
          <a:noFill/>
        </p:spPr>
        <p:txBody>
          <a:bodyPr wrap="square" rtlCol="0">
            <a:spAutoFit/>
          </a:bodyPr>
          <a:lstStyle/>
          <a:p>
            <a:r>
              <a:rPr lang="en-US" sz="1600" b="1" dirty="0">
                <a:solidFill>
                  <a:srgbClr val="FF0000"/>
                </a:solidFill>
              </a:rPr>
              <a:t>memory storage density</a:t>
            </a:r>
            <a:endParaRPr lang="ru-RU" sz="1600" b="1" dirty="0">
              <a:solidFill>
                <a:srgbClr val="FF0000"/>
              </a:solidFill>
            </a:endParaRPr>
          </a:p>
        </p:txBody>
      </p:sp>
      <p:sp>
        <p:nvSpPr>
          <p:cNvPr id="9" name="TextBox 8">
            <a:extLst>
              <a:ext uri="{FF2B5EF4-FFF2-40B4-BE49-F238E27FC236}">
                <a16:creationId xmlns:a16="http://schemas.microsoft.com/office/drawing/2014/main" id="{A6383086-C6A7-4BCF-A101-9F5A962494B1}"/>
              </a:ext>
            </a:extLst>
          </p:cNvPr>
          <p:cNvSpPr txBox="1"/>
          <p:nvPr/>
        </p:nvSpPr>
        <p:spPr>
          <a:xfrm>
            <a:off x="1275907" y="2860158"/>
            <a:ext cx="1095154" cy="338554"/>
          </a:xfrm>
          <a:prstGeom prst="rect">
            <a:avLst/>
          </a:prstGeom>
          <a:noFill/>
        </p:spPr>
        <p:txBody>
          <a:bodyPr wrap="square" rtlCol="0">
            <a:spAutoFit/>
          </a:bodyPr>
          <a:lstStyle/>
          <a:p>
            <a:r>
              <a:rPr lang="en-US" sz="1600" b="1" dirty="0">
                <a:solidFill>
                  <a:srgbClr val="FF0000"/>
                </a:solidFill>
              </a:rPr>
              <a:t>CD-R</a:t>
            </a:r>
            <a:endParaRPr lang="ru-RU" sz="1600" b="1" dirty="0">
              <a:solidFill>
                <a:srgbClr val="FF0000"/>
              </a:solidFill>
            </a:endParaRPr>
          </a:p>
        </p:txBody>
      </p:sp>
      <p:sp>
        <p:nvSpPr>
          <p:cNvPr id="10" name="TextBox 9">
            <a:extLst>
              <a:ext uri="{FF2B5EF4-FFF2-40B4-BE49-F238E27FC236}">
                <a16:creationId xmlns:a16="http://schemas.microsoft.com/office/drawing/2014/main" id="{4D1FE020-161B-4672-916A-FF4EA335DAF3}"/>
              </a:ext>
            </a:extLst>
          </p:cNvPr>
          <p:cNvSpPr txBox="1"/>
          <p:nvPr/>
        </p:nvSpPr>
        <p:spPr>
          <a:xfrm>
            <a:off x="1020726" y="3072810"/>
            <a:ext cx="2254103" cy="338554"/>
          </a:xfrm>
          <a:prstGeom prst="rect">
            <a:avLst/>
          </a:prstGeom>
          <a:noFill/>
        </p:spPr>
        <p:txBody>
          <a:bodyPr wrap="square" rtlCol="0">
            <a:spAutoFit/>
          </a:bodyPr>
          <a:lstStyle/>
          <a:p>
            <a:r>
              <a:rPr lang="en-US" sz="1600" b="1" dirty="0">
                <a:solidFill>
                  <a:srgbClr val="FF0000"/>
                </a:solidFill>
              </a:rPr>
              <a:t>data compression</a:t>
            </a:r>
            <a:endParaRPr lang="ru-RU" sz="1600" b="1" dirty="0">
              <a:solidFill>
                <a:srgbClr val="FF0000"/>
              </a:solidFill>
            </a:endParaRPr>
          </a:p>
        </p:txBody>
      </p:sp>
      <p:sp>
        <p:nvSpPr>
          <p:cNvPr id="11" name="TextBox 10">
            <a:extLst>
              <a:ext uri="{FF2B5EF4-FFF2-40B4-BE49-F238E27FC236}">
                <a16:creationId xmlns:a16="http://schemas.microsoft.com/office/drawing/2014/main" id="{3C1D4870-1368-4228-8BC2-69E52FCE734B}"/>
              </a:ext>
            </a:extLst>
          </p:cNvPr>
          <p:cNvSpPr txBox="1"/>
          <p:nvPr/>
        </p:nvSpPr>
        <p:spPr>
          <a:xfrm>
            <a:off x="1388100" y="3561907"/>
            <a:ext cx="1099919" cy="307777"/>
          </a:xfrm>
          <a:prstGeom prst="rect">
            <a:avLst/>
          </a:prstGeom>
          <a:noFill/>
        </p:spPr>
        <p:txBody>
          <a:bodyPr wrap="square" rtlCol="0">
            <a:spAutoFit/>
          </a:bodyPr>
          <a:lstStyle/>
          <a:p>
            <a:r>
              <a:rPr lang="en-US" b="1" dirty="0">
                <a:solidFill>
                  <a:srgbClr val="FF0000"/>
                </a:solidFill>
              </a:rPr>
              <a:t>CD-RW</a:t>
            </a:r>
            <a:endParaRPr lang="ru-RU" b="1" dirty="0">
              <a:solidFill>
                <a:srgbClr val="FF0000"/>
              </a:solidFill>
            </a:endParaRPr>
          </a:p>
        </p:txBody>
      </p:sp>
      <p:sp>
        <p:nvSpPr>
          <p:cNvPr id="12" name="TextBox 11">
            <a:extLst>
              <a:ext uri="{FF2B5EF4-FFF2-40B4-BE49-F238E27FC236}">
                <a16:creationId xmlns:a16="http://schemas.microsoft.com/office/drawing/2014/main" id="{2184DCA3-0855-47C0-A77F-128F4E97C959}"/>
              </a:ext>
            </a:extLst>
          </p:cNvPr>
          <p:cNvSpPr txBox="1"/>
          <p:nvPr/>
        </p:nvSpPr>
        <p:spPr>
          <a:xfrm>
            <a:off x="1275907" y="4061371"/>
            <a:ext cx="1212113" cy="338554"/>
          </a:xfrm>
          <a:prstGeom prst="rect">
            <a:avLst/>
          </a:prstGeom>
          <a:noFill/>
        </p:spPr>
        <p:txBody>
          <a:bodyPr wrap="square" rtlCol="0">
            <a:spAutoFit/>
          </a:bodyPr>
          <a:lstStyle/>
          <a:p>
            <a:r>
              <a:rPr lang="en-US" sz="1600" b="1" dirty="0">
                <a:solidFill>
                  <a:srgbClr val="FF0000"/>
                </a:solidFill>
              </a:rPr>
              <a:t>RAID</a:t>
            </a:r>
            <a:endParaRPr lang="ru-RU" sz="1600" b="1" dirty="0">
              <a:solidFill>
                <a:srgbClr val="FF0000"/>
              </a:solidFill>
            </a:endParaRPr>
          </a:p>
        </p:txBody>
      </p:sp>
      <p:sp>
        <p:nvSpPr>
          <p:cNvPr id="13" name="TextBox 12">
            <a:extLst>
              <a:ext uri="{FF2B5EF4-FFF2-40B4-BE49-F238E27FC236}">
                <a16:creationId xmlns:a16="http://schemas.microsoft.com/office/drawing/2014/main" id="{9BA80175-DD01-4BFD-97FC-EEADE3B14565}"/>
              </a:ext>
            </a:extLst>
          </p:cNvPr>
          <p:cNvSpPr txBox="1"/>
          <p:nvPr/>
        </p:nvSpPr>
        <p:spPr>
          <a:xfrm>
            <a:off x="720000" y="4578039"/>
            <a:ext cx="1268288" cy="338554"/>
          </a:xfrm>
          <a:prstGeom prst="rect">
            <a:avLst/>
          </a:prstGeom>
          <a:noFill/>
        </p:spPr>
        <p:txBody>
          <a:bodyPr wrap="square" rtlCol="0">
            <a:spAutoFit/>
          </a:bodyPr>
          <a:lstStyle/>
          <a:p>
            <a:r>
              <a:rPr lang="en-US" sz="1600" b="1" dirty="0">
                <a:solidFill>
                  <a:srgbClr val="FF0000"/>
                </a:solidFill>
              </a:rPr>
              <a:t>zip drive</a:t>
            </a:r>
            <a:endParaRPr lang="ru-RU" sz="1600" b="1" dirty="0">
              <a:solidFill>
                <a:srgbClr val="FF0000"/>
              </a:solidFill>
            </a:endParaRPr>
          </a:p>
        </p:txBody>
      </p:sp>
      <p:sp>
        <p:nvSpPr>
          <p:cNvPr id="14" name="Стрелка: вправо 13">
            <a:extLst>
              <a:ext uri="{FF2B5EF4-FFF2-40B4-BE49-F238E27FC236}">
                <a16:creationId xmlns:a16="http://schemas.microsoft.com/office/drawing/2014/main" id="{7612F4EA-DC57-46C6-9C04-127AA51F7E6B}"/>
              </a:ext>
            </a:extLst>
          </p:cNvPr>
          <p:cNvSpPr/>
          <p:nvPr/>
        </p:nvSpPr>
        <p:spPr>
          <a:xfrm>
            <a:off x="5358262" y="1401408"/>
            <a:ext cx="296611" cy="150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a:extLst>
              <a:ext uri="{FF2B5EF4-FFF2-40B4-BE49-F238E27FC236}">
                <a16:creationId xmlns:a16="http://schemas.microsoft.com/office/drawing/2014/main" id="{18B80D51-5DDD-4114-B27B-4F43F43B2D02}"/>
              </a:ext>
            </a:extLst>
          </p:cNvPr>
          <p:cNvSpPr/>
          <p:nvPr/>
        </p:nvSpPr>
        <p:spPr>
          <a:xfrm>
            <a:off x="5266234" y="3430815"/>
            <a:ext cx="330709" cy="150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a:extLst>
              <a:ext uri="{FF2B5EF4-FFF2-40B4-BE49-F238E27FC236}">
                <a16:creationId xmlns:a16="http://schemas.microsoft.com/office/drawing/2014/main" id="{6AD1C2B8-5573-4BC2-9E40-4594FEF8E93B}"/>
              </a:ext>
            </a:extLst>
          </p:cNvPr>
          <p:cNvSpPr/>
          <p:nvPr/>
        </p:nvSpPr>
        <p:spPr>
          <a:xfrm>
            <a:off x="5237085" y="4650154"/>
            <a:ext cx="371040" cy="194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26518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735F81-A497-AAFE-3922-B30C2BB8F966}"/>
              </a:ext>
            </a:extLst>
          </p:cNvPr>
          <p:cNvSpPr>
            <a:spLocks noGrp="1"/>
          </p:cNvSpPr>
          <p:nvPr>
            <p:ph type="body" idx="1"/>
          </p:nvPr>
        </p:nvSpPr>
        <p:spPr>
          <a:xfrm>
            <a:off x="180622" y="1241779"/>
            <a:ext cx="8827912" cy="3327096"/>
          </a:xfrm>
        </p:spPr>
        <p:txBody>
          <a:bodyPr/>
          <a:lstStyle/>
          <a:p>
            <a:r>
              <a:rPr lang="en-US" sz="2400" dirty="0"/>
              <a:t>1. The company will purchase an array.	</a:t>
            </a:r>
          </a:p>
          <a:p>
            <a:r>
              <a:rPr lang="en-US" sz="2400" dirty="0"/>
              <a:t>True</a:t>
            </a:r>
          </a:p>
          <a:p>
            <a:r>
              <a:rPr lang="en-US" sz="2400" dirty="0"/>
              <a:t>False</a:t>
            </a:r>
          </a:p>
          <a:p>
            <a:r>
              <a:rPr lang="en-US" sz="2400" dirty="0"/>
              <a:t>2. All of the requests were approved.	</a:t>
            </a:r>
          </a:p>
          <a:p>
            <a:r>
              <a:rPr lang="en-US" sz="2400" dirty="0"/>
              <a:t>True</a:t>
            </a:r>
          </a:p>
          <a:p>
            <a:r>
              <a:rPr lang="en-US" sz="2400" dirty="0"/>
              <a:t>False</a:t>
            </a:r>
          </a:p>
          <a:p>
            <a:r>
              <a:rPr lang="en-US" sz="2400" dirty="0"/>
              <a:t>3. Management thinks a new main data backup device is too expensive.	</a:t>
            </a:r>
          </a:p>
          <a:p>
            <a:r>
              <a:rPr lang="en-US" sz="2400" dirty="0"/>
              <a:t>True</a:t>
            </a:r>
          </a:p>
          <a:p>
            <a:r>
              <a:rPr lang="en-US" sz="2400" dirty="0"/>
              <a:t>False</a:t>
            </a:r>
          </a:p>
        </p:txBody>
      </p:sp>
      <p:sp>
        <p:nvSpPr>
          <p:cNvPr id="3" name="Title 2">
            <a:extLst>
              <a:ext uri="{FF2B5EF4-FFF2-40B4-BE49-F238E27FC236}">
                <a16:creationId xmlns:a16="http://schemas.microsoft.com/office/drawing/2014/main" id="{6D51658E-8AB2-592B-1B9F-F2C152FB81AA}"/>
              </a:ext>
            </a:extLst>
          </p:cNvPr>
          <p:cNvSpPr>
            <a:spLocks noGrp="1"/>
          </p:cNvSpPr>
          <p:nvPr>
            <p:ph type="title"/>
          </p:nvPr>
        </p:nvSpPr>
        <p:spPr>
          <a:xfrm>
            <a:off x="0" y="304800"/>
            <a:ext cx="9144000" cy="668098"/>
          </a:xfrm>
        </p:spPr>
        <p:txBody>
          <a:bodyPr/>
          <a:lstStyle/>
          <a:p>
            <a:r>
              <a:rPr lang="en-US" b="1" i="0" dirty="0">
                <a:solidFill>
                  <a:schemeClr val="bg1"/>
                </a:solidFill>
                <a:effectLst/>
                <a:latin typeface="Times New Roman" panose="02020603050405020304" pitchFamily="18" charset="0"/>
              </a:rPr>
              <a:t>Listen to a conversation between an IT employee and his manager. Mark the following statements as </a:t>
            </a:r>
            <a:r>
              <a:rPr lang="en-US" b="1" i="1" dirty="0">
                <a:solidFill>
                  <a:schemeClr val="bg1"/>
                </a:solidFill>
                <a:effectLst/>
                <a:latin typeface="Times New Roman" panose="02020603050405020304" pitchFamily="18" charset="0"/>
              </a:rPr>
              <a:t>True</a:t>
            </a:r>
            <a:r>
              <a:rPr lang="en-US" b="1" i="0" dirty="0">
                <a:solidFill>
                  <a:schemeClr val="bg1"/>
                </a:solidFill>
                <a:effectLst/>
                <a:latin typeface="Times New Roman" panose="02020603050405020304" pitchFamily="18" charset="0"/>
              </a:rPr>
              <a:t> or </a:t>
            </a:r>
            <a:r>
              <a:rPr lang="en-US" b="1" i="1" dirty="0">
                <a:solidFill>
                  <a:schemeClr val="bg1"/>
                </a:solidFill>
                <a:effectLst/>
                <a:latin typeface="Times New Roman" panose="02020603050405020304" pitchFamily="18" charset="0"/>
              </a:rPr>
              <a:t>False</a:t>
            </a:r>
            <a:r>
              <a:rPr lang="en-US" b="1" i="0" dirty="0">
                <a:solidFill>
                  <a:schemeClr val="bg1"/>
                </a:solidFill>
                <a:effectLst/>
                <a:latin typeface="Times New Roman" panose="02020603050405020304" pitchFamily="18" charset="0"/>
              </a:rPr>
              <a:t>.</a:t>
            </a:r>
            <a:endParaRPr lang="en-US" dirty="0">
              <a:solidFill>
                <a:schemeClr val="bg1"/>
              </a:solidFill>
            </a:endParaRPr>
          </a:p>
        </p:txBody>
      </p:sp>
      <p:cxnSp>
        <p:nvCxnSpPr>
          <p:cNvPr id="5" name="Straight Connector 4">
            <a:extLst>
              <a:ext uri="{FF2B5EF4-FFF2-40B4-BE49-F238E27FC236}">
                <a16:creationId xmlns:a16="http://schemas.microsoft.com/office/drawing/2014/main" id="{801D13ED-B912-85F7-FBAF-434FA0720915}"/>
              </a:ext>
            </a:extLst>
          </p:cNvPr>
          <p:cNvCxnSpPr>
            <a:cxnSpLocks/>
          </p:cNvCxnSpPr>
          <p:nvPr/>
        </p:nvCxnSpPr>
        <p:spPr>
          <a:xfrm>
            <a:off x="666044" y="2032000"/>
            <a:ext cx="84666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08E1516B-855D-B67A-0BCD-41EB98EC2510}"/>
              </a:ext>
            </a:extLst>
          </p:cNvPr>
          <p:cNvCxnSpPr>
            <a:cxnSpLocks/>
          </p:cNvCxnSpPr>
          <p:nvPr/>
        </p:nvCxnSpPr>
        <p:spPr>
          <a:xfrm>
            <a:off x="666044" y="3499556"/>
            <a:ext cx="84666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23426A2-C19F-5D3F-72A3-D3E1C82B4511}"/>
              </a:ext>
            </a:extLst>
          </p:cNvPr>
          <p:cNvCxnSpPr/>
          <p:nvPr/>
        </p:nvCxnSpPr>
        <p:spPr>
          <a:xfrm>
            <a:off x="756356" y="4955822"/>
            <a:ext cx="756355" cy="0"/>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audio">
            <a:hlinkClick r:id="" action="ppaction://media"/>
            <a:extLst>
              <a:ext uri="{FF2B5EF4-FFF2-40B4-BE49-F238E27FC236}">
                <a16:creationId xmlns:a16="http://schemas.microsoft.com/office/drawing/2014/main" id="{58F7F2A3-A69C-4957-4341-4E2B94ED87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63897" y="3959275"/>
            <a:ext cx="609600" cy="609600"/>
          </a:xfrm>
          <a:prstGeom prst="rect">
            <a:avLst/>
          </a:prstGeom>
        </p:spPr>
      </p:pic>
    </p:spTree>
    <p:extLst>
      <p:ext uri="{BB962C8B-B14F-4D97-AF65-F5344CB8AC3E}">
        <p14:creationId xmlns:p14="http://schemas.microsoft.com/office/powerpoint/2010/main" val="2378174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9"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6D9246-E0A4-EB42-FAA0-B8BDA47E4B57}"/>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F4DE71F5-87D5-B1FB-7562-98667B162C69}"/>
              </a:ext>
            </a:extLst>
          </p:cNvPr>
          <p:cNvSpPr>
            <a:spLocks noGrp="1"/>
          </p:cNvSpPr>
          <p:nvPr>
            <p:ph type="title"/>
          </p:nvPr>
        </p:nvSpPr>
        <p:spPr>
          <a:xfrm>
            <a:off x="169332" y="124178"/>
            <a:ext cx="8748889" cy="848720"/>
          </a:xfrm>
        </p:spPr>
        <p:txBody>
          <a:bodyPr/>
          <a:lstStyle/>
          <a:p>
            <a:r>
              <a:rPr lang="en-US" b="1" i="0" dirty="0">
                <a:solidFill>
                  <a:schemeClr val="bg1"/>
                </a:solidFill>
                <a:effectLst/>
                <a:latin typeface="Times New Roman" panose="02020603050405020304" pitchFamily="18" charset="0"/>
              </a:rPr>
              <a:t>Listen again and complete the conversation.</a:t>
            </a:r>
            <a:endParaRPr lang="en-US" dirty="0">
              <a:solidFill>
                <a:schemeClr val="bg1"/>
              </a:solidFill>
            </a:endParaRPr>
          </a:p>
        </p:txBody>
      </p:sp>
      <p:graphicFrame>
        <p:nvGraphicFramePr>
          <p:cNvPr id="4" name="Table 3">
            <a:extLst>
              <a:ext uri="{FF2B5EF4-FFF2-40B4-BE49-F238E27FC236}">
                <a16:creationId xmlns:a16="http://schemas.microsoft.com/office/drawing/2014/main" id="{0531C371-5501-A2B6-F02B-24F5EBC08862}"/>
              </a:ext>
            </a:extLst>
          </p:cNvPr>
          <p:cNvGraphicFramePr>
            <a:graphicFrameLocks noGrp="1"/>
          </p:cNvGraphicFramePr>
          <p:nvPr>
            <p:extLst>
              <p:ext uri="{D42A27DB-BD31-4B8C-83A1-F6EECF244321}">
                <p14:modId xmlns:p14="http://schemas.microsoft.com/office/powerpoint/2010/main" val="2655627982"/>
              </p:ext>
            </p:extLst>
          </p:nvPr>
        </p:nvGraphicFramePr>
        <p:xfrm>
          <a:off x="225779" y="869244"/>
          <a:ext cx="8748889" cy="3951264"/>
        </p:xfrm>
        <a:graphic>
          <a:graphicData uri="http://schemas.openxmlformats.org/drawingml/2006/table">
            <a:tbl>
              <a:tblPr/>
              <a:tblGrid>
                <a:gridCol w="8748889">
                  <a:extLst>
                    <a:ext uri="{9D8B030D-6E8A-4147-A177-3AD203B41FA5}">
                      <a16:colId xmlns:a16="http://schemas.microsoft.com/office/drawing/2014/main" val="640127389"/>
                    </a:ext>
                  </a:extLst>
                </a:gridCol>
              </a:tblGrid>
              <a:tr h="299556">
                <a:tc>
                  <a:txBody>
                    <a:bodyPr/>
                    <a:lstStyle/>
                    <a:p>
                      <a:r>
                        <a:rPr lang="en-US" sz="1200" b="1">
                          <a:effectLst/>
                        </a:rPr>
                        <a:t>Manager:</a:t>
                      </a:r>
                      <a:r>
                        <a:rPr lang="en-US" sz="1200">
                          <a:effectLst/>
                        </a:rPr>
                        <a:t> Harold, could I see you for a few minutes?</a:t>
                      </a:r>
                    </a:p>
                  </a:txBody>
                  <a:tcPr marL="80700" marR="80700" marT="40350" marB="40350" anchor="ctr">
                    <a:lnL>
                      <a:noFill/>
                    </a:lnL>
                    <a:lnR>
                      <a:noFill/>
                    </a:lnR>
                    <a:lnT>
                      <a:noFill/>
                    </a:lnT>
                    <a:lnB>
                      <a:noFill/>
                    </a:lnB>
                    <a:solidFill>
                      <a:srgbClr val="FFFFCC"/>
                    </a:solidFill>
                  </a:tcPr>
                </a:tc>
                <a:extLst>
                  <a:ext uri="{0D108BD9-81ED-4DB2-BD59-A6C34878D82A}">
                    <a16:rowId xmlns:a16="http://schemas.microsoft.com/office/drawing/2014/main" val="3937631654"/>
                  </a:ext>
                </a:extLst>
              </a:tr>
              <a:tr h="299556">
                <a:tc>
                  <a:txBody>
                    <a:bodyPr/>
                    <a:lstStyle/>
                    <a:p>
                      <a:r>
                        <a:rPr lang="en-US" sz="1200" b="1">
                          <a:effectLst/>
                        </a:rPr>
                        <a:t>Employee:</a:t>
                      </a:r>
                      <a:r>
                        <a:rPr lang="en-US" sz="1200">
                          <a:effectLst/>
                        </a:rPr>
                        <a:t> Sure, Mrs. Smith. What's going on?</a:t>
                      </a:r>
                    </a:p>
                  </a:txBody>
                  <a:tcPr marL="80700" marR="80700" marT="40350" marB="40350" anchor="ctr">
                    <a:lnL>
                      <a:noFill/>
                    </a:lnL>
                    <a:lnR>
                      <a:noFill/>
                    </a:lnR>
                    <a:lnT>
                      <a:noFill/>
                    </a:lnT>
                    <a:lnB>
                      <a:noFill/>
                    </a:lnB>
                    <a:solidFill>
                      <a:srgbClr val="FFFFFF"/>
                    </a:solidFill>
                  </a:tcPr>
                </a:tc>
                <a:extLst>
                  <a:ext uri="{0D108BD9-81ED-4DB2-BD59-A6C34878D82A}">
                    <a16:rowId xmlns:a16="http://schemas.microsoft.com/office/drawing/2014/main" val="187777544"/>
                  </a:ext>
                </a:extLst>
              </a:tr>
              <a:tr h="299556">
                <a:tc>
                  <a:txBody>
                    <a:bodyPr/>
                    <a:lstStyle/>
                    <a:p>
                      <a:r>
                        <a:rPr lang="en-US" sz="1200" b="1">
                          <a:effectLst/>
                        </a:rPr>
                        <a:t>Manager:</a:t>
                      </a:r>
                      <a:r>
                        <a:rPr lang="en-US" sz="1200">
                          <a:effectLst/>
                        </a:rPr>
                        <a:t> A few of the requests you sent in have been approved.</a:t>
                      </a:r>
                    </a:p>
                  </a:txBody>
                  <a:tcPr marL="80700" marR="80700" marT="40350" marB="40350" anchor="ctr">
                    <a:lnL>
                      <a:noFill/>
                    </a:lnL>
                    <a:lnR>
                      <a:noFill/>
                    </a:lnR>
                    <a:lnT>
                      <a:noFill/>
                    </a:lnT>
                    <a:lnB>
                      <a:noFill/>
                    </a:lnB>
                    <a:solidFill>
                      <a:srgbClr val="FFFFCC"/>
                    </a:solidFill>
                  </a:tcPr>
                </a:tc>
                <a:extLst>
                  <a:ext uri="{0D108BD9-81ED-4DB2-BD59-A6C34878D82A}">
                    <a16:rowId xmlns:a16="http://schemas.microsoft.com/office/drawing/2014/main" val="558524260"/>
                  </a:ext>
                </a:extLst>
              </a:tr>
              <a:tr h="299556">
                <a:tc>
                  <a:txBody>
                    <a:bodyPr/>
                    <a:lstStyle/>
                    <a:p>
                      <a:r>
                        <a:rPr lang="en-US" sz="1200" b="1">
                          <a:effectLst/>
                        </a:rPr>
                        <a:t>Employee:</a:t>
                      </a:r>
                      <a:r>
                        <a:rPr lang="en-US" sz="1200">
                          <a:effectLst/>
                        </a:rPr>
                        <a:t> That's great! So what did we get?</a:t>
                      </a:r>
                    </a:p>
                  </a:txBody>
                  <a:tcPr marL="80700" marR="80700" marT="40350" marB="40350" anchor="ctr">
                    <a:lnL>
                      <a:noFill/>
                    </a:lnL>
                    <a:lnR>
                      <a:noFill/>
                    </a:lnR>
                    <a:lnT>
                      <a:noFill/>
                    </a:lnT>
                    <a:lnB>
                      <a:noFill/>
                    </a:lnB>
                    <a:solidFill>
                      <a:srgbClr val="FFFFFF"/>
                    </a:solidFill>
                  </a:tcPr>
                </a:tc>
                <a:extLst>
                  <a:ext uri="{0D108BD9-81ED-4DB2-BD59-A6C34878D82A}">
                    <a16:rowId xmlns:a16="http://schemas.microsoft.com/office/drawing/2014/main" val="2931167683"/>
                  </a:ext>
                </a:extLst>
              </a:tr>
              <a:tr h="299556">
                <a:tc>
                  <a:txBody>
                    <a:bodyPr/>
                    <a:lstStyle/>
                    <a:p>
                      <a:r>
                        <a:rPr lang="en-US" sz="1200" b="1" dirty="0">
                          <a:effectLst/>
                        </a:rPr>
                        <a:t>Manager:</a:t>
                      </a:r>
                      <a:r>
                        <a:rPr lang="en-US" sz="1200" dirty="0">
                          <a:effectLst/>
                        </a:rPr>
                        <a:t> Management didn't like hearing about the </a:t>
                      </a:r>
                      <a:r>
                        <a:rPr lang="en-US" sz="1200" b="1" dirty="0">
                          <a:effectLst/>
                        </a:rPr>
                        <a:t>1) ________  _________</a:t>
                      </a:r>
                      <a:r>
                        <a:rPr lang="en-US" sz="1200" dirty="0">
                          <a:effectLst/>
                        </a:rPr>
                        <a:t>  , so we're getting the array.</a:t>
                      </a:r>
                    </a:p>
                  </a:txBody>
                  <a:tcPr marL="80700" marR="80700" marT="40350" marB="40350" anchor="ctr">
                    <a:lnL>
                      <a:noFill/>
                    </a:lnL>
                    <a:lnR>
                      <a:noFill/>
                    </a:lnR>
                    <a:lnT>
                      <a:noFill/>
                    </a:lnT>
                    <a:lnB>
                      <a:noFill/>
                    </a:lnB>
                    <a:solidFill>
                      <a:srgbClr val="FFFFCC"/>
                    </a:solidFill>
                  </a:tcPr>
                </a:tc>
                <a:extLst>
                  <a:ext uri="{0D108BD9-81ED-4DB2-BD59-A6C34878D82A}">
                    <a16:rowId xmlns:a16="http://schemas.microsoft.com/office/drawing/2014/main" val="2937048439"/>
                  </a:ext>
                </a:extLst>
              </a:tr>
              <a:tr h="299556">
                <a:tc>
                  <a:txBody>
                    <a:bodyPr/>
                    <a:lstStyle/>
                    <a:p>
                      <a:r>
                        <a:rPr lang="en-US" sz="1200" b="1" dirty="0">
                          <a:effectLst/>
                        </a:rPr>
                        <a:t>Employee:</a:t>
                      </a:r>
                      <a:r>
                        <a:rPr lang="en-US" sz="1200" dirty="0">
                          <a:effectLst/>
                        </a:rPr>
                        <a:t> Yes, that was pretty bad. What about some of the </a:t>
                      </a:r>
                      <a:r>
                        <a:rPr lang="en-US" sz="1200" b="1" dirty="0">
                          <a:effectLst/>
                        </a:rPr>
                        <a:t>2)</a:t>
                      </a:r>
                      <a:r>
                        <a:rPr lang="en-US" sz="1200" dirty="0">
                          <a:effectLst/>
                        </a:rPr>
                        <a:t> ___________   ____________ ?</a:t>
                      </a:r>
                    </a:p>
                  </a:txBody>
                  <a:tcPr marL="80700" marR="80700" marT="40350" marB="40350" anchor="ctr">
                    <a:lnL>
                      <a:noFill/>
                    </a:lnL>
                    <a:lnR>
                      <a:noFill/>
                    </a:lnR>
                    <a:lnT>
                      <a:noFill/>
                    </a:lnT>
                    <a:lnB>
                      <a:noFill/>
                    </a:lnB>
                    <a:solidFill>
                      <a:srgbClr val="FFFFFF"/>
                    </a:solidFill>
                  </a:tcPr>
                </a:tc>
                <a:extLst>
                  <a:ext uri="{0D108BD9-81ED-4DB2-BD59-A6C34878D82A}">
                    <a16:rowId xmlns:a16="http://schemas.microsoft.com/office/drawing/2014/main" val="2032992572"/>
                  </a:ext>
                </a:extLst>
              </a:tr>
              <a:tr h="299556">
                <a:tc>
                  <a:txBody>
                    <a:bodyPr/>
                    <a:lstStyle/>
                    <a:p>
                      <a:r>
                        <a:rPr lang="en-US" sz="1200" b="1">
                          <a:effectLst/>
                        </a:rPr>
                        <a:t>Manager:</a:t>
                      </a:r>
                      <a:r>
                        <a:rPr lang="en-US" sz="1200">
                          <a:effectLst/>
                        </a:rPr>
                        <a:t> They weren't approved. It just seemed too expensive.</a:t>
                      </a:r>
                    </a:p>
                  </a:txBody>
                  <a:tcPr marL="80700" marR="80700" marT="40350" marB="40350" anchor="ctr">
                    <a:lnL>
                      <a:noFill/>
                    </a:lnL>
                    <a:lnR>
                      <a:noFill/>
                    </a:lnR>
                    <a:lnT>
                      <a:noFill/>
                    </a:lnT>
                    <a:lnB>
                      <a:noFill/>
                    </a:lnB>
                    <a:solidFill>
                      <a:srgbClr val="FFFFCC"/>
                    </a:solidFill>
                  </a:tcPr>
                </a:tc>
                <a:extLst>
                  <a:ext uri="{0D108BD9-81ED-4DB2-BD59-A6C34878D82A}">
                    <a16:rowId xmlns:a16="http://schemas.microsoft.com/office/drawing/2014/main" val="1827098462"/>
                  </a:ext>
                </a:extLst>
              </a:tr>
              <a:tr h="509244">
                <a:tc>
                  <a:txBody>
                    <a:bodyPr/>
                    <a:lstStyle/>
                    <a:p>
                      <a:r>
                        <a:rPr lang="en-US" sz="1200" b="1" dirty="0">
                          <a:effectLst/>
                        </a:rPr>
                        <a:t>Employee:</a:t>
                      </a:r>
                      <a:r>
                        <a:rPr lang="en-US" sz="1200" dirty="0">
                          <a:effectLst/>
                        </a:rPr>
                        <a:t> </a:t>
                      </a:r>
                      <a:r>
                        <a:rPr lang="en-US" sz="1200" b="1" dirty="0">
                          <a:effectLst/>
                        </a:rPr>
                        <a:t>3) _____________  ______________</a:t>
                      </a:r>
                      <a:r>
                        <a:rPr lang="en-US" sz="1200" dirty="0">
                          <a:effectLst/>
                        </a:rPr>
                        <a:t>  , but I guess you've got to save money somehow. How about the main data backup?</a:t>
                      </a:r>
                    </a:p>
                  </a:txBody>
                  <a:tcPr marL="80700" marR="80700" marT="40350" marB="40350" anchor="ctr">
                    <a:lnL>
                      <a:noFill/>
                    </a:lnL>
                    <a:lnR>
                      <a:noFill/>
                    </a:lnR>
                    <a:lnT>
                      <a:noFill/>
                    </a:lnT>
                    <a:lnB>
                      <a:noFill/>
                    </a:lnB>
                    <a:solidFill>
                      <a:srgbClr val="FFFFFF"/>
                    </a:solidFill>
                  </a:tcPr>
                </a:tc>
                <a:extLst>
                  <a:ext uri="{0D108BD9-81ED-4DB2-BD59-A6C34878D82A}">
                    <a16:rowId xmlns:a16="http://schemas.microsoft.com/office/drawing/2014/main" val="1110819625"/>
                  </a:ext>
                </a:extLst>
              </a:tr>
              <a:tr h="299556">
                <a:tc>
                  <a:txBody>
                    <a:bodyPr/>
                    <a:lstStyle/>
                    <a:p>
                      <a:r>
                        <a:rPr lang="en-US" sz="1200" b="1" dirty="0">
                          <a:effectLst/>
                        </a:rPr>
                        <a:t>Manager:</a:t>
                      </a:r>
                      <a:r>
                        <a:rPr lang="en-US" sz="1200" dirty="0">
                          <a:effectLst/>
                        </a:rPr>
                        <a:t> We're interested in the savings you mentioned. Could you </a:t>
                      </a:r>
                      <a:r>
                        <a:rPr lang="en-US" sz="1200" b="1" dirty="0">
                          <a:effectLst/>
                        </a:rPr>
                        <a:t>4)</a:t>
                      </a:r>
                      <a:r>
                        <a:rPr lang="en-US" sz="1200" dirty="0">
                          <a:effectLst/>
                        </a:rPr>
                        <a:t> _________  _______  _______   a more </a:t>
                      </a:r>
                      <a:r>
                        <a:rPr lang="en-US" sz="1200" b="1" dirty="0">
                          <a:effectLst/>
                        </a:rPr>
                        <a:t>5)</a:t>
                      </a:r>
                      <a:r>
                        <a:rPr lang="en-US" sz="1200" dirty="0">
                          <a:effectLst/>
                        </a:rPr>
                        <a:t> _____ _________ ?</a:t>
                      </a:r>
                    </a:p>
                  </a:txBody>
                  <a:tcPr marL="80700" marR="80700" marT="40350" marB="40350" anchor="ctr">
                    <a:lnL>
                      <a:noFill/>
                    </a:lnL>
                    <a:lnR>
                      <a:noFill/>
                    </a:lnR>
                    <a:lnT>
                      <a:noFill/>
                    </a:lnT>
                    <a:lnB>
                      <a:noFill/>
                    </a:lnB>
                    <a:solidFill>
                      <a:srgbClr val="FFFFCC"/>
                    </a:solidFill>
                  </a:tcPr>
                </a:tc>
                <a:extLst>
                  <a:ext uri="{0D108BD9-81ED-4DB2-BD59-A6C34878D82A}">
                    <a16:rowId xmlns:a16="http://schemas.microsoft.com/office/drawing/2014/main" val="619216844"/>
                  </a:ext>
                </a:extLst>
              </a:tr>
              <a:tr h="299556">
                <a:tc>
                  <a:txBody>
                    <a:bodyPr/>
                    <a:lstStyle/>
                    <a:p>
                      <a:r>
                        <a:rPr lang="en-US" sz="1200" b="1">
                          <a:effectLst/>
                        </a:rPr>
                        <a:t>Employee:</a:t>
                      </a:r>
                      <a:r>
                        <a:rPr lang="en-US" sz="1200">
                          <a:effectLst/>
                        </a:rPr>
                        <a:t> Absolutely. When would you like that?</a:t>
                      </a:r>
                    </a:p>
                  </a:txBody>
                  <a:tcPr marL="80700" marR="80700" marT="40350" marB="40350" anchor="ctr">
                    <a:lnL>
                      <a:noFill/>
                    </a:lnL>
                    <a:lnR>
                      <a:noFill/>
                    </a:lnR>
                    <a:lnT>
                      <a:noFill/>
                    </a:lnT>
                    <a:lnB>
                      <a:noFill/>
                    </a:lnB>
                    <a:solidFill>
                      <a:srgbClr val="FFFFFF"/>
                    </a:solidFill>
                  </a:tcPr>
                </a:tc>
                <a:extLst>
                  <a:ext uri="{0D108BD9-81ED-4DB2-BD59-A6C34878D82A}">
                    <a16:rowId xmlns:a16="http://schemas.microsoft.com/office/drawing/2014/main" val="2711524430"/>
                  </a:ext>
                </a:extLst>
              </a:tr>
              <a:tr h="299556">
                <a:tc>
                  <a:txBody>
                    <a:bodyPr/>
                    <a:lstStyle/>
                    <a:p>
                      <a:r>
                        <a:rPr lang="en-US" sz="1200" b="1" dirty="0">
                          <a:effectLst/>
                        </a:rPr>
                        <a:t>Manager:</a:t>
                      </a:r>
                      <a:r>
                        <a:rPr lang="en-US" sz="1200" dirty="0">
                          <a:effectLst/>
                        </a:rPr>
                        <a:t> </a:t>
                      </a:r>
                      <a:r>
                        <a:rPr lang="en-US" sz="1200" b="1" dirty="0">
                          <a:effectLst/>
                        </a:rPr>
                        <a:t>6)</a:t>
                      </a:r>
                      <a:r>
                        <a:rPr lang="en-US" sz="1200" dirty="0">
                          <a:effectLst/>
                        </a:rPr>
                        <a:t> _______  ________   ___________   _______________   .</a:t>
                      </a:r>
                    </a:p>
                  </a:txBody>
                  <a:tcPr marL="80700" marR="80700" marT="40350" marB="40350" anchor="ctr">
                    <a:lnL>
                      <a:noFill/>
                    </a:lnL>
                    <a:lnR>
                      <a:noFill/>
                    </a:lnR>
                    <a:lnT>
                      <a:noFill/>
                    </a:lnT>
                    <a:lnB>
                      <a:noFill/>
                    </a:lnB>
                    <a:solidFill>
                      <a:srgbClr val="FFFFCC"/>
                    </a:solidFill>
                  </a:tcPr>
                </a:tc>
                <a:extLst>
                  <a:ext uri="{0D108BD9-81ED-4DB2-BD59-A6C34878D82A}">
                    <a16:rowId xmlns:a16="http://schemas.microsoft.com/office/drawing/2014/main" val="1858739204"/>
                  </a:ext>
                </a:extLst>
              </a:tr>
              <a:tr h="299556">
                <a:tc>
                  <a:txBody>
                    <a:bodyPr/>
                    <a:lstStyle/>
                    <a:p>
                      <a:r>
                        <a:rPr lang="en-US" sz="1200" b="1" dirty="0">
                          <a:effectLst/>
                        </a:rPr>
                        <a:t>Employee:</a:t>
                      </a:r>
                      <a:r>
                        <a:rPr lang="en-US" sz="1200" dirty="0">
                          <a:effectLst/>
                        </a:rPr>
                        <a:t> Sounds good. I'll have something for you tomorrow.</a:t>
                      </a:r>
                    </a:p>
                  </a:txBody>
                  <a:tcPr marL="80700" marR="80700" marT="40350" marB="40350" anchor="ctr">
                    <a:lnL>
                      <a:noFill/>
                    </a:lnL>
                    <a:lnR>
                      <a:noFill/>
                    </a:lnR>
                    <a:lnT>
                      <a:noFill/>
                    </a:lnT>
                    <a:lnB>
                      <a:noFill/>
                    </a:lnB>
                    <a:solidFill>
                      <a:srgbClr val="FFFFFF"/>
                    </a:solidFill>
                  </a:tcPr>
                </a:tc>
                <a:extLst>
                  <a:ext uri="{0D108BD9-81ED-4DB2-BD59-A6C34878D82A}">
                    <a16:rowId xmlns:a16="http://schemas.microsoft.com/office/drawing/2014/main" val="2817649105"/>
                  </a:ext>
                </a:extLst>
              </a:tr>
            </a:tbl>
          </a:graphicData>
        </a:graphic>
      </p:graphicFrame>
      <p:pic>
        <p:nvPicPr>
          <p:cNvPr id="5" name="audio">
            <a:hlinkClick r:id="" action="ppaction://media"/>
            <a:extLst>
              <a:ext uri="{FF2B5EF4-FFF2-40B4-BE49-F238E27FC236}">
                <a16:creationId xmlns:a16="http://schemas.microsoft.com/office/drawing/2014/main" id="{4973E239-82FB-36D0-926E-B7D4904439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1862456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744"/>
        <p:cNvGrpSpPr/>
        <p:nvPr/>
      </p:nvGrpSpPr>
      <p:grpSpPr>
        <a:xfrm>
          <a:off x="0" y="0"/>
          <a:ext cx="0" cy="0"/>
          <a:chOff x="0" y="0"/>
          <a:chExt cx="0" cy="0"/>
        </a:xfrm>
      </p:grpSpPr>
      <p:sp>
        <p:nvSpPr>
          <p:cNvPr id="745" name="Google Shape;745;p56"/>
          <p:cNvSpPr txBox="1">
            <a:spLocks noGrp="1"/>
          </p:cNvSpPr>
          <p:nvPr>
            <p:ph type="title"/>
          </p:nvPr>
        </p:nvSpPr>
        <p:spPr>
          <a:xfrm>
            <a:off x="1733848" y="3598483"/>
            <a:ext cx="5676300" cy="179222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When do you need … by?</a:t>
            </a:r>
            <a:br>
              <a:rPr lang="en-US" dirty="0"/>
            </a:br>
            <a:r>
              <a:rPr lang="en-US" dirty="0"/>
              <a:t>Why do you need it soon/then?</a:t>
            </a:r>
            <a:br>
              <a:rPr lang="en-US" dirty="0"/>
            </a:br>
            <a:r>
              <a:rPr lang="en-US" dirty="0"/>
              <a:t>I need you to finish that by…</a:t>
            </a:r>
            <a:br>
              <a:rPr lang="en-US" dirty="0"/>
            </a:br>
            <a:r>
              <a:rPr lang="en-US" dirty="0"/>
              <a:t>I need … by…</a:t>
            </a:r>
            <a:br>
              <a:rPr lang="en-US" dirty="0"/>
            </a:br>
            <a:endParaRPr dirty="0"/>
          </a:p>
        </p:txBody>
      </p:sp>
      <p:sp>
        <p:nvSpPr>
          <p:cNvPr id="746" name="Google Shape;746;p56"/>
          <p:cNvSpPr txBox="1">
            <a:spLocks noGrp="1"/>
          </p:cNvSpPr>
          <p:nvPr>
            <p:ph type="subTitle" idx="1"/>
          </p:nvPr>
        </p:nvSpPr>
        <p:spPr>
          <a:xfrm>
            <a:off x="127591" y="450726"/>
            <a:ext cx="9250325" cy="2366099"/>
          </a:xfrm>
          <a:prstGeom prst="rect">
            <a:avLst/>
          </a:prstGeom>
        </p:spPr>
        <p:txBody>
          <a:bodyPr spcFirstLastPara="1" wrap="square" lIns="91425" tIns="91425" rIns="91425" bIns="91425" anchor="t" anchorCtr="0">
            <a:noAutofit/>
          </a:bodyPr>
          <a:lstStyle/>
          <a:p>
            <a:pPr marL="514350" lvl="0" indent="-514350" algn="l" rtl="0">
              <a:spcBef>
                <a:spcPts val="0"/>
              </a:spcBef>
              <a:spcAft>
                <a:spcPts val="0"/>
              </a:spcAft>
              <a:buAutoNum type="arabicPeriod"/>
            </a:pPr>
            <a:r>
              <a:rPr lang="en-US" dirty="0"/>
              <a:t>1.Update the resources</a:t>
            </a:r>
          </a:p>
          <a:p>
            <a:pPr marL="514350" lvl="0" indent="-514350" algn="l" rtl="0">
              <a:spcBef>
                <a:spcPts val="0"/>
              </a:spcBef>
              <a:spcAft>
                <a:spcPts val="0"/>
              </a:spcAft>
              <a:buAutoNum type="arabicPeriod"/>
            </a:pPr>
            <a:r>
              <a:rPr lang="en-US" dirty="0"/>
              <a:t>2. update the main data backup</a:t>
            </a:r>
          </a:p>
          <a:p>
            <a:pPr marL="514350" lvl="0" indent="-514350" algn="l" rtl="0">
              <a:spcBef>
                <a:spcPts val="0"/>
              </a:spcBef>
              <a:spcAft>
                <a:spcPts val="0"/>
              </a:spcAft>
              <a:buAutoNum type="arabicPeriod"/>
            </a:pPr>
            <a:r>
              <a:rPr lang="en-US" dirty="0"/>
              <a:t>3. give each employee a USB flash drive</a:t>
            </a:r>
          </a:p>
          <a:p>
            <a:pPr marL="514350" lvl="0" indent="-514350" algn="l" rtl="0">
              <a:spcBef>
                <a:spcPts val="0"/>
              </a:spcBef>
              <a:spcAft>
                <a:spcPts val="0"/>
              </a:spcAft>
              <a:buAutoNum type="arabicPeriod"/>
            </a:pPr>
            <a:r>
              <a:rPr lang="en-US" dirty="0"/>
              <a:t>4. transfer information from CD-Rs to files</a:t>
            </a:r>
          </a:p>
          <a:p>
            <a:pPr marL="514350" lvl="0" indent="-514350" algn="l" rtl="0">
              <a:spcBef>
                <a:spcPts val="0"/>
              </a:spcBef>
              <a:spcAft>
                <a:spcPts val="0"/>
              </a:spcAft>
              <a:buAutoNum type="arabicPeriod"/>
            </a:pPr>
            <a:r>
              <a:rPr lang="en-US" dirty="0"/>
              <a:t>5. back up data</a:t>
            </a:r>
          </a:p>
          <a:p>
            <a:pPr marL="514350" lvl="0" indent="-514350" algn="l" rtl="0">
              <a:spcBef>
                <a:spcPts val="0"/>
              </a:spcBef>
              <a:spcAft>
                <a:spcPts val="0"/>
              </a:spcAft>
              <a:buAutoNum type="arabicPeriod"/>
            </a:pPr>
            <a:r>
              <a:rPr lang="en-US" dirty="0"/>
              <a:t>6. get a SATA drive</a:t>
            </a:r>
          </a:p>
        </p:txBody>
      </p:sp>
      <p:grpSp>
        <p:nvGrpSpPr>
          <p:cNvPr id="747" name="Google Shape;747;p56"/>
          <p:cNvGrpSpPr/>
          <p:nvPr/>
        </p:nvGrpSpPr>
        <p:grpSpPr>
          <a:xfrm>
            <a:off x="7335713" y="872362"/>
            <a:ext cx="1585643" cy="403038"/>
            <a:chOff x="7318730" y="4111487"/>
            <a:chExt cx="1585643" cy="403038"/>
          </a:xfrm>
        </p:grpSpPr>
        <p:sp>
          <p:nvSpPr>
            <p:cNvPr id="748" name="Google Shape;748;p56"/>
            <p:cNvSpPr/>
            <p:nvPr/>
          </p:nvSpPr>
          <p:spPr>
            <a:xfrm rot="10800000">
              <a:off x="7459568" y="4173934"/>
              <a:ext cx="1444804"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6"/>
            <p:cNvSpPr/>
            <p:nvPr/>
          </p:nvSpPr>
          <p:spPr>
            <a:xfrm rot="10800000">
              <a:off x="7318730" y="4111487"/>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6"/>
            <p:cNvSpPr/>
            <p:nvPr/>
          </p:nvSpPr>
          <p:spPr>
            <a:xfrm rot="10800000">
              <a:off x="8008196" y="4305621"/>
              <a:ext cx="89617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6"/>
            <p:cNvSpPr/>
            <p:nvPr/>
          </p:nvSpPr>
          <p:spPr>
            <a:xfrm rot="10800000">
              <a:off x="7888972" y="424317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6"/>
            <p:cNvSpPr/>
            <p:nvPr/>
          </p:nvSpPr>
          <p:spPr>
            <a:xfrm rot="10800000">
              <a:off x="8465526" y="4433767"/>
              <a:ext cx="43884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6"/>
            <p:cNvSpPr/>
            <p:nvPr/>
          </p:nvSpPr>
          <p:spPr>
            <a:xfrm rot="10800000">
              <a:off x="8316655" y="437132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56"/>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6"/>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500" fill="hold"/>
                                        <p:tgtEl>
                                          <p:spTgt spid="745"/>
                                        </p:tgtEl>
                                        <p:attrNameLst>
                                          <p:attrName>ppt_x</p:attrName>
                                        </p:attrNameLst>
                                      </p:cBhvr>
                                      <p:tavLst>
                                        <p:tav tm="0">
                                          <p:val>
                                            <p:strVal val="#ppt_x"/>
                                          </p:val>
                                        </p:tav>
                                        <p:tav tm="100000">
                                          <p:val>
                                            <p:strVal val="#ppt_x"/>
                                          </p:val>
                                        </p:tav>
                                      </p:tavLst>
                                    </p:anim>
                                    <p:anim calcmode="lin" valueType="num">
                                      <p:cBhvr additive="base">
                                        <p:cTn id="8" dur="500" fill="hold"/>
                                        <p:tgtEl>
                                          <p:spTgt spid="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B43CF-75F1-6C3D-5549-F72299A60AB6}"/>
              </a:ext>
            </a:extLst>
          </p:cNvPr>
          <p:cNvPicPr>
            <a:picLocks noChangeAspect="1"/>
          </p:cNvPicPr>
          <p:nvPr/>
        </p:nvPicPr>
        <p:blipFill>
          <a:blip r:embed="rId2"/>
          <a:stretch>
            <a:fillRect/>
          </a:stretch>
        </p:blipFill>
        <p:spPr>
          <a:xfrm>
            <a:off x="6276622" y="1196623"/>
            <a:ext cx="2709332" cy="1016000"/>
          </a:xfrm>
          <a:prstGeom prst="rect">
            <a:avLst/>
          </a:prstGeom>
        </p:spPr>
      </p:pic>
      <p:sp>
        <p:nvSpPr>
          <p:cNvPr id="3" name="Title 2">
            <a:extLst>
              <a:ext uri="{FF2B5EF4-FFF2-40B4-BE49-F238E27FC236}">
                <a16:creationId xmlns:a16="http://schemas.microsoft.com/office/drawing/2014/main" id="{988ECE9F-1D91-A110-7BBC-47F695490AC0}"/>
              </a:ext>
            </a:extLst>
          </p:cNvPr>
          <p:cNvSpPr>
            <a:spLocks noGrp="1"/>
          </p:cNvSpPr>
          <p:nvPr>
            <p:ph type="title"/>
          </p:nvPr>
        </p:nvSpPr>
        <p:spPr>
          <a:xfrm>
            <a:off x="135467" y="237067"/>
            <a:ext cx="9008533" cy="735831"/>
          </a:xfrm>
        </p:spPr>
        <p:txBody>
          <a:bodyPr/>
          <a:lstStyle/>
          <a:p>
            <a:r>
              <a:rPr lang="en-US" sz="2000" b="1" i="0" dirty="0">
                <a:solidFill>
                  <a:schemeClr val="bg1"/>
                </a:solidFill>
                <a:effectLst/>
                <a:latin typeface="Times New Roman" panose="02020603050405020304" pitchFamily="18" charset="0"/>
              </a:rPr>
              <a:t>You are an employee in IT. Use the conversation from Task 8 to complete the memo to your co-workers telling them which types of new equipment were approved for purchase and why.</a:t>
            </a:r>
            <a:endParaRPr lang="en-US" sz="2000" dirty="0">
              <a:solidFill>
                <a:schemeClr val="bg1"/>
              </a:solidFill>
            </a:endParaRPr>
          </a:p>
        </p:txBody>
      </p:sp>
      <p:sp>
        <p:nvSpPr>
          <p:cNvPr id="6" name="TextBox 5">
            <a:extLst>
              <a:ext uri="{FF2B5EF4-FFF2-40B4-BE49-F238E27FC236}">
                <a16:creationId xmlns:a16="http://schemas.microsoft.com/office/drawing/2014/main" id="{C96FD763-66F6-21FE-F2A4-636FB85CF8B6}"/>
              </a:ext>
            </a:extLst>
          </p:cNvPr>
          <p:cNvSpPr txBox="1"/>
          <p:nvPr/>
        </p:nvSpPr>
        <p:spPr>
          <a:xfrm>
            <a:off x="248356" y="1019595"/>
            <a:ext cx="8410222" cy="4308872"/>
          </a:xfrm>
          <a:prstGeom prst="rect">
            <a:avLst/>
          </a:prstGeom>
          <a:noFill/>
        </p:spPr>
        <p:txBody>
          <a:bodyPr wrap="square">
            <a:spAutoFit/>
          </a:bodyPr>
          <a:lstStyle/>
          <a:p>
            <a:r>
              <a:rPr lang="en-US" sz="2000" dirty="0">
                <a:solidFill>
                  <a:schemeClr val="bg1"/>
                </a:solidFill>
              </a:rPr>
              <a:t>                               </a:t>
            </a:r>
          </a:p>
          <a:p>
            <a:r>
              <a:rPr lang="en-US" sz="2000" dirty="0">
                <a:solidFill>
                  <a:schemeClr val="bg1"/>
                </a:solidFill>
              </a:rPr>
              <a:t>                                         Memorandum</a:t>
            </a:r>
          </a:p>
          <a:p>
            <a:endParaRPr lang="en-US" sz="2000" dirty="0">
              <a:solidFill>
                <a:schemeClr val="bg1"/>
              </a:solidFill>
            </a:endParaRPr>
          </a:p>
          <a:p>
            <a:r>
              <a:rPr lang="en-US" sz="2000" dirty="0">
                <a:solidFill>
                  <a:schemeClr val="bg1"/>
                </a:solidFill>
              </a:rPr>
              <a:t>From: Simon Rogers</a:t>
            </a:r>
          </a:p>
          <a:p>
            <a:endParaRPr lang="en-US" sz="2000" dirty="0">
              <a:solidFill>
                <a:schemeClr val="bg1"/>
              </a:solidFill>
            </a:endParaRPr>
          </a:p>
          <a:p>
            <a:r>
              <a:rPr lang="en-US" sz="2000" dirty="0">
                <a:solidFill>
                  <a:schemeClr val="bg1"/>
                </a:solidFill>
              </a:rPr>
              <a:t>To: IT Employees</a:t>
            </a:r>
          </a:p>
          <a:p>
            <a:endParaRPr lang="en-US" sz="2000" dirty="0">
              <a:solidFill>
                <a:schemeClr val="bg1"/>
              </a:solidFill>
            </a:endParaRPr>
          </a:p>
          <a:p>
            <a:r>
              <a:rPr lang="en-US" sz="2000" dirty="0">
                <a:solidFill>
                  <a:schemeClr val="bg1"/>
                </a:solidFill>
              </a:rPr>
              <a:t>I am pleased to inform you that a few of our ______ for new equipment have been _____ . We are getting a group of  ______ drives arranged in an _______ as management didn't like hearing about the _______  loss. Also, if I can come up with a more detailed _______ regarding the main _______  backup, management is very ________. I look forward to hearing your __________ and any further _________.</a:t>
            </a:r>
          </a:p>
          <a:p>
            <a:endParaRPr lang="en-US" dirty="0"/>
          </a:p>
        </p:txBody>
      </p:sp>
    </p:spTree>
    <p:extLst>
      <p:ext uri="{BB962C8B-B14F-4D97-AF65-F5344CB8AC3E}">
        <p14:creationId xmlns:p14="http://schemas.microsoft.com/office/powerpoint/2010/main" val="150903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764"/>
        <p:cNvGrpSpPr/>
        <p:nvPr/>
      </p:nvGrpSpPr>
      <p:grpSpPr>
        <a:xfrm>
          <a:off x="0" y="0"/>
          <a:ext cx="0" cy="0"/>
          <a:chOff x="0" y="0"/>
          <a:chExt cx="0" cy="0"/>
        </a:xfrm>
      </p:grpSpPr>
      <p:grpSp>
        <p:nvGrpSpPr>
          <p:cNvPr id="765" name="Google Shape;765;p57"/>
          <p:cNvGrpSpPr/>
          <p:nvPr/>
        </p:nvGrpSpPr>
        <p:grpSpPr>
          <a:xfrm>
            <a:off x="7910805" y="4294224"/>
            <a:ext cx="1015400" cy="271351"/>
            <a:chOff x="7888972" y="4243174"/>
            <a:chExt cx="1015400" cy="271351"/>
          </a:xfrm>
        </p:grpSpPr>
        <p:sp>
          <p:nvSpPr>
            <p:cNvPr id="766" name="Google Shape;766;p57"/>
            <p:cNvSpPr/>
            <p:nvPr/>
          </p:nvSpPr>
          <p:spPr>
            <a:xfrm rot="10800000">
              <a:off x="8008196" y="4305621"/>
              <a:ext cx="89617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7"/>
            <p:cNvSpPr/>
            <p:nvPr/>
          </p:nvSpPr>
          <p:spPr>
            <a:xfrm rot="10800000">
              <a:off x="7888972" y="424317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7"/>
            <p:cNvSpPr/>
            <p:nvPr/>
          </p:nvSpPr>
          <p:spPr>
            <a:xfrm rot="10800000">
              <a:off x="8465526" y="4433767"/>
              <a:ext cx="43884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7"/>
            <p:cNvSpPr/>
            <p:nvPr/>
          </p:nvSpPr>
          <p:spPr>
            <a:xfrm rot="10800000">
              <a:off x="8316655" y="437132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57"/>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Writing</a:t>
            </a:r>
            <a:endParaRPr dirty="0"/>
          </a:p>
        </p:txBody>
      </p:sp>
      <p:sp>
        <p:nvSpPr>
          <p:cNvPr id="773" name="Google Shape;773;p57"/>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7"/>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Рисунок 1">
            <a:extLst>
              <a:ext uri="{FF2B5EF4-FFF2-40B4-BE49-F238E27FC236}">
                <a16:creationId xmlns:a16="http://schemas.microsoft.com/office/drawing/2014/main" id="{4EDC9BE8-B5D9-4C1A-B6A8-708035009AA2}"/>
              </a:ext>
            </a:extLst>
          </p:cNvPr>
          <p:cNvPicPr>
            <a:picLocks noChangeAspect="1"/>
          </p:cNvPicPr>
          <p:nvPr/>
        </p:nvPicPr>
        <p:blipFill>
          <a:blip r:embed="rId3"/>
          <a:stretch>
            <a:fillRect/>
          </a:stretch>
        </p:blipFill>
        <p:spPr>
          <a:xfrm>
            <a:off x="6141155" y="706074"/>
            <a:ext cx="2971945" cy="4271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одзаголовок 3">
            <a:extLst>
              <a:ext uri="{FF2B5EF4-FFF2-40B4-BE49-F238E27FC236}">
                <a16:creationId xmlns:a16="http://schemas.microsoft.com/office/drawing/2014/main" id="{FA94836B-84EF-4C47-8859-A606384444F2}"/>
              </a:ext>
            </a:extLst>
          </p:cNvPr>
          <p:cNvSpPr>
            <a:spLocks noGrp="1"/>
          </p:cNvSpPr>
          <p:nvPr>
            <p:ph type="subTitle" idx="1"/>
          </p:nvPr>
        </p:nvSpPr>
        <p:spPr>
          <a:xfrm>
            <a:off x="116959" y="706074"/>
            <a:ext cx="6156250" cy="2890551"/>
          </a:xfrm>
        </p:spPr>
        <p:txBody>
          <a:bodyPr/>
          <a:lstStyle/>
          <a:p>
            <a:pPr algn="ctr"/>
            <a:r>
              <a:rPr lang="en-US" sz="2800" b="1" dirty="0"/>
              <a:t>Suggested answer:</a:t>
            </a:r>
          </a:p>
          <a:p>
            <a:r>
              <a:rPr lang="en-US" sz="2400" dirty="0"/>
              <a:t>From: Simon Rogers</a:t>
            </a:r>
          </a:p>
          <a:p>
            <a:r>
              <a:rPr lang="en-US" sz="2400" dirty="0"/>
              <a:t>To: IT Employees</a:t>
            </a:r>
          </a:p>
          <a:p>
            <a:r>
              <a:rPr lang="en-US" sz="2000" dirty="0"/>
              <a:t>I am pleased to inform you that a few of our </a:t>
            </a:r>
            <a:r>
              <a:rPr lang="en-US" sz="2000" u="sng" dirty="0"/>
              <a:t>requests</a:t>
            </a:r>
            <a:r>
              <a:rPr lang="en-US" sz="2000" dirty="0"/>
              <a:t> for new equipment have been </a:t>
            </a:r>
            <a:r>
              <a:rPr lang="en-US" sz="2000" u="sng" dirty="0"/>
              <a:t>approved</a:t>
            </a:r>
            <a:r>
              <a:rPr lang="en-US" sz="2000" dirty="0"/>
              <a:t>. We are getting a group of hard drives arranged in an </a:t>
            </a:r>
            <a:r>
              <a:rPr lang="en-US" sz="2000" u="sng" dirty="0"/>
              <a:t>array</a:t>
            </a:r>
            <a:r>
              <a:rPr lang="en-US" sz="2000" dirty="0"/>
              <a:t> as management didn’t like hearing about the </a:t>
            </a:r>
            <a:r>
              <a:rPr lang="en-US" sz="2000" u="sng" dirty="0"/>
              <a:t>data</a:t>
            </a:r>
            <a:r>
              <a:rPr lang="en-US" sz="2000" dirty="0"/>
              <a:t> loss. Also, if I can come up with a more detailed </a:t>
            </a:r>
            <a:r>
              <a:rPr lang="en-US" sz="2000" u="sng" dirty="0"/>
              <a:t>proposal</a:t>
            </a:r>
            <a:r>
              <a:rPr lang="en-US" sz="2000" dirty="0"/>
              <a:t> regarding the main </a:t>
            </a:r>
            <a:r>
              <a:rPr lang="en-US" sz="2000" u="sng" dirty="0"/>
              <a:t>data</a:t>
            </a:r>
            <a:r>
              <a:rPr lang="en-US" sz="2000" dirty="0"/>
              <a:t> backup, management is very </a:t>
            </a:r>
            <a:r>
              <a:rPr lang="en-US" sz="2000" u="sng" dirty="0"/>
              <a:t>interested.</a:t>
            </a:r>
            <a:r>
              <a:rPr lang="en-US" sz="2000" dirty="0"/>
              <a:t> I look forward to hearing your </a:t>
            </a:r>
            <a:r>
              <a:rPr lang="en-US" sz="2000" u="sng" dirty="0"/>
              <a:t>comments</a:t>
            </a:r>
            <a:r>
              <a:rPr lang="en-US" sz="2000" dirty="0"/>
              <a:t> and further </a:t>
            </a:r>
            <a:r>
              <a:rPr lang="en-US" sz="2000" u="sng" dirty="0"/>
              <a:t>suggestions.</a:t>
            </a:r>
            <a:endParaRPr lang="ru-RU" sz="2000" u="sng"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DE091E-F6E4-5B6F-2A92-69FFFE2A21B0}"/>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C4B23A77-E9CB-EBE3-2331-AEC427929429}"/>
              </a:ext>
            </a:extLst>
          </p:cNvPr>
          <p:cNvSpPr>
            <a:spLocks noGrp="1"/>
          </p:cNvSpPr>
          <p:nvPr>
            <p:ph type="title"/>
          </p:nvPr>
        </p:nvSpPr>
        <p:spPr>
          <a:xfrm>
            <a:off x="903110" y="79022"/>
            <a:ext cx="7520889" cy="699911"/>
          </a:xfrm>
        </p:spPr>
        <p:txBody>
          <a:bodyPr/>
          <a:lstStyle/>
          <a:p>
            <a:r>
              <a:rPr lang="en-US" dirty="0"/>
              <a:t>VIDEO EXERCISE</a:t>
            </a:r>
          </a:p>
        </p:txBody>
      </p:sp>
      <p:pic>
        <p:nvPicPr>
          <p:cNvPr id="4" name="About video (2)">
            <a:hlinkClick r:id="" action="ppaction://media"/>
            <a:extLst>
              <a:ext uri="{FF2B5EF4-FFF2-40B4-BE49-F238E27FC236}">
                <a16:creationId xmlns:a16="http://schemas.microsoft.com/office/drawing/2014/main" id="{F1A89AFA-593E-3AA2-9DBD-A5B441FCFA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620889"/>
            <a:ext cx="9051925" cy="4043185"/>
          </a:xfrm>
          <a:prstGeom prst="rect">
            <a:avLst/>
          </a:prstGeom>
        </p:spPr>
      </p:pic>
    </p:spTree>
    <p:extLst>
      <p:ext uri="{BB962C8B-B14F-4D97-AF65-F5344CB8AC3E}">
        <p14:creationId xmlns:p14="http://schemas.microsoft.com/office/powerpoint/2010/main" val="29012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F49CA7D-6815-A5C3-0060-50C8CD304B55}"/>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96DD1EF9-D9C5-C0AC-32FF-2CB94ECE46B1}"/>
              </a:ext>
            </a:extLst>
          </p:cNvPr>
          <p:cNvSpPr>
            <a:spLocks noGrp="1"/>
          </p:cNvSpPr>
          <p:nvPr>
            <p:ph type="title"/>
          </p:nvPr>
        </p:nvSpPr>
        <p:spPr>
          <a:xfrm>
            <a:off x="812800" y="191911"/>
            <a:ext cx="7611200" cy="519289"/>
          </a:xfrm>
        </p:spPr>
        <p:txBody>
          <a:bodyPr/>
          <a:lstStyle/>
          <a:p>
            <a:r>
              <a:rPr lang="en-US" sz="3200" b="1" i="0" dirty="0">
                <a:solidFill>
                  <a:schemeClr val="bg1"/>
                </a:solidFill>
                <a:effectLst/>
                <a:latin typeface="Times New Roman" panose="02020603050405020304" pitchFamily="18" charset="0"/>
              </a:rPr>
              <a:t>Use the words below to complete the text.</a:t>
            </a:r>
            <a:endParaRPr lang="en-US" sz="3200" dirty="0">
              <a:solidFill>
                <a:schemeClr val="bg1"/>
              </a:solidFill>
            </a:endParaRPr>
          </a:p>
        </p:txBody>
      </p:sp>
      <p:pic>
        <p:nvPicPr>
          <p:cNvPr id="9" name="Picture 8">
            <a:extLst>
              <a:ext uri="{FF2B5EF4-FFF2-40B4-BE49-F238E27FC236}">
                <a16:creationId xmlns:a16="http://schemas.microsoft.com/office/drawing/2014/main" id="{FA5E2BFF-334A-049C-7A33-A6F3B38663A9}"/>
              </a:ext>
            </a:extLst>
          </p:cNvPr>
          <p:cNvPicPr>
            <a:picLocks noChangeAspect="1"/>
          </p:cNvPicPr>
          <p:nvPr/>
        </p:nvPicPr>
        <p:blipFill>
          <a:blip r:embed="rId2"/>
          <a:stretch>
            <a:fillRect/>
          </a:stretch>
        </p:blipFill>
        <p:spPr>
          <a:xfrm>
            <a:off x="0" y="1151467"/>
            <a:ext cx="9144000" cy="4006523"/>
          </a:xfrm>
          <a:prstGeom prst="rect">
            <a:avLst/>
          </a:prstGeom>
        </p:spPr>
      </p:pic>
      <p:graphicFrame>
        <p:nvGraphicFramePr>
          <p:cNvPr id="10" name="Table 9">
            <a:extLst>
              <a:ext uri="{FF2B5EF4-FFF2-40B4-BE49-F238E27FC236}">
                <a16:creationId xmlns:a16="http://schemas.microsoft.com/office/drawing/2014/main" id="{5D07C57C-F047-E0EC-8739-C1C16944A054}"/>
              </a:ext>
            </a:extLst>
          </p:cNvPr>
          <p:cNvGraphicFramePr>
            <a:graphicFrameLocks noGrp="1"/>
          </p:cNvGraphicFramePr>
          <p:nvPr>
            <p:extLst>
              <p:ext uri="{D42A27DB-BD31-4B8C-83A1-F6EECF244321}">
                <p14:modId xmlns:p14="http://schemas.microsoft.com/office/powerpoint/2010/main" val="2380105443"/>
              </p:ext>
            </p:extLst>
          </p:nvPr>
        </p:nvGraphicFramePr>
        <p:xfrm>
          <a:off x="327378" y="632177"/>
          <a:ext cx="8545688" cy="519289"/>
        </p:xfrm>
        <a:graphic>
          <a:graphicData uri="http://schemas.openxmlformats.org/drawingml/2006/table">
            <a:tbl>
              <a:tblPr firstRow="1" bandRow="1">
                <a:tableStyleId>{2BF6B5C4-E663-4A30-9514-FDDA1700B70C}</a:tableStyleId>
              </a:tblPr>
              <a:tblGrid>
                <a:gridCol w="1603022">
                  <a:extLst>
                    <a:ext uri="{9D8B030D-6E8A-4147-A177-3AD203B41FA5}">
                      <a16:colId xmlns:a16="http://schemas.microsoft.com/office/drawing/2014/main" val="479490684"/>
                    </a:ext>
                  </a:extLst>
                </a:gridCol>
                <a:gridCol w="1124002">
                  <a:extLst>
                    <a:ext uri="{9D8B030D-6E8A-4147-A177-3AD203B41FA5}">
                      <a16:colId xmlns:a16="http://schemas.microsoft.com/office/drawing/2014/main" val="2504486248"/>
                    </a:ext>
                  </a:extLst>
                </a:gridCol>
                <a:gridCol w="1454666">
                  <a:extLst>
                    <a:ext uri="{9D8B030D-6E8A-4147-A177-3AD203B41FA5}">
                      <a16:colId xmlns:a16="http://schemas.microsoft.com/office/drawing/2014/main" val="3443438831"/>
                    </a:ext>
                  </a:extLst>
                </a:gridCol>
                <a:gridCol w="1454666">
                  <a:extLst>
                    <a:ext uri="{9D8B030D-6E8A-4147-A177-3AD203B41FA5}">
                      <a16:colId xmlns:a16="http://schemas.microsoft.com/office/drawing/2014/main" val="390801938"/>
                    </a:ext>
                  </a:extLst>
                </a:gridCol>
                <a:gridCol w="1454666">
                  <a:extLst>
                    <a:ext uri="{9D8B030D-6E8A-4147-A177-3AD203B41FA5}">
                      <a16:colId xmlns:a16="http://schemas.microsoft.com/office/drawing/2014/main" val="4195839897"/>
                    </a:ext>
                  </a:extLst>
                </a:gridCol>
                <a:gridCol w="1454666">
                  <a:extLst>
                    <a:ext uri="{9D8B030D-6E8A-4147-A177-3AD203B41FA5}">
                      <a16:colId xmlns:a16="http://schemas.microsoft.com/office/drawing/2014/main" val="613843516"/>
                    </a:ext>
                  </a:extLst>
                </a:gridCol>
              </a:tblGrid>
              <a:tr h="519289">
                <a:tc>
                  <a:txBody>
                    <a:bodyPr/>
                    <a:lstStyle/>
                    <a:p>
                      <a:r>
                        <a:rPr lang="en-US" sz="1800" b="1" dirty="0">
                          <a:solidFill>
                            <a:schemeClr val="bg1"/>
                          </a:solidFill>
                        </a:rPr>
                        <a:t>consistently</a:t>
                      </a:r>
                    </a:p>
                  </a:txBody>
                  <a:tcPr/>
                </a:tc>
                <a:tc>
                  <a:txBody>
                    <a:bodyPr/>
                    <a:lstStyle/>
                    <a:p>
                      <a:r>
                        <a:rPr lang="en-US" sz="1800" b="1" dirty="0">
                          <a:solidFill>
                            <a:schemeClr val="bg1"/>
                          </a:solidFill>
                        </a:rPr>
                        <a:t>program</a:t>
                      </a:r>
                    </a:p>
                  </a:txBody>
                  <a:tcPr/>
                </a:tc>
                <a:tc>
                  <a:txBody>
                    <a:bodyPr/>
                    <a:lstStyle/>
                    <a:p>
                      <a:pPr algn="ctr"/>
                      <a:r>
                        <a:rPr lang="en-US" sz="1800" b="1" dirty="0">
                          <a:solidFill>
                            <a:schemeClr val="bg1"/>
                          </a:solidFill>
                        </a:rPr>
                        <a:t>available</a:t>
                      </a:r>
                    </a:p>
                  </a:txBody>
                  <a:tcPr/>
                </a:tc>
                <a:tc>
                  <a:txBody>
                    <a:bodyPr/>
                    <a:lstStyle/>
                    <a:p>
                      <a:pPr algn="ctr"/>
                      <a:r>
                        <a:rPr lang="en-US" sz="1800" b="1" dirty="0">
                          <a:solidFill>
                            <a:schemeClr val="bg1"/>
                          </a:solidFill>
                        </a:rPr>
                        <a:t>files</a:t>
                      </a:r>
                    </a:p>
                  </a:txBody>
                  <a:tcPr/>
                </a:tc>
                <a:tc>
                  <a:txBody>
                    <a:bodyPr/>
                    <a:lstStyle/>
                    <a:p>
                      <a:pPr algn="ctr"/>
                      <a:r>
                        <a:rPr lang="en-US" sz="1800" b="1" dirty="0">
                          <a:solidFill>
                            <a:schemeClr val="bg1"/>
                          </a:solidFill>
                        </a:rPr>
                        <a:t>network</a:t>
                      </a:r>
                    </a:p>
                  </a:txBody>
                  <a:tcPr/>
                </a:tc>
                <a:tc>
                  <a:txBody>
                    <a:bodyPr/>
                    <a:lstStyle/>
                    <a:p>
                      <a:pPr algn="ctr"/>
                      <a:r>
                        <a:rPr lang="en-US" sz="1800" b="1" dirty="0">
                          <a:solidFill>
                            <a:schemeClr val="bg1"/>
                          </a:solidFill>
                        </a:rPr>
                        <a:t>versions</a:t>
                      </a:r>
                    </a:p>
                  </a:txBody>
                  <a:tcPr/>
                </a:tc>
                <a:extLst>
                  <a:ext uri="{0D108BD9-81ED-4DB2-BD59-A6C34878D82A}">
                    <a16:rowId xmlns:a16="http://schemas.microsoft.com/office/drawing/2014/main" val="4196729746"/>
                  </a:ext>
                </a:extLst>
              </a:tr>
            </a:tbl>
          </a:graphicData>
        </a:graphic>
      </p:graphicFrame>
    </p:spTree>
    <p:extLst>
      <p:ext uri="{BB962C8B-B14F-4D97-AF65-F5344CB8AC3E}">
        <p14:creationId xmlns:p14="http://schemas.microsoft.com/office/powerpoint/2010/main" val="332431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CDA25EC-5B83-A5C7-209E-FAC99EBDC1A8}"/>
              </a:ext>
            </a:extLst>
          </p:cNvPr>
          <p:cNvSpPr>
            <a:spLocks noGrp="1"/>
          </p:cNvSpPr>
          <p:nvPr>
            <p:ph type="subTitle" idx="1"/>
          </p:nvPr>
        </p:nvSpPr>
        <p:spPr>
          <a:xfrm>
            <a:off x="720000" y="1264356"/>
            <a:ext cx="7995022" cy="2332269"/>
          </a:xfrm>
        </p:spPr>
        <p:txBody>
          <a:bodyPr/>
          <a:lstStyle/>
          <a:p>
            <a:r>
              <a:rPr lang="en-US" sz="2400" dirty="0"/>
              <a:t>You’ll be divided into 2 teams. The word will be written on the board and the first team will be given 10 seconds to make a sentence using that term. If the sentence is correct, the team gets 1 point. But if the sentence is incorrect or they can’t make a sentence, then the second team steal the point by using the word correctly.</a:t>
            </a:r>
          </a:p>
        </p:txBody>
      </p:sp>
      <p:sp>
        <p:nvSpPr>
          <p:cNvPr id="3" name="Title 2">
            <a:extLst>
              <a:ext uri="{FF2B5EF4-FFF2-40B4-BE49-F238E27FC236}">
                <a16:creationId xmlns:a16="http://schemas.microsoft.com/office/drawing/2014/main" id="{35D5E1E4-A313-FBF7-DE99-12164694A8AB}"/>
              </a:ext>
            </a:extLst>
          </p:cNvPr>
          <p:cNvSpPr>
            <a:spLocks noGrp="1"/>
          </p:cNvSpPr>
          <p:nvPr>
            <p:ph type="title"/>
          </p:nvPr>
        </p:nvSpPr>
        <p:spPr/>
        <p:txBody>
          <a:bodyPr/>
          <a:lstStyle/>
          <a:p>
            <a:r>
              <a:rPr lang="en-US" dirty="0"/>
              <a:t>Review the terms</a:t>
            </a:r>
          </a:p>
        </p:txBody>
      </p:sp>
    </p:spTree>
    <p:extLst>
      <p:ext uri="{BB962C8B-B14F-4D97-AF65-F5344CB8AC3E}">
        <p14:creationId xmlns:p14="http://schemas.microsoft.com/office/powerpoint/2010/main" val="3480768114"/>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06E1F00-E4BE-86F0-FDA6-ADBA4B454913}"/>
              </a:ext>
            </a:extLst>
          </p:cNvPr>
          <p:cNvSpPr>
            <a:spLocks noGrp="1"/>
          </p:cNvSpPr>
          <p:nvPr>
            <p:ph type="subTitle" idx="1"/>
          </p:nvPr>
        </p:nvSpPr>
        <p:spPr>
          <a:xfrm>
            <a:off x="237067" y="1298221"/>
            <a:ext cx="4820356" cy="2298403"/>
          </a:xfrm>
        </p:spPr>
        <p:txBody>
          <a:bodyPr/>
          <a:lstStyle/>
          <a:p>
            <a:pPr algn="ctr"/>
            <a:r>
              <a:rPr lang="en-US" sz="4400" kern="100" dirty="0">
                <a:effectLst/>
                <a:latin typeface="Times New Roman" panose="02020603050405020304" pitchFamily="18" charset="0"/>
                <a:ea typeface="Times New Roman" panose="02020603050405020304" pitchFamily="18" charset="0"/>
                <a:cs typeface="Times New Roman" panose="02020603050405020304" pitchFamily="18" charset="0"/>
              </a:rPr>
              <a:t>Give a presentation on the pros and cons of various storage devices.</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9DA32B43-4F72-46DA-0FB2-9E26CF57A69B}"/>
              </a:ext>
            </a:extLst>
          </p:cNvPr>
          <p:cNvSpPr>
            <a:spLocks noGrp="1"/>
          </p:cNvSpPr>
          <p:nvPr>
            <p:ph type="title"/>
          </p:nvPr>
        </p:nvSpPr>
        <p:spPr/>
        <p:txBody>
          <a:bodyPr/>
          <a:lstStyle/>
          <a:p>
            <a:r>
              <a:rPr lang="en-US" sz="4400" b="1" kern="100" dirty="0">
                <a:effectLst/>
                <a:latin typeface="Times New Roman" panose="02020603050405020304" pitchFamily="18" charset="0"/>
                <a:ea typeface="Times New Roman" panose="02020603050405020304" pitchFamily="18" charset="0"/>
                <a:cs typeface="Times New Roman" panose="02020603050405020304" pitchFamily="18" charset="0"/>
              </a:rPr>
              <a:t>Group Work Activity</a:t>
            </a:r>
            <a:endParaRPr lang="en-US" sz="4400" dirty="0"/>
          </a:p>
        </p:txBody>
      </p:sp>
      <p:pic>
        <p:nvPicPr>
          <p:cNvPr id="4" name="Picture 3">
            <a:extLst>
              <a:ext uri="{FF2B5EF4-FFF2-40B4-BE49-F238E27FC236}">
                <a16:creationId xmlns:a16="http://schemas.microsoft.com/office/drawing/2014/main" id="{0D5714FF-DB58-AD8C-BD61-54C4530A854E}"/>
              </a:ext>
            </a:extLst>
          </p:cNvPr>
          <p:cNvPicPr>
            <a:picLocks noChangeAspect="1"/>
          </p:cNvPicPr>
          <p:nvPr/>
        </p:nvPicPr>
        <p:blipFill>
          <a:blip r:embed="rId2"/>
          <a:stretch>
            <a:fillRect/>
          </a:stretch>
        </p:blipFill>
        <p:spPr>
          <a:xfrm flipH="1">
            <a:off x="5249650" y="1298221"/>
            <a:ext cx="3174350" cy="3393616"/>
          </a:xfrm>
          <a:prstGeom prst="rect">
            <a:avLst/>
          </a:prstGeom>
          <a:ln>
            <a:noFill/>
          </a:ln>
          <a:effectLst>
            <a:softEdge rad="112500"/>
          </a:effectLst>
        </p:spPr>
      </p:pic>
    </p:spTree>
    <p:extLst>
      <p:ext uri="{BB962C8B-B14F-4D97-AF65-F5344CB8AC3E}">
        <p14:creationId xmlns:p14="http://schemas.microsoft.com/office/powerpoint/2010/main" val="409497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865"/>
        <p:cNvGrpSpPr/>
        <p:nvPr/>
      </p:nvGrpSpPr>
      <p:grpSpPr>
        <a:xfrm>
          <a:off x="0" y="0"/>
          <a:ext cx="0" cy="0"/>
          <a:chOff x="0" y="0"/>
          <a:chExt cx="0" cy="0"/>
        </a:xfrm>
      </p:grpSpPr>
      <p:sp>
        <p:nvSpPr>
          <p:cNvPr id="866" name="Google Shape;866;p62"/>
          <p:cNvSpPr/>
          <p:nvPr/>
        </p:nvSpPr>
        <p:spPr>
          <a:xfrm>
            <a:off x="6656280" y="1503025"/>
            <a:ext cx="1070400" cy="1070400"/>
          </a:xfrm>
          <a:prstGeom prst="ellipse">
            <a:avLst/>
          </a:prstGeom>
          <a:noFill/>
          <a:ln w="19050" cap="flat" cmpd="sng">
            <a:solidFill>
              <a:schemeClr val="lt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2"/>
          <p:cNvSpPr/>
          <p:nvPr/>
        </p:nvSpPr>
        <p:spPr>
          <a:xfrm rot="5400000" flipH="1">
            <a:off x="6600979" y="1453525"/>
            <a:ext cx="1169400" cy="1169400"/>
          </a:xfrm>
          <a:prstGeom prst="blockArc">
            <a:avLst>
              <a:gd name="adj1" fmla="val 4045985"/>
              <a:gd name="adj2" fmla="val 21582746"/>
              <a:gd name="adj3" fmla="val 9641"/>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8" name="Google Shape;868;p62"/>
          <p:cNvCxnSpPr>
            <a:cxnSpLocks/>
            <a:stCxn id="869" idx="4"/>
          </p:cNvCxnSpPr>
          <p:nvPr/>
        </p:nvCxnSpPr>
        <p:spPr>
          <a:xfrm flipH="1">
            <a:off x="4572000" y="2573425"/>
            <a:ext cx="25" cy="338400"/>
          </a:xfrm>
          <a:prstGeom prst="straightConnector1">
            <a:avLst/>
          </a:prstGeom>
          <a:noFill/>
          <a:ln w="19050" cap="flat" cmpd="sng">
            <a:solidFill>
              <a:schemeClr val="lt1"/>
            </a:solidFill>
            <a:prstDash val="solid"/>
            <a:round/>
            <a:headEnd type="none" w="med" len="med"/>
            <a:tailEnd type="none" w="med" len="med"/>
          </a:ln>
        </p:spPr>
      </p:cxnSp>
      <p:sp>
        <p:nvSpPr>
          <p:cNvPr id="869" name="Google Shape;869;p62"/>
          <p:cNvSpPr/>
          <p:nvPr/>
        </p:nvSpPr>
        <p:spPr>
          <a:xfrm>
            <a:off x="4036825" y="1503025"/>
            <a:ext cx="1070400" cy="1070400"/>
          </a:xfrm>
          <a:prstGeom prst="ellipse">
            <a:avLst/>
          </a:prstGeom>
          <a:noFill/>
          <a:ln w="19050" cap="flat" cmpd="sng">
            <a:solidFill>
              <a:schemeClr val="lt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2"/>
          <p:cNvSpPr/>
          <p:nvPr/>
        </p:nvSpPr>
        <p:spPr>
          <a:xfrm rot="5400000" flipH="1">
            <a:off x="3981524" y="1453525"/>
            <a:ext cx="1169400" cy="1169400"/>
          </a:xfrm>
          <a:prstGeom prst="blockArc">
            <a:avLst>
              <a:gd name="adj1" fmla="val 11684007"/>
              <a:gd name="adj2" fmla="val 21582746"/>
              <a:gd name="adj3" fmla="val 9641"/>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2"/>
          <p:cNvSpPr txBox="1">
            <a:spLocks noGrp="1"/>
          </p:cNvSpPr>
          <p:nvPr>
            <p:ph type="title" idx="2"/>
          </p:nvPr>
        </p:nvSpPr>
        <p:spPr>
          <a:xfrm>
            <a:off x="4036825" y="1791925"/>
            <a:ext cx="10704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p>
        </p:txBody>
      </p:sp>
      <p:cxnSp>
        <p:nvCxnSpPr>
          <p:cNvPr id="873" name="Google Shape;873;p62"/>
          <p:cNvCxnSpPr>
            <a:cxnSpLocks/>
            <a:stCxn id="874" idx="4"/>
          </p:cNvCxnSpPr>
          <p:nvPr/>
        </p:nvCxnSpPr>
        <p:spPr>
          <a:xfrm>
            <a:off x="1942224" y="2573425"/>
            <a:ext cx="10346" cy="285551"/>
          </a:xfrm>
          <a:prstGeom prst="straightConnector1">
            <a:avLst/>
          </a:prstGeom>
          <a:noFill/>
          <a:ln w="19050" cap="flat" cmpd="sng">
            <a:solidFill>
              <a:schemeClr val="lt1"/>
            </a:solidFill>
            <a:prstDash val="solid"/>
            <a:round/>
            <a:headEnd type="none" w="med" len="med"/>
            <a:tailEnd type="none" w="med" len="med"/>
          </a:ln>
        </p:spPr>
      </p:cxnSp>
      <p:sp>
        <p:nvSpPr>
          <p:cNvPr id="879" name="Google Shape;879;p62"/>
          <p:cNvSpPr txBox="1">
            <a:spLocks noGrp="1"/>
          </p:cNvSpPr>
          <p:nvPr>
            <p:ph type="title" idx="6"/>
          </p:nvPr>
        </p:nvSpPr>
        <p:spPr>
          <a:xfrm>
            <a:off x="720025"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AGENDA</a:t>
            </a:r>
            <a:endParaRPr dirty="0"/>
          </a:p>
        </p:txBody>
      </p:sp>
      <p:sp>
        <p:nvSpPr>
          <p:cNvPr id="874" name="Google Shape;874;p62"/>
          <p:cNvSpPr/>
          <p:nvPr/>
        </p:nvSpPr>
        <p:spPr>
          <a:xfrm>
            <a:off x="1407024" y="1503025"/>
            <a:ext cx="1070400" cy="1070400"/>
          </a:xfrm>
          <a:prstGeom prst="ellipse">
            <a:avLst/>
          </a:prstGeom>
          <a:noFill/>
          <a:ln w="19050" cap="flat" cmpd="sng">
            <a:solidFill>
              <a:schemeClr val="lt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2"/>
          <p:cNvSpPr/>
          <p:nvPr/>
        </p:nvSpPr>
        <p:spPr>
          <a:xfrm rot="5400000" flipH="1">
            <a:off x="1357506" y="1453525"/>
            <a:ext cx="1169400" cy="1169400"/>
          </a:xfrm>
          <a:prstGeom prst="blockArc">
            <a:avLst>
              <a:gd name="adj1" fmla="val 13161246"/>
              <a:gd name="adj2" fmla="val 21582746"/>
              <a:gd name="adj3" fmla="val 9641"/>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2"/>
          <p:cNvSpPr txBox="1">
            <a:spLocks noGrp="1"/>
          </p:cNvSpPr>
          <p:nvPr>
            <p:ph type="title" idx="7"/>
          </p:nvPr>
        </p:nvSpPr>
        <p:spPr>
          <a:xfrm>
            <a:off x="382770" y="2846050"/>
            <a:ext cx="3598649" cy="8966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Learn about storage devices/peripherals </a:t>
            </a:r>
            <a:endParaRPr dirty="0"/>
          </a:p>
        </p:txBody>
      </p:sp>
      <p:sp>
        <p:nvSpPr>
          <p:cNvPr id="870" name="Google Shape;870;p62"/>
          <p:cNvSpPr txBox="1">
            <a:spLocks noGrp="1"/>
          </p:cNvSpPr>
          <p:nvPr>
            <p:ph type="title" idx="8"/>
          </p:nvPr>
        </p:nvSpPr>
        <p:spPr>
          <a:xfrm>
            <a:off x="3720925" y="2846049"/>
            <a:ext cx="2509754" cy="10135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Ask about deadlines</a:t>
            </a:r>
            <a:endParaRPr dirty="0"/>
          </a:p>
        </p:txBody>
      </p:sp>
      <p:sp>
        <p:nvSpPr>
          <p:cNvPr id="881" name="Google Shape;881;p62"/>
          <p:cNvSpPr txBox="1">
            <a:spLocks noGrp="1"/>
          </p:cNvSpPr>
          <p:nvPr>
            <p:ph type="title" idx="9"/>
          </p:nvPr>
        </p:nvSpPr>
        <p:spPr>
          <a:xfrm>
            <a:off x="5869250" y="3069249"/>
            <a:ext cx="3083361" cy="67341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Make a recommendation</a:t>
            </a:r>
            <a:endParaRPr dirty="0"/>
          </a:p>
        </p:txBody>
      </p:sp>
      <p:sp>
        <p:nvSpPr>
          <p:cNvPr id="882" name="Google Shape;882;p62"/>
          <p:cNvSpPr txBox="1">
            <a:spLocks noGrp="1"/>
          </p:cNvSpPr>
          <p:nvPr>
            <p:ph type="title" idx="4"/>
          </p:nvPr>
        </p:nvSpPr>
        <p:spPr>
          <a:xfrm>
            <a:off x="6660600" y="1791925"/>
            <a:ext cx="10824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p>
        </p:txBody>
      </p:sp>
      <p:sp>
        <p:nvSpPr>
          <p:cNvPr id="883" name="Google Shape;883;p62"/>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2"/>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2"/>
          <p:cNvSpPr txBox="1">
            <a:spLocks noGrp="1"/>
          </p:cNvSpPr>
          <p:nvPr>
            <p:ph type="title"/>
          </p:nvPr>
        </p:nvSpPr>
        <p:spPr>
          <a:xfrm>
            <a:off x="1401000" y="1791925"/>
            <a:ext cx="1082400" cy="4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cxnSp>
        <p:nvCxnSpPr>
          <p:cNvPr id="886" name="Google Shape;886;p62"/>
          <p:cNvCxnSpPr/>
          <p:nvPr/>
        </p:nvCxnSpPr>
        <p:spPr>
          <a:xfrm>
            <a:off x="7201794" y="2573425"/>
            <a:ext cx="0" cy="27270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2515D7-4CC4-A924-86DF-A741C4F64BAC}"/>
              </a:ext>
            </a:extLst>
          </p:cNvPr>
          <p:cNvSpPr>
            <a:spLocks noGrp="1"/>
          </p:cNvSpPr>
          <p:nvPr>
            <p:ph type="subTitle" idx="1"/>
          </p:nvPr>
        </p:nvSpPr>
        <p:spPr>
          <a:xfrm>
            <a:off x="720001" y="1117600"/>
            <a:ext cx="7882132" cy="2479025"/>
          </a:xfrm>
        </p:spPr>
        <p:txBody>
          <a:bodyPr/>
          <a:lstStyle/>
          <a:p>
            <a:pPr marL="457200" algn="ctr">
              <a:lnSpc>
                <a:spcPct val="150000"/>
              </a:lnSpc>
              <a:spcAft>
                <a:spcPts val="800"/>
              </a:spcAft>
              <a:tabLst>
                <a:tab pos="4010025" algn="l"/>
              </a:tabLst>
            </a:pP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Make a short presentation comparing a report on different storage devices, focusing on aspects like capacity, speed, and cost.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8FC300CF-2C51-941B-7C41-2C33AF82E892}"/>
              </a:ext>
            </a:extLst>
          </p:cNvPr>
          <p:cNvSpPr>
            <a:spLocks noGrp="1"/>
          </p:cNvSpPr>
          <p:nvPr>
            <p:ph type="title"/>
          </p:nvPr>
        </p:nvSpPr>
        <p:spPr/>
        <p:txBody>
          <a:bodyPr/>
          <a:lstStyle/>
          <a:p>
            <a:r>
              <a:rPr lang="en-US" dirty="0"/>
              <a:t>Home assignment</a:t>
            </a:r>
          </a:p>
        </p:txBody>
      </p:sp>
    </p:spTree>
    <p:extLst>
      <p:ext uri="{BB962C8B-B14F-4D97-AF65-F5344CB8AC3E}">
        <p14:creationId xmlns:p14="http://schemas.microsoft.com/office/powerpoint/2010/main" val="1346461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0"/>
        <p:cNvGrpSpPr/>
        <p:nvPr/>
      </p:nvGrpSpPr>
      <p:grpSpPr>
        <a:xfrm>
          <a:off x="0" y="0"/>
          <a:ext cx="0" cy="0"/>
          <a:chOff x="0" y="0"/>
          <a:chExt cx="0" cy="0"/>
        </a:xfrm>
      </p:grpSpPr>
      <p:sp>
        <p:nvSpPr>
          <p:cNvPr id="731" name="Google Shape;731;p55"/>
          <p:cNvSpPr txBox="1">
            <a:spLocks noGrp="1"/>
          </p:cNvSpPr>
          <p:nvPr>
            <p:ph type="title"/>
          </p:nvPr>
        </p:nvSpPr>
        <p:spPr>
          <a:xfrm>
            <a:off x="1541025" y="1943750"/>
            <a:ext cx="6062100" cy="125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a:t>Peripherals</a:t>
            </a:r>
            <a:endParaRPr sz="6000" dirty="0"/>
          </a:p>
        </p:txBody>
      </p:sp>
      <p:grpSp>
        <p:nvGrpSpPr>
          <p:cNvPr id="732" name="Google Shape;732;p55"/>
          <p:cNvGrpSpPr/>
          <p:nvPr/>
        </p:nvGrpSpPr>
        <p:grpSpPr>
          <a:xfrm>
            <a:off x="7326727" y="490762"/>
            <a:ext cx="1585643" cy="403038"/>
            <a:chOff x="7318730" y="4111487"/>
            <a:chExt cx="1585643" cy="403038"/>
          </a:xfrm>
        </p:grpSpPr>
        <p:sp>
          <p:nvSpPr>
            <p:cNvPr id="733" name="Google Shape;733;p55"/>
            <p:cNvSpPr/>
            <p:nvPr/>
          </p:nvSpPr>
          <p:spPr>
            <a:xfrm rot="10800000">
              <a:off x="7459568" y="4173934"/>
              <a:ext cx="1444804"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5"/>
            <p:cNvSpPr/>
            <p:nvPr/>
          </p:nvSpPr>
          <p:spPr>
            <a:xfrm rot="10800000">
              <a:off x="7318730" y="4111487"/>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5"/>
            <p:cNvSpPr/>
            <p:nvPr/>
          </p:nvSpPr>
          <p:spPr>
            <a:xfrm rot="10800000">
              <a:off x="8008196" y="4305621"/>
              <a:ext cx="89617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5"/>
            <p:cNvSpPr/>
            <p:nvPr/>
          </p:nvSpPr>
          <p:spPr>
            <a:xfrm rot="10800000">
              <a:off x="7888972" y="424317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5"/>
            <p:cNvSpPr/>
            <p:nvPr/>
          </p:nvSpPr>
          <p:spPr>
            <a:xfrm rot="10800000">
              <a:off x="8465526" y="4433767"/>
              <a:ext cx="43884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5"/>
            <p:cNvSpPr/>
            <p:nvPr/>
          </p:nvSpPr>
          <p:spPr>
            <a:xfrm rot="10800000">
              <a:off x="8316655" y="437132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55"/>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5"/>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75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817"/>
        <p:cNvGrpSpPr/>
        <p:nvPr/>
      </p:nvGrpSpPr>
      <p:grpSpPr>
        <a:xfrm>
          <a:off x="0" y="0"/>
          <a:ext cx="0" cy="0"/>
          <a:chOff x="0" y="0"/>
          <a:chExt cx="0" cy="0"/>
        </a:xfrm>
      </p:grpSpPr>
      <p:sp>
        <p:nvSpPr>
          <p:cNvPr id="819" name="Google Shape;819;p60"/>
          <p:cNvSpPr txBox="1">
            <a:spLocks noGrp="1"/>
          </p:cNvSpPr>
          <p:nvPr>
            <p:ph type="subTitle" idx="1"/>
          </p:nvPr>
        </p:nvSpPr>
        <p:spPr>
          <a:xfrm>
            <a:off x="510363" y="1414130"/>
            <a:ext cx="4480763" cy="30471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u="sng" dirty="0"/>
              <a:t>CCDs (Charge-Coupled Device) </a:t>
            </a:r>
            <a:r>
              <a:rPr lang="en-US" sz="2000" b="1" dirty="0"/>
              <a:t>is a light-sensitive chip that is used when capturing digital images.</a:t>
            </a:r>
          </a:p>
          <a:p>
            <a:pPr marL="0" lvl="0" indent="0" algn="ctr" rtl="0">
              <a:spcBef>
                <a:spcPts val="0"/>
              </a:spcBef>
              <a:spcAft>
                <a:spcPts val="0"/>
              </a:spcAft>
              <a:buNone/>
            </a:pPr>
            <a:endParaRPr lang="en-US" sz="2000" b="1" dirty="0"/>
          </a:p>
          <a:p>
            <a:pPr marL="0" lvl="0" indent="0" algn="ctr" rtl="0">
              <a:spcBef>
                <a:spcPts val="0"/>
              </a:spcBef>
              <a:spcAft>
                <a:spcPts val="0"/>
              </a:spcAft>
              <a:buNone/>
            </a:pPr>
            <a:r>
              <a:rPr lang="en-US" sz="2000" b="1" u="sng" dirty="0"/>
              <a:t>DPI (Dots Per Inch) </a:t>
            </a:r>
            <a:r>
              <a:rPr lang="en-US" sz="2000" b="1" dirty="0"/>
              <a:t>is the number of dots used per inch to create an image.</a:t>
            </a:r>
          </a:p>
          <a:p>
            <a:pPr marL="0" lvl="0" indent="0" algn="ctr" rtl="0">
              <a:spcBef>
                <a:spcPts val="0"/>
              </a:spcBef>
              <a:spcAft>
                <a:spcPts val="0"/>
              </a:spcAft>
              <a:buNone/>
            </a:pPr>
            <a:endParaRPr lang="en-US" sz="2000" b="1" dirty="0"/>
          </a:p>
          <a:p>
            <a:pPr marL="0" lvl="0" indent="0" algn="ctr" rtl="0">
              <a:spcBef>
                <a:spcPts val="0"/>
              </a:spcBef>
              <a:spcAft>
                <a:spcPts val="0"/>
              </a:spcAft>
              <a:buNone/>
            </a:pPr>
            <a:r>
              <a:rPr lang="en-US" sz="2000" b="1" u="sng" dirty="0"/>
              <a:t>Automatic document feeder (ADF) </a:t>
            </a:r>
            <a:r>
              <a:rPr lang="en-US" sz="2000" b="1" dirty="0"/>
              <a:t>is a device that feeds multiple pages into a scanner.</a:t>
            </a:r>
          </a:p>
          <a:p>
            <a:pPr marL="0" lvl="0" indent="0" algn="ctr" rtl="0">
              <a:spcBef>
                <a:spcPts val="0"/>
              </a:spcBef>
              <a:spcAft>
                <a:spcPts val="0"/>
              </a:spcAft>
              <a:buNone/>
            </a:pPr>
            <a:endParaRPr lang="en-US" sz="2000" dirty="0"/>
          </a:p>
          <a:p>
            <a:pPr marL="0" lvl="0" indent="0" algn="ctr" rtl="0">
              <a:spcBef>
                <a:spcPts val="0"/>
              </a:spcBef>
              <a:spcAft>
                <a:spcPts val="0"/>
              </a:spcAft>
              <a:buNone/>
            </a:pPr>
            <a:endParaRPr dirty="0"/>
          </a:p>
        </p:txBody>
      </p:sp>
      <p:grpSp>
        <p:nvGrpSpPr>
          <p:cNvPr id="820" name="Google Shape;820;p60"/>
          <p:cNvGrpSpPr/>
          <p:nvPr/>
        </p:nvGrpSpPr>
        <p:grpSpPr>
          <a:xfrm>
            <a:off x="7336918" y="872362"/>
            <a:ext cx="1585643" cy="403038"/>
            <a:chOff x="7318730" y="4111487"/>
            <a:chExt cx="1585643" cy="403038"/>
          </a:xfrm>
        </p:grpSpPr>
        <p:sp>
          <p:nvSpPr>
            <p:cNvPr id="821" name="Google Shape;821;p60"/>
            <p:cNvSpPr/>
            <p:nvPr/>
          </p:nvSpPr>
          <p:spPr>
            <a:xfrm rot="10800000">
              <a:off x="7459568" y="4173934"/>
              <a:ext cx="1444804"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0"/>
            <p:cNvSpPr/>
            <p:nvPr/>
          </p:nvSpPr>
          <p:spPr>
            <a:xfrm rot="10800000">
              <a:off x="7318730" y="4111487"/>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0"/>
            <p:cNvSpPr/>
            <p:nvPr/>
          </p:nvSpPr>
          <p:spPr>
            <a:xfrm rot="10800000">
              <a:off x="8008196" y="4305621"/>
              <a:ext cx="89617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0"/>
            <p:cNvSpPr/>
            <p:nvPr/>
          </p:nvSpPr>
          <p:spPr>
            <a:xfrm rot="10800000">
              <a:off x="7888972" y="424317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0"/>
            <p:cNvSpPr/>
            <p:nvPr/>
          </p:nvSpPr>
          <p:spPr>
            <a:xfrm rot="10800000">
              <a:off x="8465526" y="4433767"/>
              <a:ext cx="43884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0"/>
            <p:cNvSpPr/>
            <p:nvPr/>
          </p:nvSpPr>
          <p:spPr>
            <a:xfrm rot="10800000">
              <a:off x="8316655" y="437132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7" name="Google Shape;827;p60"/>
          <p:cNvSpPr/>
          <p:nvPr/>
        </p:nvSpPr>
        <p:spPr>
          <a:xfrm>
            <a:off x="289778" y="4523706"/>
            <a:ext cx="4626789"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0"/>
          <p:cNvSpPr/>
          <p:nvPr/>
        </p:nvSpPr>
        <p:spPr>
          <a:xfrm>
            <a:off x="48422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 name="Google Shape;830;p60"/>
          <p:cNvGrpSpPr/>
          <p:nvPr/>
        </p:nvGrpSpPr>
        <p:grpSpPr>
          <a:xfrm>
            <a:off x="240971" y="4308846"/>
            <a:ext cx="4176678" cy="143201"/>
            <a:chOff x="738250" y="4461246"/>
            <a:chExt cx="4176678" cy="143201"/>
          </a:xfrm>
        </p:grpSpPr>
        <p:sp>
          <p:nvSpPr>
            <p:cNvPr id="831" name="Google Shape;831;p60"/>
            <p:cNvSpPr/>
            <p:nvPr/>
          </p:nvSpPr>
          <p:spPr>
            <a:xfrm>
              <a:off x="738250" y="4523701"/>
              <a:ext cx="4028031"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0"/>
            <p:cNvSpPr/>
            <p:nvPr/>
          </p:nvSpPr>
          <p:spPr>
            <a:xfrm>
              <a:off x="47660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60"/>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0"/>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0"/>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Introduction to CCD Imaging">
            <a:extLst>
              <a:ext uri="{FF2B5EF4-FFF2-40B4-BE49-F238E27FC236}">
                <a16:creationId xmlns:a16="http://schemas.microsoft.com/office/drawing/2014/main" id="{D1622BC7-0954-4547-9ADB-7788B5795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651" y="32447"/>
            <a:ext cx="4037349" cy="21365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6" name="Picture 4" descr="What's DPI and why is more considered better? – Printful Help Center">
            <a:extLst>
              <a:ext uri="{FF2B5EF4-FFF2-40B4-BE49-F238E27FC236}">
                <a16:creationId xmlns:a16="http://schemas.microsoft.com/office/drawing/2014/main" id="{2A723260-FDB9-408C-867D-E6BEC9EEE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042" y="1973743"/>
            <a:ext cx="3099422" cy="1606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Image Scanner Paper Canon Automatic Document Feeder, PNG, 1200x1200px,  Image Scanner, Automatic Document Feeder, Canon, Canon">
            <a:extLst>
              <a:ext uri="{FF2B5EF4-FFF2-40B4-BE49-F238E27FC236}">
                <a16:creationId xmlns:a16="http://schemas.microsoft.com/office/drawing/2014/main" id="{2D3E0C6F-83EA-448E-9F16-FF228B55D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642" y="3580273"/>
            <a:ext cx="3317358" cy="15154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D50D5-610B-3FF5-1897-692A3922E825}"/>
              </a:ext>
            </a:extLst>
          </p:cNvPr>
          <p:cNvPicPr>
            <a:picLocks noChangeAspect="1"/>
          </p:cNvPicPr>
          <p:nvPr/>
        </p:nvPicPr>
        <p:blipFill>
          <a:blip r:embed="rId2"/>
          <a:stretch>
            <a:fillRect/>
          </a:stretch>
        </p:blipFill>
        <p:spPr>
          <a:xfrm>
            <a:off x="5226755" y="1185334"/>
            <a:ext cx="3309761" cy="3048000"/>
          </a:xfrm>
          <a:prstGeom prst="rect">
            <a:avLst/>
          </a:prstGeom>
          <a:ln>
            <a:noFill/>
          </a:ln>
          <a:effectLst>
            <a:softEdge rad="112500"/>
          </a:effectLst>
        </p:spPr>
      </p:pic>
      <p:sp>
        <p:nvSpPr>
          <p:cNvPr id="2" name="Subtitle 1">
            <a:extLst>
              <a:ext uri="{FF2B5EF4-FFF2-40B4-BE49-F238E27FC236}">
                <a16:creationId xmlns:a16="http://schemas.microsoft.com/office/drawing/2014/main" id="{833B65C5-4CA4-32F9-0599-32B38F3A8B55}"/>
              </a:ext>
            </a:extLst>
          </p:cNvPr>
          <p:cNvSpPr>
            <a:spLocks noGrp="1"/>
          </p:cNvSpPr>
          <p:nvPr>
            <p:ph type="subTitle" idx="1"/>
          </p:nvPr>
        </p:nvSpPr>
        <p:spPr>
          <a:xfrm>
            <a:off x="0" y="1365956"/>
            <a:ext cx="4899378" cy="3237546"/>
          </a:xfrm>
        </p:spPr>
        <p:txBody>
          <a:bodyPr/>
          <a:lstStyle/>
          <a:p>
            <a:r>
              <a:rPr lang="en-US" sz="2000" dirty="0"/>
              <a:t> Two students will go to the board and one by one they write a vocabulary word in each box. One student chooses a grid and writes a word, another student needs to give definition to it. If he/she gets it correct, he/she draws an “X” over the square. Next the other student does the same.</a:t>
            </a:r>
          </a:p>
        </p:txBody>
      </p:sp>
      <p:sp>
        <p:nvSpPr>
          <p:cNvPr id="3" name="Title 2">
            <a:extLst>
              <a:ext uri="{FF2B5EF4-FFF2-40B4-BE49-F238E27FC236}">
                <a16:creationId xmlns:a16="http://schemas.microsoft.com/office/drawing/2014/main" id="{F4713E74-D5E6-D13D-EFAA-C05360EC3557}"/>
              </a:ext>
            </a:extLst>
          </p:cNvPr>
          <p:cNvSpPr>
            <a:spLocks noGrp="1"/>
          </p:cNvSpPr>
          <p:nvPr>
            <p:ph type="title"/>
          </p:nvPr>
        </p:nvSpPr>
        <p:spPr/>
        <p:txBody>
          <a:bodyPr/>
          <a:lstStyle/>
          <a:p>
            <a:r>
              <a:rPr lang="en-US" dirty="0"/>
              <a:t>New version of “TIC &amp;TOE”</a:t>
            </a:r>
          </a:p>
        </p:txBody>
      </p:sp>
    </p:spTree>
    <p:extLst>
      <p:ext uri="{BB962C8B-B14F-4D97-AF65-F5344CB8AC3E}">
        <p14:creationId xmlns:p14="http://schemas.microsoft.com/office/powerpoint/2010/main" val="123281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1732"/>
        <p:cNvGrpSpPr/>
        <p:nvPr/>
      </p:nvGrpSpPr>
      <p:grpSpPr>
        <a:xfrm>
          <a:off x="0" y="0"/>
          <a:ext cx="0" cy="0"/>
          <a:chOff x="0" y="0"/>
          <a:chExt cx="0" cy="0"/>
        </a:xfrm>
      </p:grpSpPr>
      <p:sp>
        <p:nvSpPr>
          <p:cNvPr id="1733" name="Google Shape;1733;p78"/>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Did you like the resources on this template? Get them for free at our other websites:</a:t>
            </a:r>
            <a:endParaRPr sz="1300"/>
          </a:p>
          <a:p>
            <a:pPr marL="0" lvl="0" indent="0" algn="l" rtl="0">
              <a:spcBef>
                <a:spcPts val="0"/>
              </a:spcBef>
              <a:spcAft>
                <a:spcPts val="0"/>
              </a:spcAft>
              <a:buNone/>
            </a:pPr>
            <a:endParaRPr sz="1300">
              <a:solidFill>
                <a:schemeClr val="lt1"/>
              </a:solidFill>
            </a:endParaRPr>
          </a:p>
          <a:p>
            <a:pPr marL="0" lvl="0" indent="0" algn="l" rtl="0">
              <a:lnSpc>
                <a:spcPct val="150000"/>
              </a:lnSpc>
              <a:spcBef>
                <a:spcPts val="0"/>
              </a:spcBef>
              <a:spcAft>
                <a:spcPts val="0"/>
              </a:spcAft>
              <a:buNone/>
            </a:pPr>
            <a:r>
              <a:rPr lang="en" sz="2000">
                <a:solidFill>
                  <a:schemeClr val="lt1"/>
                </a:solidFill>
                <a:latin typeface="Russo One"/>
                <a:ea typeface="Russo One"/>
                <a:cs typeface="Russo One"/>
                <a:sym typeface="Russo One"/>
              </a:rPr>
              <a:t>Photos</a:t>
            </a:r>
            <a:endParaRPr sz="1300">
              <a:solidFill>
                <a:schemeClr val="lt1"/>
              </a:solidFill>
              <a:highlight>
                <a:schemeClr val="lt2"/>
              </a:highlight>
            </a:endParaRPr>
          </a:p>
          <a:p>
            <a:pPr marL="457200" lvl="0" indent="-304800" algn="l" rtl="0">
              <a:spcBef>
                <a:spcPts val="0"/>
              </a:spcBef>
              <a:spcAft>
                <a:spcPts val="0"/>
              </a:spcAft>
              <a:buClr>
                <a:schemeClr val="lt1"/>
              </a:buClr>
              <a:buSzPts val="1200"/>
              <a:buFont typeface="Inconsolata"/>
              <a:buChar char="●"/>
            </a:pPr>
            <a:r>
              <a:rPr lang="en" sz="1200">
                <a:solidFill>
                  <a:schemeClr val="hlink"/>
                </a:solidFill>
                <a:uFill>
                  <a:noFill/>
                </a:uFill>
                <a:hlinkClick r:id="rId3"/>
              </a:rPr>
              <a:t>Modern and equipped computer lab </a:t>
            </a:r>
            <a:endParaRPr sz="1200"/>
          </a:p>
          <a:p>
            <a:pPr marL="457200" lvl="0" indent="-304800" algn="l" rtl="0">
              <a:spcBef>
                <a:spcPts val="0"/>
              </a:spcBef>
              <a:spcAft>
                <a:spcPts val="0"/>
              </a:spcAft>
              <a:buSzPts val="1200"/>
              <a:buFont typeface="Inconsolata"/>
              <a:buChar char="●"/>
            </a:pPr>
            <a:r>
              <a:rPr lang="en" sz="1200">
                <a:solidFill>
                  <a:schemeClr val="hlink"/>
                </a:solidFill>
                <a:uFill>
                  <a:noFill/>
                </a:uFill>
                <a:hlinkClick r:id="rId4"/>
              </a:rPr>
              <a:t>Blue optic fiber with ethernet cables and laptop</a:t>
            </a:r>
            <a:endParaRPr sz="1200"/>
          </a:p>
          <a:p>
            <a:pPr marL="457200" lvl="0" indent="-304800" algn="l" rtl="0">
              <a:spcBef>
                <a:spcPts val="0"/>
              </a:spcBef>
              <a:spcAft>
                <a:spcPts val="0"/>
              </a:spcAft>
              <a:buSzPts val="1200"/>
              <a:buFont typeface="Inconsolata"/>
              <a:buChar char="●"/>
            </a:pPr>
            <a:r>
              <a:rPr lang="en" sz="1200">
                <a:solidFill>
                  <a:schemeClr val="hlink"/>
                </a:solidFill>
                <a:uFill>
                  <a:noFill/>
                </a:uFill>
                <a:hlinkClick r:id="rId5"/>
              </a:rPr>
              <a:t>Freelance worker using laptop</a:t>
            </a:r>
            <a:endParaRPr sz="1200"/>
          </a:p>
          <a:p>
            <a:pPr marL="457200" lvl="0" indent="-304800" algn="l" rtl="0">
              <a:spcBef>
                <a:spcPts val="0"/>
              </a:spcBef>
              <a:spcAft>
                <a:spcPts val="0"/>
              </a:spcAft>
              <a:buSzPts val="1200"/>
              <a:buFont typeface="Inconsolata"/>
              <a:buChar char="●"/>
            </a:pPr>
            <a:r>
              <a:rPr lang="en" sz="1200">
                <a:solidFill>
                  <a:schemeClr val="hlink"/>
                </a:solidFill>
                <a:uFill>
                  <a:noFill/>
                </a:uFill>
                <a:hlinkClick r:id="rId6"/>
              </a:rPr>
              <a:t>Hard drive with blue light top view</a:t>
            </a:r>
            <a:endParaRPr sz="1200"/>
          </a:p>
          <a:p>
            <a:pPr marL="457200" lvl="0" indent="-304800" algn="l" rtl="0">
              <a:lnSpc>
                <a:spcPct val="150000"/>
              </a:lnSpc>
              <a:spcBef>
                <a:spcPts val="0"/>
              </a:spcBef>
              <a:spcAft>
                <a:spcPts val="0"/>
              </a:spcAft>
              <a:buSzPts val="1200"/>
              <a:buFont typeface="Inconsolata"/>
              <a:buChar char="●"/>
            </a:pPr>
            <a:r>
              <a:rPr lang="en" sz="1200">
                <a:solidFill>
                  <a:schemeClr val="hlink"/>
                </a:solidFill>
                <a:uFill>
                  <a:noFill/>
                </a:uFill>
                <a:hlinkClick r:id="rId7"/>
              </a:rPr>
              <a:t>Top view hard drive with blue light</a:t>
            </a:r>
            <a:endParaRPr sz="1200"/>
          </a:p>
          <a:p>
            <a:pPr marL="0" lvl="0" indent="0" algn="l" rtl="0">
              <a:lnSpc>
                <a:spcPct val="150000"/>
              </a:lnSpc>
              <a:spcBef>
                <a:spcPts val="0"/>
              </a:spcBef>
              <a:spcAft>
                <a:spcPts val="0"/>
              </a:spcAft>
              <a:buNone/>
            </a:pPr>
            <a:r>
              <a:rPr lang="en" sz="2000">
                <a:latin typeface="Russo One"/>
                <a:ea typeface="Russo One"/>
                <a:cs typeface="Russo One"/>
                <a:sym typeface="Russo One"/>
              </a:rPr>
              <a:t>Vectors</a:t>
            </a:r>
            <a:endParaRPr sz="2000">
              <a:latin typeface="Russo One"/>
              <a:ea typeface="Russo One"/>
              <a:cs typeface="Russo One"/>
              <a:sym typeface="Russo One"/>
            </a:endParaRPr>
          </a:p>
          <a:p>
            <a:pPr marL="457200" lvl="0" indent="-304800" algn="l" rtl="0">
              <a:lnSpc>
                <a:spcPct val="150000"/>
              </a:lnSpc>
              <a:spcBef>
                <a:spcPts val="0"/>
              </a:spcBef>
              <a:spcAft>
                <a:spcPts val="0"/>
              </a:spcAft>
              <a:buSzPts val="1200"/>
              <a:buFont typeface="Inconsolata"/>
              <a:buChar char="●"/>
            </a:pPr>
            <a:r>
              <a:rPr lang="en" sz="1200">
                <a:solidFill>
                  <a:schemeClr val="hlink"/>
                </a:solidFill>
                <a:uFill>
                  <a:noFill/>
                </a:uFill>
                <a:hlinkClick r:id="rId8"/>
              </a:rPr>
              <a:t>Electronic board with lights background</a:t>
            </a:r>
            <a:endParaRPr sz="1200">
              <a:latin typeface="Russo One"/>
              <a:ea typeface="Russo One"/>
              <a:cs typeface="Russo One"/>
              <a:sym typeface="Russo One"/>
            </a:endParaRPr>
          </a:p>
          <a:p>
            <a:pPr marL="0" lvl="0" indent="0" algn="l" rtl="0">
              <a:lnSpc>
                <a:spcPct val="150000"/>
              </a:lnSpc>
              <a:spcBef>
                <a:spcPts val="0"/>
              </a:spcBef>
              <a:spcAft>
                <a:spcPts val="0"/>
              </a:spcAft>
              <a:buNone/>
            </a:pPr>
            <a:r>
              <a:rPr lang="en" sz="2000">
                <a:latin typeface="Russo One"/>
                <a:ea typeface="Russo One"/>
                <a:cs typeface="Russo One"/>
                <a:sym typeface="Russo One"/>
              </a:rPr>
              <a:t>Icons</a:t>
            </a:r>
            <a:endParaRPr sz="2000">
              <a:latin typeface="Russo One"/>
              <a:ea typeface="Russo One"/>
              <a:cs typeface="Russo One"/>
              <a:sym typeface="Russo One"/>
            </a:endParaRPr>
          </a:p>
          <a:p>
            <a:pPr marL="457200" lvl="0" indent="-304800" algn="l" rtl="0">
              <a:spcBef>
                <a:spcPts val="0"/>
              </a:spcBef>
              <a:spcAft>
                <a:spcPts val="0"/>
              </a:spcAft>
              <a:buSzPts val="1200"/>
              <a:buFont typeface="Inconsolata"/>
              <a:buChar char="●"/>
            </a:pPr>
            <a:r>
              <a:rPr lang="en" sz="1200">
                <a:solidFill>
                  <a:schemeClr val="hlink"/>
                </a:solidFill>
                <a:uFill>
                  <a:noFill/>
                </a:uFill>
                <a:hlinkClick r:id="rId9"/>
              </a:rPr>
              <a:t>Big Data | Lineal</a:t>
            </a:r>
            <a:endParaRPr sz="1200"/>
          </a:p>
        </p:txBody>
      </p:sp>
      <p:sp>
        <p:nvSpPr>
          <p:cNvPr id="1734" name="Google Shape;1734;p78"/>
          <p:cNvSpPr txBox="1">
            <a:spLocks noGrp="1"/>
          </p:cNvSpPr>
          <p:nvPr>
            <p:ph type="title"/>
          </p:nvPr>
        </p:nvSpPr>
        <p:spPr>
          <a:xfrm>
            <a:off x="525601" y="1773375"/>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Resources</a:t>
            </a:r>
            <a:endParaRPr/>
          </a:p>
        </p:txBody>
      </p:sp>
      <p:sp>
        <p:nvSpPr>
          <p:cNvPr id="1735" name="Google Shape;1735;p78"/>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8"/>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Рисунок 2">
            <a:extLst>
              <a:ext uri="{FF2B5EF4-FFF2-40B4-BE49-F238E27FC236}">
                <a16:creationId xmlns:a16="http://schemas.microsoft.com/office/drawing/2014/main" id="{1EF2CB48-4BB4-42FC-BA1B-159B2329773E}"/>
              </a:ext>
            </a:extLst>
          </p:cNvPr>
          <p:cNvPicPr>
            <a:picLocks noChangeAspect="1"/>
          </p:cNvPicPr>
          <p:nvPr/>
        </p:nvPicPr>
        <p:blipFill>
          <a:blip r:embed="rId10"/>
          <a:stretch>
            <a:fillRect/>
          </a:stretch>
        </p:blipFill>
        <p:spPr>
          <a:xfrm>
            <a:off x="720001" y="755098"/>
            <a:ext cx="7509600" cy="3813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336"/>
        <p:cNvGrpSpPr/>
        <p:nvPr/>
      </p:nvGrpSpPr>
      <p:grpSpPr>
        <a:xfrm>
          <a:off x="0" y="0"/>
          <a:ext cx="0" cy="0"/>
          <a:chOff x="0" y="0"/>
          <a:chExt cx="0" cy="0"/>
        </a:xfrm>
      </p:grpSpPr>
      <p:sp>
        <p:nvSpPr>
          <p:cNvPr id="339" name="Google Shape;339;p43"/>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t>25</a:t>
            </a:fld>
            <a:endParaRPr>
              <a:solidFill>
                <a:schemeClr val="accent2"/>
              </a:solidFill>
            </a:endParaRPr>
          </a:p>
        </p:txBody>
      </p:sp>
      <p:grpSp>
        <p:nvGrpSpPr>
          <p:cNvPr id="340" name="Google Shape;340;p43"/>
          <p:cNvGrpSpPr/>
          <p:nvPr/>
        </p:nvGrpSpPr>
        <p:grpSpPr>
          <a:xfrm>
            <a:off x="282345" y="4447646"/>
            <a:ext cx="6400152" cy="143201"/>
            <a:chOff x="282345" y="4461246"/>
            <a:chExt cx="6400152" cy="143201"/>
          </a:xfrm>
        </p:grpSpPr>
        <p:sp>
          <p:nvSpPr>
            <p:cNvPr id="341" name="Google Shape;341;p43"/>
            <p:cNvSpPr/>
            <p:nvPr/>
          </p:nvSpPr>
          <p:spPr>
            <a:xfrm>
              <a:off x="282345" y="4523702"/>
              <a:ext cx="6272672"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6533627"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43"/>
          <p:cNvGrpSpPr/>
          <p:nvPr/>
        </p:nvGrpSpPr>
        <p:grpSpPr>
          <a:xfrm>
            <a:off x="6789631" y="890912"/>
            <a:ext cx="2125029" cy="403038"/>
            <a:chOff x="6787353" y="621971"/>
            <a:chExt cx="2125029" cy="403038"/>
          </a:xfrm>
        </p:grpSpPr>
        <p:sp>
          <p:nvSpPr>
            <p:cNvPr id="344" name="Google Shape;344;p43"/>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43"/>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Рисунок 2">
            <a:extLst>
              <a:ext uri="{FF2B5EF4-FFF2-40B4-BE49-F238E27FC236}">
                <a16:creationId xmlns:a16="http://schemas.microsoft.com/office/drawing/2014/main" id="{68D1F642-7A95-4694-8874-6863AD5BF2DA}"/>
              </a:ext>
            </a:extLst>
          </p:cNvPr>
          <p:cNvPicPr>
            <a:picLocks noChangeAspect="1"/>
          </p:cNvPicPr>
          <p:nvPr/>
        </p:nvPicPr>
        <p:blipFill>
          <a:blip r:embed="rId3"/>
          <a:stretch>
            <a:fillRect/>
          </a:stretch>
        </p:blipFill>
        <p:spPr>
          <a:xfrm>
            <a:off x="1148051" y="552653"/>
            <a:ext cx="5522492" cy="4191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9" name="Google Shape;339;p43"/>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t>26</a:t>
            </a:fld>
            <a:endParaRPr>
              <a:solidFill>
                <a:schemeClr val="accent2"/>
              </a:solidFill>
            </a:endParaRPr>
          </a:p>
        </p:txBody>
      </p:sp>
      <p:grpSp>
        <p:nvGrpSpPr>
          <p:cNvPr id="340" name="Google Shape;340;p43"/>
          <p:cNvGrpSpPr/>
          <p:nvPr/>
        </p:nvGrpSpPr>
        <p:grpSpPr>
          <a:xfrm>
            <a:off x="282345" y="4447646"/>
            <a:ext cx="6400152" cy="143201"/>
            <a:chOff x="282345" y="4461246"/>
            <a:chExt cx="6400152" cy="143201"/>
          </a:xfrm>
        </p:grpSpPr>
        <p:sp>
          <p:nvSpPr>
            <p:cNvPr id="341" name="Google Shape;341;p43"/>
            <p:cNvSpPr/>
            <p:nvPr/>
          </p:nvSpPr>
          <p:spPr>
            <a:xfrm>
              <a:off x="282345" y="4523702"/>
              <a:ext cx="6272672"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6533627"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43"/>
          <p:cNvGrpSpPr/>
          <p:nvPr/>
        </p:nvGrpSpPr>
        <p:grpSpPr>
          <a:xfrm>
            <a:off x="6789631" y="890912"/>
            <a:ext cx="2125029" cy="403038"/>
            <a:chOff x="6787353" y="621971"/>
            <a:chExt cx="2125029" cy="403038"/>
          </a:xfrm>
        </p:grpSpPr>
        <p:sp>
          <p:nvSpPr>
            <p:cNvPr id="344" name="Google Shape;344;p43"/>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43"/>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Рисунок 2">
            <a:extLst>
              <a:ext uri="{FF2B5EF4-FFF2-40B4-BE49-F238E27FC236}">
                <a16:creationId xmlns:a16="http://schemas.microsoft.com/office/drawing/2014/main" id="{699B430A-D4A2-43B7-8F56-6A2D55DC0DB5}"/>
              </a:ext>
            </a:extLst>
          </p:cNvPr>
          <p:cNvPicPr>
            <a:picLocks noChangeAspect="1"/>
          </p:cNvPicPr>
          <p:nvPr/>
        </p:nvPicPr>
        <p:blipFill>
          <a:blip r:embed="rId3"/>
          <a:stretch>
            <a:fillRect/>
          </a:stretch>
        </p:blipFill>
        <p:spPr>
          <a:xfrm>
            <a:off x="0" y="0"/>
            <a:ext cx="4348716" cy="5143499"/>
          </a:xfrm>
          <a:prstGeom prst="rect">
            <a:avLst/>
          </a:prstGeom>
        </p:spPr>
      </p:pic>
      <p:pic>
        <p:nvPicPr>
          <p:cNvPr id="5" name="Рисунок 4">
            <a:extLst>
              <a:ext uri="{FF2B5EF4-FFF2-40B4-BE49-F238E27FC236}">
                <a16:creationId xmlns:a16="http://schemas.microsoft.com/office/drawing/2014/main" id="{334C2416-6436-498F-BC5F-7FD5F757A8DB}"/>
              </a:ext>
            </a:extLst>
          </p:cNvPr>
          <p:cNvPicPr>
            <a:picLocks noChangeAspect="1"/>
          </p:cNvPicPr>
          <p:nvPr/>
        </p:nvPicPr>
        <p:blipFill>
          <a:blip r:embed="rId4"/>
          <a:stretch>
            <a:fillRect/>
          </a:stretch>
        </p:blipFill>
        <p:spPr>
          <a:xfrm>
            <a:off x="4348716" y="0"/>
            <a:ext cx="4805917" cy="5143499"/>
          </a:xfrm>
          <a:prstGeom prst="rect">
            <a:avLst/>
          </a:prstGeom>
        </p:spPr>
      </p:pic>
    </p:spTree>
    <p:extLst>
      <p:ext uri="{BB962C8B-B14F-4D97-AF65-F5344CB8AC3E}">
        <p14:creationId xmlns:p14="http://schemas.microsoft.com/office/powerpoint/2010/main" val="151113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9" name="Google Shape;339;p43"/>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t>27</a:t>
            </a:fld>
            <a:endParaRPr>
              <a:solidFill>
                <a:schemeClr val="accent2"/>
              </a:solidFill>
            </a:endParaRPr>
          </a:p>
        </p:txBody>
      </p:sp>
      <p:grpSp>
        <p:nvGrpSpPr>
          <p:cNvPr id="340" name="Google Shape;340;p43"/>
          <p:cNvGrpSpPr/>
          <p:nvPr/>
        </p:nvGrpSpPr>
        <p:grpSpPr>
          <a:xfrm>
            <a:off x="282345" y="4447646"/>
            <a:ext cx="6400152" cy="143201"/>
            <a:chOff x="282345" y="4461246"/>
            <a:chExt cx="6400152" cy="143201"/>
          </a:xfrm>
        </p:grpSpPr>
        <p:sp>
          <p:nvSpPr>
            <p:cNvPr id="341" name="Google Shape;341;p43"/>
            <p:cNvSpPr/>
            <p:nvPr/>
          </p:nvSpPr>
          <p:spPr>
            <a:xfrm>
              <a:off x="282345" y="4523702"/>
              <a:ext cx="6272672"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6533627"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43"/>
          <p:cNvGrpSpPr/>
          <p:nvPr/>
        </p:nvGrpSpPr>
        <p:grpSpPr>
          <a:xfrm>
            <a:off x="6789631" y="890912"/>
            <a:ext cx="2125029" cy="403038"/>
            <a:chOff x="6787353" y="621971"/>
            <a:chExt cx="2125029" cy="403038"/>
          </a:xfrm>
        </p:grpSpPr>
        <p:sp>
          <p:nvSpPr>
            <p:cNvPr id="344" name="Google Shape;344;p43"/>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43"/>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0157FA33-76A2-1A25-9501-59B51358F963}"/>
              </a:ext>
            </a:extLst>
          </p:cNvPr>
          <p:cNvSpPr txBox="1"/>
          <p:nvPr/>
        </p:nvSpPr>
        <p:spPr>
          <a:xfrm>
            <a:off x="1478676" y="392687"/>
            <a:ext cx="7665324" cy="707886"/>
          </a:xfrm>
          <a:prstGeom prst="rect">
            <a:avLst/>
          </a:prstGeom>
          <a:noFill/>
        </p:spPr>
        <p:txBody>
          <a:bodyPr wrap="square">
            <a:spAutoFit/>
          </a:bodyPr>
          <a:lstStyle/>
          <a:p>
            <a:pPr algn="ctr"/>
            <a:r>
              <a:rPr lang="en-US" sz="2000" b="1" i="0" dirty="0">
                <a:solidFill>
                  <a:schemeClr val="bg1"/>
                </a:solidFill>
                <a:effectLst/>
                <a:latin typeface="Times New Roman" panose="02020603050405020304" pitchFamily="18" charset="0"/>
              </a:rPr>
              <a:t>Listen to a conversation between a salesman and a photographer. Choose the correct answers.</a:t>
            </a:r>
            <a:endParaRPr lang="en-US" sz="2000" dirty="0">
              <a:solidFill>
                <a:schemeClr val="bg1"/>
              </a:solidFill>
            </a:endParaRPr>
          </a:p>
        </p:txBody>
      </p:sp>
      <p:sp>
        <p:nvSpPr>
          <p:cNvPr id="5" name="TextBox 4">
            <a:extLst>
              <a:ext uri="{FF2B5EF4-FFF2-40B4-BE49-F238E27FC236}">
                <a16:creationId xmlns:a16="http://schemas.microsoft.com/office/drawing/2014/main" id="{7AB30FF5-2158-418B-76F6-18D61D9A13C1}"/>
              </a:ext>
            </a:extLst>
          </p:cNvPr>
          <p:cNvSpPr txBox="1"/>
          <p:nvPr/>
        </p:nvSpPr>
        <p:spPr>
          <a:xfrm>
            <a:off x="564444" y="1034113"/>
            <a:ext cx="7271164" cy="3693319"/>
          </a:xfrm>
          <a:prstGeom prst="rect">
            <a:avLst/>
          </a:prstGeom>
          <a:noFill/>
        </p:spPr>
        <p:txBody>
          <a:bodyPr wrap="square">
            <a:spAutoFit/>
          </a:bodyPr>
          <a:lstStyle/>
          <a:p>
            <a:r>
              <a:rPr lang="en-US" sz="1800" b="1" dirty="0">
                <a:solidFill>
                  <a:schemeClr val="bg1"/>
                </a:solidFill>
              </a:rPr>
              <a:t>1. What does the woman want to do?</a:t>
            </a:r>
          </a:p>
          <a:p>
            <a:endParaRPr lang="en-US" sz="1800" b="1" dirty="0">
              <a:solidFill>
                <a:schemeClr val="bg1"/>
              </a:solidFill>
            </a:endParaRPr>
          </a:p>
          <a:p>
            <a:r>
              <a:rPr lang="en-US" sz="1800" b="1" dirty="0">
                <a:solidFill>
                  <a:schemeClr val="bg1"/>
                </a:solidFill>
              </a:rPr>
              <a:t>A return her inkjet printer</a:t>
            </a:r>
          </a:p>
          <a:p>
            <a:r>
              <a:rPr lang="en-US" sz="1800" b="1" dirty="0">
                <a:solidFill>
                  <a:schemeClr val="bg1"/>
                </a:solidFill>
              </a:rPr>
              <a:t>B exchange her </a:t>
            </a:r>
            <a:r>
              <a:rPr lang="en-US" sz="1800" b="1" dirty="0" err="1">
                <a:solidFill>
                  <a:schemeClr val="bg1"/>
                </a:solidFill>
              </a:rPr>
              <a:t>SuperShot</a:t>
            </a:r>
            <a:r>
              <a:rPr lang="en-US" sz="1800" b="1" dirty="0">
                <a:solidFill>
                  <a:schemeClr val="bg1"/>
                </a:solidFill>
              </a:rPr>
              <a:t> 350</a:t>
            </a:r>
          </a:p>
          <a:p>
            <a:r>
              <a:rPr lang="en-US" sz="1800" b="1" dirty="0">
                <a:solidFill>
                  <a:schemeClr val="bg1"/>
                </a:solidFill>
              </a:rPr>
              <a:t>C buy more professional equipment</a:t>
            </a:r>
          </a:p>
          <a:p>
            <a:r>
              <a:rPr lang="en-US" sz="1800" b="1" dirty="0">
                <a:solidFill>
                  <a:schemeClr val="bg1"/>
                </a:solidFill>
              </a:rPr>
              <a:t>D research inkjet and laser printers</a:t>
            </a:r>
          </a:p>
          <a:p>
            <a:endParaRPr lang="en-US" sz="1800" b="1" dirty="0">
              <a:solidFill>
                <a:schemeClr val="bg1"/>
              </a:solidFill>
            </a:endParaRPr>
          </a:p>
          <a:p>
            <a:r>
              <a:rPr lang="en-US" sz="1800" b="1" dirty="0">
                <a:solidFill>
                  <a:schemeClr val="bg1"/>
                </a:solidFill>
              </a:rPr>
              <a:t>2. What can you infer about the woman?</a:t>
            </a:r>
          </a:p>
          <a:p>
            <a:endParaRPr lang="en-US" sz="1800" b="1" dirty="0">
              <a:solidFill>
                <a:schemeClr val="bg1"/>
              </a:solidFill>
            </a:endParaRPr>
          </a:p>
          <a:p>
            <a:r>
              <a:rPr lang="en-US" sz="1800" b="1" dirty="0">
                <a:solidFill>
                  <a:schemeClr val="bg1"/>
                </a:solidFill>
              </a:rPr>
              <a:t>A Her last inkjet printer broke.</a:t>
            </a:r>
          </a:p>
          <a:p>
            <a:r>
              <a:rPr lang="en-US" sz="1800" b="1" dirty="0">
                <a:solidFill>
                  <a:schemeClr val="bg1"/>
                </a:solidFill>
              </a:rPr>
              <a:t>B She is buying her first digital camera.</a:t>
            </a:r>
          </a:p>
          <a:p>
            <a:r>
              <a:rPr lang="en-US" sz="1800" b="1" dirty="0">
                <a:solidFill>
                  <a:schemeClr val="bg1"/>
                </a:solidFill>
              </a:rPr>
              <a:t>C She plans on selling her old equipment.</a:t>
            </a:r>
          </a:p>
          <a:p>
            <a:r>
              <a:rPr lang="en-US" sz="1800" b="1" dirty="0">
                <a:solidFill>
                  <a:schemeClr val="bg1"/>
                </a:solidFill>
              </a:rPr>
              <a:t>D She wants to improve the quality of her work.</a:t>
            </a:r>
          </a:p>
        </p:txBody>
      </p:sp>
      <p:cxnSp>
        <p:nvCxnSpPr>
          <p:cNvPr id="7" name="Straight Connector 6">
            <a:extLst>
              <a:ext uri="{FF2B5EF4-FFF2-40B4-BE49-F238E27FC236}">
                <a16:creationId xmlns:a16="http://schemas.microsoft.com/office/drawing/2014/main" id="{9F35927D-DE62-F889-D0AC-5EC42D093E3B}"/>
              </a:ext>
            </a:extLst>
          </p:cNvPr>
          <p:cNvCxnSpPr/>
          <p:nvPr/>
        </p:nvCxnSpPr>
        <p:spPr>
          <a:xfrm>
            <a:off x="779544" y="2472267"/>
            <a:ext cx="379245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C992EDF-4AF1-2252-7B47-1E192578E0B3}"/>
              </a:ext>
            </a:extLst>
          </p:cNvPr>
          <p:cNvCxnSpPr>
            <a:cxnSpLocks/>
          </p:cNvCxnSpPr>
          <p:nvPr/>
        </p:nvCxnSpPr>
        <p:spPr>
          <a:xfrm flipV="1">
            <a:off x="779544" y="4709144"/>
            <a:ext cx="5226145" cy="18288"/>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About audio (4)">
            <a:hlinkClick r:id="" action="ppaction://media"/>
            <a:extLst>
              <a:ext uri="{FF2B5EF4-FFF2-40B4-BE49-F238E27FC236}">
                <a16:creationId xmlns:a16="http://schemas.microsoft.com/office/drawing/2014/main" id="{5B8885A7-B636-AECD-DA1E-ACDA315A3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6244" y="3239950"/>
            <a:ext cx="609600" cy="609600"/>
          </a:xfrm>
          <a:prstGeom prst="rect">
            <a:avLst/>
          </a:prstGeom>
        </p:spPr>
      </p:pic>
    </p:spTree>
    <p:extLst>
      <p:ext uri="{BB962C8B-B14F-4D97-AF65-F5344CB8AC3E}">
        <p14:creationId xmlns:p14="http://schemas.microsoft.com/office/powerpoint/2010/main" val="830768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F02-0CA1-7B67-2F24-BDC4BC673B0C}"/>
              </a:ext>
            </a:extLst>
          </p:cNvPr>
          <p:cNvSpPr>
            <a:spLocks noGrp="1"/>
          </p:cNvSpPr>
          <p:nvPr>
            <p:ph type="title"/>
          </p:nvPr>
        </p:nvSpPr>
        <p:spPr/>
        <p:txBody>
          <a:bodyPr/>
          <a:lstStyle/>
          <a:p>
            <a:r>
              <a:rPr lang="en-US" b="1" i="0" dirty="0">
                <a:solidFill>
                  <a:schemeClr val="bg1"/>
                </a:solidFill>
                <a:effectLst/>
                <a:latin typeface="Times New Roman" panose="02020603050405020304" pitchFamily="18" charset="0"/>
              </a:rPr>
              <a:t>Listen again and complete the conversation.</a:t>
            </a:r>
            <a:endParaRPr lang="en-US" dirty="0">
              <a:solidFill>
                <a:schemeClr val="bg1"/>
              </a:solidFill>
            </a:endParaRPr>
          </a:p>
        </p:txBody>
      </p:sp>
      <p:graphicFrame>
        <p:nvGraphicFramePr>
          <p:cNvPr id="4" name="Table 3">
            <a:extLst>
              <a:ext uri="{FF2B5EF4-FFF2-40B4-BE49-F238E27FC236}">
                <a16:creationId xmlns:a16="http://schemas.microsoft.com/office/drawing/2014/main" id="{E965A991-09BC-5D49-EB03-29ED65DC34A1}"/>
              </a:ext>
            </a:extLst>
          </p:cNvPr>
          <p:cNvGraphicFramePr>
            <a:graphicFrameLocks noGrp="1"/>
          </p:cNvGraphicFramePr>
          <p:nvPr>
            <p:extLst>
              <p:ext uri="{D42A27DB-BD31-4B8C-83A1-F6EECF244321}">
                <p14:modId xmlns:p14="http://schemas.microsoft.com/office/powerpoint/2010/main" val="1046367378"/>
              </p:ext>
            </p:extLst>
          </p:nvPr>
        </p:nvGraphicFramePr>
        <p:xfrm>
          <a:off x="0" y="1378264"/>
          <a:ext cx="9144000" cy="3765236"/>
        </p:xfrm>
        <a:graphic>
          <a:graphicData uri="http://schemas.openxmlformats.org/drawingml/2006/table">
            <a:tbl>
              <a:tblPr/>
              <a:tblGrid>
                <a:gridCol w="9144000">
                  <a:extLst>
                    <a:ext uri="{9D8B030D-6E8A-4147-A177-3AD203B41FA5}">
                      <a16:colId xmlns:a16="http://schemas.microsoft.com/office/drawing/2014/main" val="1934270515"/>
                    </a:ext>
                  </a:extLst>
                </a:gridCol>
              </a:tblGrid>
              <a:tr h="291927">
                <a:tc>
                  <a:txBody>
                    <a:bodyPr/>
                    <a:lstStyle/>
                    <a:p>
                      <a:r>
                        <a:rPr lang="en-US" sz="1200" b="1">
                          <a:effectLst/>
                        </a:rPr>
                        <a:t>Salesman:</a:t>
                      </a:r>
                      <a:r>
                        <a:rPr lang="en-US" sz="1200">
                          <a:effectLst/>
                        </a:rPr>
                        <a:t> You look like you need some help.</a:t>
                      </a:r>
                    </a:p>
                  </a:txBody>
                  <a:tcPr marL="76484" marR="76484" marT="38242" marB="38242" anchor="ctr">
                    <a:lnL>
                      <a:noFill/>
                    </a:lnL>
                    <a:lnR>
                      <a:noFill/>
                    </a:lnR>
                    <a:lnT>
                      <a:noFill/>
                    </a:lnT>
                    <a:lnB>
                      <a:noFill/>
                    </a:lnB>
                    <a:solidFill>
                      <a:srgbClr val="FFFFCC"/>
                    </a:solidFill>
                  </a:tcPr>
                </a:tc>
                <a:extLst>
                  <a:ext uri="{0D108BD9-81ED-4DB2-BD59-A6C34878D82A}">
                    <a16:rowId xmlns:a16="http://schemas.microsoft.com/office/drawing/2014/main" val="2100893067"/>
                  </a:ext>
                </a:extLst>
              </a:tr>
              <a:tr h="291927">
                <a:tc>
                  <a:txBody>
                    <a:bodyPr/>
                    <a:lstStyle/>
                    <a:p>
                      <a:r>
                        <a:rPr lang="en-US" sz="1200" b="1">
                          <a:effectLst/>
                        </a:rPr>
                        <a:t>Photographer:</a:t>
                      </a:r>
                      <a:r>
                        <a:rPr lang="en-US" sz="1200">
                          <a:effectLst/>
                        </a:rPr>
                        <a:t> Yeah. I'm an amateur photographer and I need better equipment.</a:t>
                      </a:r>
                    </a:p>
                  </a:txBody>
                  <a:tcPr marL="76484" marR="76484" marT="38242" marB="38242" anchor="ctr">
                    <a:lnL>
                      <a:noFill/>
                    </a:lnL>
                    <a:lnR>
                      <a:noFill/>
                    </a:lnR>
                    <a:lnT>
                      <a:noFill/>
                    </a:lnT>
                    <a:lnB>
                      <a:noFill/>
                    </a:lnB>
                    <a:solidFill>
                      <a:srgbClr val="FFFFFF"/>
                    </a:solidFill>
                  </a:tcPr>
                </a:tc>
                <a:extLst>
                  <a:ext uri="{0D108BD9-81ED-4DB2-BD59-A6C34878D82A}">
                    <a16:rowId xmlns:a16="http://schemas.microsoft.com/office/drawing/2014/main" val="686191347"/>
                  </a:ext>
                </a:extLst>
              </a:tr>
              <a:tr h="291927">
                <a:tc>
                  <a:txBody>
                    <a:bodyPr/>
                    <a:lstStyle/>
                    <a:p>
                      <a:r>
                        <a:rPr lang="en-US" sz="1200" b="1" dirty="0">
                          <a:effectLst/>
                        </a:rPr>
                        <a:t>Salesman:</a:t>
                      </a:r>
                      <a:r>
                        <a:rPr lang="en-US" sz="1200" dirty="0">
                          <a:effectLst/>
                        </a:rPr>
                        <a:t> May I recommend the </a:t>
                      </a:r>
                      <a:r>
                        <a:rPr lang="en-US" sz="1200" dirty="0" err="1">
                          <a:effectLst/>
                        </a:rPr>
                        <a:t>SuperShot</a:t>
                      </a:r>
                      <a:r>
                        <a:rPr lang="en-US" sz="1200" dirty="0">
                          <a:effectLst/>
                        </a:rPr>
                        <a:t> 350? It has 15 times </a:t>
                      </a:r>
                      <a:r>
                        <a:rPr lang="en-US" sz="1200" b="1" dirty="0">
                          <a:effectLst/>
                        </a:rPr>
                        <a:t>1)</a:t>
                      </a:r>
                      <a:r>
                        <a:rPr lang="en-US" sz="1200" dirty="0">
                          <a:effectLst/>
                        </a:rPr>
                        <a:t> __________     __________  and 2 times digital zoom.</a:t>
                      </a:r>
                    </a:p>
                  </a:txBody>
                  <a:tcPr marL="76484" marR="76484" marT="38242" marB="38242" anchor="ctr">
                    <a:lnL>
                      <a:noFill/>
                    </a:lnL>
                    <a:lnR>
                      <a:noFill/>
                    </a:lnR>
                    <a:lnT>
                      <a:noFill/>
                    </a:lnT>
                    <a:lnB>
                      <a:noFill/>
                    </a:lnB>
                    <a:solidFill>
                      <a:srgbClr val="FFFFCC"/>
                    </a:solidFill>
                  </a:tcPr>
                </a:tc>
                <a:extLst>
                  <a:ext uri="{0D108BD9-81ED-4DB2-BD59-A6C34878D82A}">
                    <a16:rowId xmlns:a16="http://schemas.microsoft.com/office/drawing/2014/main" val="2054670278"/>
                  </a:ext>
                </a:extLst>
              </a:tr>
              <a:tr h="291927">
                <a:tc>
                  <a:txBody>
                    <a:bodyPr/>
                    <a:lstStyle/>
                    <a:p>
                      <a:r>
                        <a:rPr lang="en-US" sz="1200" b="1" dirty="0">
                          <a:effectLst/>
                        </a:rPr>
                        <a:t>Photographer:</a:t>
                      </a:r>
                      <a:r>
                        <a:rPr lang="en-US" sz="1200" dirty="0">
                          <a:effectLst/>
                        </a:rPr>
                        <a:t> That's pretty much what I have now. I'm looking for something a bit </a:t>
                      </a:r>
                      <a:r>
                        <a:rPr lang="en-US" sz="1200" b="1" dirty="0">
                          <a:effectLst/>
                        </a:rPr>
                        <a:t>2)</a:t>
                      </a:r>
                      <a:r>
                        <a:rPr lang="en-US" sz="1200" dirty="0">
                          <a:effectLst/>
                        </a:rPr>
                        <a:t>  ._____________      _____________</a:t>
                      </a:r>
                    </a:p>
                  </a:txBody>
                  <a:tcPr marL="76484" marR="76484" marT="38242" marB="38242" anchor="ctr">
                    <a:lnL>
                      <a:noFill/>
                    </a:lnL>
                    <a:lnR>
                      <a:noFill/>
                    </a:lnR>
                    <a:lnT>
                      <a:noFill/>
                    </a:lnT>
                    <a:lnB>
                      <a:noFill/>
                    </a:lnB>
                    <a:solidFill>
                      <a:srgbClr val="FFFFFF"/>
                    </a:solidFill>
                  </a:tcPr>
                </a:tc>
                <a:extLst>
                  <a:ext uri="{0D108BD9-81ED-4DB2-BD59-A6C34878D82A}">
                    <a16:rowId xmlns:a16="http://schemas.microsoft.com/office/drawing/2014/main" val="3894491092"/>
                  </a:ext>
                </a:extLst>
              </a:tr>
              <a:tr h="422983">
                <a:tc>
                  <a:txBody>
                    <a:bodyPr/>
                    <a:lstStyle/>
                    <a:p>
                      <a:r>
                        <a:rPr lang="en-US" sz="1200" b="1" dirty="0">
                          <a:effectLst/>
                        </a:rPr>
                        <a:t>Salesman:</a:t>
                      </a:r>
                      <a:r>
                        <a:rPr lang="en-US" sz="1200" dirty="0">
                          <a:effectLst/>
                        </a:rPr>
                        <a:t> Okay ... how about the </a:t>
                      </a:r>
                      <a:r>
                        <a:rPr lang="en-US" sz="1200" dirty="0" err="1">
                          <a:effectLst/>
                        </a:rPr>
                        <a:t>SnapPro</a:t>
                      </a:r>
                      <a:r>
                        <a:rPr lang="en-US" sz="1200" dirty="0">
                          <a:effectLst/>
                        </a:rPr>
                        <a:t> series? This one has 30 times optical zoom and 5 times digital.</a:t>
                      </a:r>
                    </a:p>
                  </a:txBody>
                  <a:tcPr marL="76484" marR="76484" marT="38242" marB="38242" anchor="ctr">
                    <a:lnL>
                      <a:noFill/>
                    </a:lnL>
                    <a:lnR>
                      <a:noFill/>
                    </a:lnR>
                    <a:lnT>
                      <a:noFill/>
                    </a:lnT>
                    <a:lnB>
                      <a:noFill/>
                    </a:lnB>
                    <a:solidFill>
                      <a:srgbClr val="FFFFCC"/>
                    </a:solidFill>
                  </a:tcPr>
                </a:tc>
                <a:extLst>
                  <a:ext uri="{0D108BD9-81ED-4DB2-BD59-A6C34878D82A}">
                    <a16:rowId xmlns:a16="http://schemas.microsoft.com/office/drawing/2014/main" val="3077373864"/>
                  </a:ext>
                </a:extLst>
              </a:tr>
              <a:tr h="291927">
                <a:tc>
                  <a:txBody>
                    <a:bodyPr/>
                    <a:lstStyle/>
                    <a:p>
                      <a:r>
                        <a:rPr lang="en-US" sz="1200" b="1" dirty="0">
                          <a:effectLst/>
                        </a:rPr>
                        <a:t>Photographer:</a:t>
                      </a:r>
                      <a:r>
                        <a:rPr lang="en-US" sz="1200" dirty="0">
                          <a:effectLst/>
                        </a:rPr>
                        <a:t> How many </a:t>
                      </a:r>
                      <a:r>
                        <a:rPr lang="en-US" sz="1200" b="1" dirty="0">
                          <a:effectLst/>
                        </a:rPr>
                        <a:t>3)</a:t>
                      </a:r>
                      <a:r>
                        <a:rPr lang="en-US" sz="1200" dirty="0">
                          <a:effectLst/>
                        </a:rPr>
                        <a:t> ___________ does it have?</a:t>
                      </a:r>
                    </a:p>
                  </a:txBody>
                  <a:tcPr marL="76484" marR="76484" marT="38242" marB="38242" anchor="ctr">
                    <a:lnL>
                      <a:noFill/>
                    </a:lnL>
                    <a:lnR>
                      <a:noFill/>
                    </a:lnR>
                    <a:lnT>
                      <a:noFill/>
                    </a:lnT>
                    <a:lnB>
                      <a:noFill/>
                    </a:lnB>
                    <a:solidFill>
                      <a:srgbClr val="FFFFFF"/>
                    </a:solidFill>
                  </a:tcPr>
                </a:tc>
                <a:extLst>
                  <a:ext uri="{0D108BD9-81ED-4DB2-BD59-A6C34878D82A}">
                    <a16:rowId xmlns:a16="http://schemas.microsoft.com/office/drawing/2014/main" val="3723827270"/>
                  </a:ext>
                </a:extLst>
              </a:tr>
              <a:tr h="291927">
                <a:tc>
                  <a:txBody>
                    <a:bodyPr/>
                    <a:lstStyle/>
                    <a:p>
                      <a:r>
                        <a:rPr lang="en-US" sz="1200" b="1" dirty="0">
                          <a:effectLst/>
                        </a:rPr>
                        <a:t>Salesman:</a:t>
                      </a:r>
                      <a:r>
                        <a:rPr lang="en-US" sz="1200" dirty="0">
                          <a:effectLst/>
                        </a:rPr>
                        <a:t> Fifteen, which gives you incredible detail.</a:t>
                      </a:r>
                    </a:p>
                  </a:txBody>
                  <a:tcPr marL="76484" marR="76484" marT="38242" marB="38242" anchor="ctr">
                    <a:lnL>
                      <a:noFill/>
                    </a:lnL>
                    <a:lnR>
                      <a:noFill/>
                    </a:lnR>
                    <a:lnT>
                      <a:noFill/>
                    </a:lnT>
                    <a:lnB>
                      <a:noFill/>
                    </a:lnB>
                    <a:solidFill>
                      <a:srgbClr val="FFFFCC"/>
                    </a:solidFill>
                  </a:tcPr>
                </a:tc>
                <a:extLst>
                  <a:ext uri="{0D108BD9-81ED-4DB2-BD59-A6C34878D82A}">
                    <a16:rowId xmlns:a16="http://schemas.microsoft.com/office/drawing/2014/main" val="3523532368"/>
                  </a:ext>
                </a:extLst>
              </a:tr>
              <a:tr h="291927">
                <a:tc>
                  <a:txBody>
                    <a:bodyPr/>
                    <a:lstStyle/>
                    <a:p>
                      <a:r>
                        <a:rPr lang="en-US" sz="1200" b="1" dirty="0">
                          <a:effectLst/>
                        </a:rPr>
                        <a:t>Photographer:</a:t>
                      </a:r>
                      <a:r>
                        <a:rPr lang="en-US" sz="1200" dirty="0">
                          <a:effectLst/>
                        </a:rPr>
                        <a:t> That </a:t>
                      </a:r>
                      <a:r>
                        <a:rPr lang="en-US" sz="1200" b="1" dirty="0">
                          <a:effectLst/>
                        </a:rPr>
                        <a:t>4)</a:t>
                      </a:r>
                      <a:r>
                        <a:rPr lang="en-US" sz="1200" dirty="0">
                          <a:effectLst/>
                        </a:rPr>
                        <a:t> ____________    _______________ . Now, I'd also like to start printing my own pictures.</a:t>
                      </a:r>
                    </a:p>
                  </a:txBody>
                  <a:tcPr marL="76484" marR="76484" marT="38242" marB="38242" anchor="ctr">
                    <a:lnL>
                      <a:noFill/>
                    </a:lnL>
                    <a:lnR>
                      <a:noFill/>
                    </a:lnR>
                    <a:lnT>
                      <a:noFill/>
                    </a:lnT>
                    <a:lnB>
                      <a:noFill/>
                    </a:lnB>
                    <a:solidFill>
                      <a:srgbClr val="FFFFFF"/>
                    </a:solidFill>
                  </a:tcPr>
                </a:tc>
                <a:extLst>
                  <a:ext uri="{0D108BD9-81ED-4DB2-BD59-A6C34878D82A}">
                    <a16:rowId xmlns:a16="http://schemas.microsoft.com/office/drawing/2014/main" val="1832290991"/>
                  </a:ext>
                </a:extLst>
              </a:tr>
              <a:tr h="291927">
                <a:tc>
                  <a:txBody>
                    <a:bodyPr/>
                    <a:lstStyle/>
                    <a:p>
                      <a:r>
                        <a:rPr lang="en-US" sz="1200" b="1" dirty="0">
                          <a:effectLst/>
                        </a:rPr>
                        <a:t>Salesman:</a:t>
                      </a:r>
                      <a:r>
                        <a:rPr lang="en-US" sz="1200" dirty="0">
                          <a:effectLst/>
                        </a:rPr>
                        <a:t> Well, we have some great deals on inkjet and </a:t>
                      </a:r>
                      <a:r>
                        <a:rPr lang="en-US" sz="1200" b="1" dirty="0">
                          <a:effectLst/>
                        </a:rPr>
                        <a:t>5)</a:t>
                      </a:r>
                      <a:r>
                        <a:rPr lang="en-US" sz="1200" dirty="0">
                          <a:effectLst/>
                        </a:rPr>
                        <a:t> ________________   _________________ .</a:t>
                      </a:r>
                    </a:p>
                  </a:txBody>
                  <a:tcPr marL="76484" marR="76484" marT="38242" marB="38242" anchor="ctr">
                    <a:lnL>
                      <a:noFill/>
                    </a:lnL>
                    <a:lnR>
                      <a:noFill/>
                    </a:lnR>
                    <a:lnT>
                      <a:noFill/>
                    </a:lnT>
                    <a:lnB>
                      <a:noFill/>
                    </a:lnB>
                    <a:solidFill>
                      <a:srgbClr val="FFFFCC"/>
                    </a:solidFill>
                  </a:tcPr>
                </a:tc>
                <a:extLst>
                  <a:ext uri="{0D108BD9-81ED-4DB2-BD59-A6C34878D82A}">
                    <a16:rowId xmlns:a16="http://schemas.microsoft.com/office/drawing/2014/main" val="2813210763"/>
                  </a:ext>
                </a:extLst>
              </a:tr>
              <a:tr h="291927">
                <a:tc>
                  <a:txBody>
                    <a:bodyPr/>
                    <a:lstStyle/>
                    <a:p>
                      <a:r>
                        <a:rPr lang="en-US" sz="1200" b="1">
                          <a:effectLst/>
                        </a:rPr>
                        <a:t>Photographer:</a:t>
                      </a:r>
                      <a:r>
                        <a:rPr lang="en-US" sz="1200">
                          <a:effectLst/>
                        </a:rPr>
                        <a:t> I'm leaning towards a laser printer. Inkjets just can't print as well.</a:t>
                      </a:r>
                    </a:p>
                  </a:txBody>
                  <a:tcPr marL="76484" marR="76484" marT="38242" marB="38242" anchor="ctr">
                    <a:lnL>
                      <a:noFill/>
                    </a:lnL>
                    <a:lnR>
                      <a:noFill/>
                    </a:lnR>
                    <a:lnT>
                      <a:noFill/>
                    </a:lnT>
                    <a:lnB>
                      <a:noFill/>
                    </a:lnB>
                    <a:solidFill>
                      <a:srgbClr val="FFFFFF"/>
                    </a:solidFill>
                  </a:tcPr>
                </a:tc>
                <a:extLst>
                  <a:ext uri="{0D108BD9-81ED-4DB2-BD59-A6C34878D82A}">
                    <a16:rowId xmlns:a16="http://schemas.microsoft.com/office/drawing/2014/main" val="108679403"/>
                  </a:ext>
                </a:extLst>
              </a:tr>
              <a:tr h="422983">
                <a:tc>
                  <a:txBody>
                    <a:bodyPr/>
                    <a:lstStyle/>
                    <a:p>
                      <a:r>
                        <a:rPr lang="en-US" sz="1200" b="1" dirty="0">
                          <a:effectLst/>
                        </a:rPr>
                        <a:t>Salesman:</a:t>
                      </a:r>
                      <a:r>
                        <a:rPr lang="en-US" sz="1200" dirty="0">
                          <a:effectLst/>
                        </a:rPr>
                        <a:t> Okay, the </a:t>
                      </a:r>
                      <a:r>
                        <a:rPr lang="en-US" sz="1200" dirty="0" err="1">
                          <a:effectLst/>
                        </a:rPr>
                        <a:t>PrintBeam</a:t>
                      </a:r>
                      <a:r>
                        <a:rPr lang="en-US" sz="1200" dirty="0">
                          <a:effectLst/>
                        </a:rPr>
                        <a:t> EX is a two-in-one laser printer and scanner. It prints at 2400 </a:t>
                      </a:r>
                      <a:r>
                        <a:rPr lang="en-US" sz="1200" b="1" dirty="0">
                          <a:effectLst/>
                        </a:rPr>
                        <a:t>6) _________________</a:t>
                      </a:r>
                      <a:r>
                        <a:rPr lang="en-US" sz="1200" dirty="0">
                          <a:effectLst/>
                        </a:rPr>
                        <a:t> .</a:t>
                      </a:r>
                    </a:p>
                  </a:txBody>
                  <a:tcPr marL="76484" marR="76484" marT="38242" marB="38242" anchor="ctr">
                    <a:lnL>
                      <a:noFill/>
                    </a:lnL>
                    <a:lnR>
                      <a:noFill/>
                    </a:lnR>
                    <a:lnT>
                      <a:noFill/>
                    </a:lnT>
                    <a:lnB>
                      <a:noFill/>
                    </a:lnB>
                    <a:solidFill>
                      <a:srgbClr val="FFFFCC"/>
                    </a:solidFill>
                  </a:tcPr>
                </a:tc>
                <a:extLst>
                  <a:ext uri="{0D108BD9-81ED-4DB2-BD59-A6C34878D82A}">
                    <a16:rowId xmlns:a16="http://schemas.microsoft.com/office/drawing/2014/main" val="231414945"/>
                  </a:ext>
                </a:extLst>
              </a:tr>
              <a:tr h="291927">
                <a:tc>
                  <a:txBody>
                    <a:bodyPr/>
                    <a:lstStyle/>
                    <a:p>
                      <a:r>
                        <a:rPr lang="en-US" sz="1200" b="1" dirty="0">
                          <a:effectLst/>
                        </a:rPr>
                        <a:t>Photographer:</a:t>
                      </a:r>
                      <a:r>
                        <a:rPr lang="en-US" sz="1200" dirty="0">
                          <a:effectLst/>
                        </a:rPr>
                        <a:t> That's perfect. Thanks so much.</a:t>
                      </a:r>
                    </a:p>
                  </a:txBody>
                  <a:tcPr marL="76484" marR="76484" marT="38242" marB="38242" anchor="ctr">
                    <a:lnL>
                      <a:noFill/>
                    </a:lnL>
                    <a:lnR>
                      <a:noFill/>
                    </a:lnR>
                    <a:lnT>
                      <a:noFill/>
                    </a:lnT>
                    <a:lnB>
                      <a:noFill/>
                    </a:lnB>
                    <a:solidFill>
                      <a:srgbClr val="FFFFFF"/>
                    </a:solidFill>
                  </a:tcPr>
                </a:tc>
                <a:extLst>
                  <a:ext uri="{0D108BD9-81ED-4DB2-BD59-A6C34878D82A}">
                    <a16:rowId xmlns:a16="http://schemas.microsoft.com/office/drawing/2014/main" val="1766315626"/>
                  </a:ext>
                </a:extLst>
              </a:tr>
            </a:tbl>
          </a:graphicData>
        </a:graphic>
      </p:graphicFrame>
      <p:pic>
        <p:nvPicPr>
          <p:cNvPr id="5" name="au">
            <a:hlinkClick r:id="" action="ppaction://media"/>
            <a:extLst>
              <a:ext uri="{FF2B5EF4-FFF2-40B4-BE49-F238E27FC236}">
                <a16:creationId xmlns:a16="http://schemas.microsoft.com/office/drawing/2014/main" id="{D9AD7CF2-8DD2-546F-2513-7DB1B5E84C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1257688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5D0D5-0CB9-2E82-CCCE-76F1A562B9CF}"/>
              </a:ext>
            </a:extLst>
          </p:cNvPr>
          <p:cNvSpPr txBox="1"/>
          <p:nvPr/>
        </p:nvSpPr>
        <p:spPr>
          <a:xfrm>
            <a:off x="191911" y="214489"/>
            <a:ext cx="8805333" cy="4493538"/>
          </a:xfrm>
          <a:prstGeom prst="rect">
            <a:avLst/>
          </a:prstGeom>
          <a:noFill/>
        </p:spPr>
        <p:txBody>
          <a:bodyPr wrap="square">
            <a:spAutoFit/>
          </a:bodyPr>
          <a:lstStyle/>
          <a:p>
            <a:pPr algn="ctr"/>
            <a:r>
              <a:rPr lang="en-US" b="1" dirty="0"/>
              <a:t>Understanding Computer Peripherals</a:t>
            </a:r>
          </a:p>
          <a:p>
            <a:r>
              <a:rPr lang="en-US" sz="1600" dirty="0"/>
              <a:t>A computer peripheral is an external device that connects to a computer to add functionality. Common peripherals include keyboards, mice, printers, and monitors.</a:t>
            </a:r>
          </a:p>
          <a:p>
            <a:r>
              <a:rPr lang="en-US" sz="1600" i="1" u="sng" dirty="0"/>
              <a:t>Key Peripherals:</a:t>
            </a:r>
          </a:p>
          <a:p>
            <a:r>
              <a:rPr lang="en-US" sz="1600" b="1" dirty="0"/>
              <a:t>Keyboard:</a:t>
            </a:r>
            <a:r>
              <a:rPr lang="en-US" sz="1600" dirty="0"/>
              <a:t> A keyboard is used to type letters, numbers, and symbols into a computer. It has keys for each letter and number, as well as special keys like Shift and Enter.</a:t>
            </a:r>
          </a:p>
          <a:p>
            <a:r>
              <a:rPr lang="en-US" sz="1600" dirty="0"/>
              <a:t>Mouse: The mouse is a pointing device used to control the cursor on the screen. It has two main buttons (left and right) and sometimes a scroll wheel. By moving the mouse, you can move the cursor and click on items.</a:t>
            </a:r>
          </a:p>
          <a:p>
            <a:r>
              <a:rPr lang="en-US" sz="1600" b="1" dirty="0"/>
              <a:t>Printer:</a:t>
            </a:r>
            <a:r>
              <a:rPr lang="en-US" sz="1600" dirty="0"/>
              <a:t> A printer is used to produce physical copies of documents and images from a computer. There are different types of printers, such as inkjet and laser printers. Inkjet printers use liquid ink, while laser printers use toner.</a:t>
            </a:r>
          </a:p>
          <a:p>
            <a:r>
              <a:rPr lang="en-US" sz="1600" b="1" dirty="0"/>
              <a:t>Monitor:</a:t>
            </a:r>
            <a:r>
              <a:rPr lang="en-US" sz="1600" dirty="0"/>
              <a:t> The monitor is the screen that displays information from the computer. It shows the operating system, applications, and any other visual content. Monitors can come in different sizes and resolutions.</a:t>
            </a:r>
          </a:p>
          <a:p>
            <a:r>
              <a:rPr lang="en-US" sz="1600" b="1" dirty="0"/>
              <a:t>Connecting Peripherals:</a:t>
            </a:r>
          </a:p>
          <a:p>
            <a:r>
              <a:rPr lang="en-US" sz="1600" dirty="0"/>
              <a:t>Most peripherals connect to a computer via USB ports. Some devices, like mice and keyboards, might use wireless technology, requiring batteries and a wireless receiver.</a:t>
            </a:r>
          </a:p>
        </p:txBody>
      </p:sp>
    </p:spTree>
    <p:extLst>
      <p:ext uri="{BB962C8B-B14F-4D97-AF65-F5344CB8AC3E}">
        <p14:creationId xmlns:p14="http://schemas.microsoft.com/office/powerpoint/2010/main" val="2868202597"/>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355"/>
        <p:cNvGrpSpPr/>
        <p:nvPr/>
      </p:nvGrpSpPr>
      <p:grpSpPr>
        <a:xfrm>
          <a:off x="0" y="0"/>
          <a:ext cx="0" cy="0"/>
          <a:chOff x="0" y="0"/>
          <a:chExt cx="0" cy="0"/>
        </a:xfrm>
      </p:grpSpPr>
      <p:sp>
        <p:nvSpPr>
          <p:cNvPr id="357" name="Google Shape;357;p44"/>
          <p:cNvSpPr txBox="1">
            <a:spLocks noGrp="1"/>
          </p:cNvSpPr>
          <p:nvPr>
            <p:ph type="title" idx="2"/>
          </p:nvPr>
        </p:nvSpPr>
        <p:spPr>
          <a:xfrm>
            <a:off x="969400" y="1593369"/>
            <a:ext cx="633600" cy="7041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58" name="Google Shape;358;p44"/>
          <p:cNvSpPr txBox="1">
            <a:spLocks noGrp="1"/>
          </p:cNvSpPr>
          <p:nvPr>
            <p:ph type="subTitle" idx="1"/>
          </p:nvPr>
        </p:nvSpPr>
        <p:spPr>
          <a:xfrm>
            <a:off x="1341925" y="1080459"/>
            <a:ext cx="3458475" cy="1630844"/>
          </a:xfrm>
          <a:prstGeom prst="rect">
            <a:avLst/>
          </a:prstGeom>
        </p:spPr>
        <p:txBody>
          <a:bodyPr spcFirstLastPara="1" wrap="square" lIns="91425" tIns="91425" rIns="91425" bIns="91425" anchor="t" anchorCtr="0">
            <a:noAutofit/>
          </a:bodyPr>
          <a:lstStyle/>
          <a:p>
            <a:pPr lvl="0" algn="ctr"/>
            <a:r>
              <a:rPr lang="en-US" sz="2800" b="1" dirty="0"/>
              <a:t>Which types of storage devices do people use?</a:t>
            </a:r>
            <a:endParaRPr lang="ru-RU" sz="2800" b="1" dirty="0"/>
          </a:p>
        </p:txBody>
      </p:sp>
      <p:sp>
        <p:nvSpPr>
          <p:cNvPr id="360" name="Google Shape;360;p44"/>
          <p:cNvSpPr txBox="1">
            <a:spLocks noGrp="1"/>
          </p:cNvSpPr>
          <p:nvPr>
            <p:ph type="title" idx="4"/>
          </p:nvPr>
        </p:nvSpPr>
        <p:spPr>
          <a:xfrm>
            <a:off x="969400" y="3201113"/>
            <a:ext cx="633600" cy="704100"/>
          </a:xfrm>
          <a:prstGeom prst="rect">
            <a:avLst/>
          </a:prstGeom>
          <a:noFill/>
        </p:spPr>
        <p:txBody>
          <a:bodyPr spcFirstLastPara="1" wrap="square" lIns="0" tIns="91425" rIns="0" bIns="91425" anchor="ctr" anchorCtr="0">
            <a:noAutofit/>
          </a:bodyPr>
          <a:lstStyle/>
          <a:p>
            <a:pPr marL="0" lvl="0" indent="0" algn="ctr" rtl="0">
              <a:spcBef>
                <a:spcPts val="0"/>
              </a:spcBef>
              <a:spcAft>
                <a:spcPts val="0"/>
              </a:spcAft>
              <a:buNone/>
            </a:pPr>
            <a:r>
              <a:rPr lang="en"/>
              <a:t>02</a:t>
            </a:r>
            <a:endParaRPr/>
          </a:p>
        </p:txBody>
      </p:sp>
      <p:sp>
        <p:nvSpPr>
          <p:cNvPr id="361" name="Google Shape;361;p44"/>
          <p:cNvSpPr txBox="1">
            <a:spLocks noGrp="1"/>
          </p:cNvSpPr>
          <p:nvPr>
            <p:ph type="subTitle" idx="5"/>
          </p:nvPr>
        </p:nvSpPr>
        <p:spPr>
          <a:xfrm>
            <a:off x="1446028" y="2711303"/>
            <a:ext cx="3561907" cy="1273398"/>
          </a:xfrm>
          <a:prstGeom prst="rect">
            <a:avLst/>
          </a:prstGeom>
        </p:spPr>
        <p:txBody>
          <a:bodyPr spcFirstLastPara="1" wrap="square" lIns="91425" tIns="91425" rIns="91425" bIns="91425" anchor="t" anchorCtr="0">
            <a:noAutofit/>
          </a:bodyPr>
          <a:lstStyle/>
          <a:p>
            <a:pPr lvl="0" algn="ctr"/>
            <a:r>
              <a:rPr lang="en-US" sz="2800" b="1" dirty="0"/>
              <a:t>What do people use USB flash drives for?</a:t>
            </a:r>
            <a:endParaRPr lang="ru-RU" sz="2800" b="1" dirty="0"/>
          </a:p>
        </p:txBody>
      </p:sp>
      <p:sp>
        <p:nvSpPr>
          <p:cNvPr id="362" name="Google Shape;362;p44"/>
          <p:cNvSpPr txBox="1">
            <a:spLocks noGrp="1"/>
          </p:cNvSpPr>
          <p:nvPr>
            <p:ph type="title" idx="6"/>
          </p:nvPr>
        </p:nvSpPr>
        <p:spPr>
          <a:xfrm>
            <a:off x="4720856" y="1500594"/>
            <a:ext cx="4805916" cy="1435009"/>
          </a:xfrm>
          <a:prstGeom prst="rect">
            <a:avLst/>
          </a:prstGeom>
        </p:spPr>
        <p:txBody>
          <a:bodyPr spcFirstLastPara="1" wrap="square" lIns="91425" tIns="91425" rIns="91425" bIns="91425" anchor="b" anchorCtr="0">
            <a:noAutofit/>
          </a:bodyPr>
          <a:lstStyle/>
          <a:p>
            <a:pPr marL="457200" indent="-317500" algn="ctr">
              <a:buSzPts val="1400"/>
            </a:pPr>
            <a:r>
              <a:rPr lang="en-US" sz="2800" b="1" dirty="0">
                <a:latin typeface="Inconsolata"/>
                <a:ea typeface="Inconsolata"/>
                <a:sym typeface="Inconsolata"/>
              </a:rPr>
              <a:t>How has digital technology changed photography and printing?</a:t>
            </a:r>
            <a:endParaRPr sz="2800" b="1" dirty="0">
              <a:latin typeface="Inconsolata"/>
              <a:ea typeface="Inconsolata"/>
              <a:sym typeface="Inconsolata"/>
            </a:endParaRPr>
          </a:p>
        </p:txBody>
      </p:sp>
      <p:sp>
        <p:nvSpPr>
          <p:cNvPr id="363" name="Google Shape;363;p44"/>
          <p:cNvSpPr txBox="1">
            <a:spLocks noGrp="1"/>
          </p:cNvSpPr>
          <p:nvPr>
            <p:ph type="title" idx="7"/>
          </p:nvPr>
        </p:nvSpPr>
        <p:spPr>
          <a:xfrm>
            <a:off x="4931800" y="1593369"/>
            <a:ext cx="633600" cy="704100"/>
          </a:xfrm>
          <a:prstGeom prst="rect">
            <a:avLst/>
          </a:prstGeom>
          <a:noFill/>
        </p:spPr>
        <p:txBody>
          <a:bodyPr spcFirstLastPara="1" wrap="square" lIns="0" tIns="91425" rIns="0" bIns="91425" anchor="ctr" anchorCtr="0">
            <a:noAutofit/>
          </a:bodyPr>
          <a:lstStyle/>
          <a:p>
            <a:pPr marL="0" lvl="0" indent="0" algn="ctr" rtl="0">
              <a:spcBef>
                <a:spcPts val="0"/>
              </a:spcBef>
              <a:spcAft>
                <a:spcPts val="0"/>
              </a:spcAft>
              <a:buNone/>
            </a:pPr>
            <a:r>
              <a:rPr lang="en"/>
              <a:t>03</a:t>
            </a:r>
            <a:endParaRPr/>
          </a:p>
        </p:txBody>
      </p:sp>
      <p:sp>
        <p:nvSpPr>
          <p:cNvPr id="365" name="Google Shape;365;p44"/>
          <p:cNvSpPr txBox="1">
            <a:spLocks noGrp="1"/>
          </p:cNvSpPr>
          <p:nvPr>
            <p:ph type="title" idx="9"/>
          </p:nvPr>
        </p:nvSpPr>
        <p:spPr>
          <a:xfrm>
            <a:off x="4720856" y="2972204"/>
            <a:ext cx="4204806" cy="1982568"/>
          </a:xfrm>
          <a:prstGeom prst="rect">
            <a:avLst/>
          </a:prstGeom>
        </p:spPr>
        <p:txBody>
          <a:bodyPr spcFirstLastPara="1" wrap="square" lIns="91425" tIns="91425" rIns="91425" bIns="91425" anchor="b" anchorCtr="0">
            <a:noAutofit/>
          </a:bodyPr>
          <a:lstStyle/>
          <a:p>
            <a:pPr marL="457200" indent="-317500" algn="ctr">
              <a:buSzPts val="1400"/>
            </a:pPr>
            <a:r>
              <a:rPr lang="en-US" sz="2800" b="1" dirty="0">
                <a:latin typeface="Inconsolata"/>
                <a:ea typeface="Inconsolata"/>
                <a:sym typeface="Inconsolata"/>
              </a:rPr>
              <a:t>What types of businesses use scanners, printers and digital cameras?</a:t>
            </a:r>
            <a:endParaRPr sz="2800" b="1" dirty="0">
              <a:latin typeface="Inconsolata"/>
              <a:ea typeface="Inconsolata"/>
              <a:sym typeface="Inconsolata"/>
            </a:endParaRPr>
          </a:p>
        </p:txBody>
      </p:sp>
      <p:sp>
        <p:nvSpPr>
          <p:cNvPr id="366" name="Google Shape;366;p44"/>
          <p:cNvSpPr txBox="1">
            <a:spLocks noGrp="1"/>
          </p:cNvSpPr>
          <p:nvPr>
            <p:ph type="title" idx="13"/>
          </p:nvPr>
        </p:nvSpPr>
        <p:spPr>
          <a:xfrm>
            <a:off x="4931800" y="3201113"/>
            <a:ext cx="633600" cy="704100"/>
          </a:xfrm>
          <a:prstGeom prst="rect">
            <a:avLst/>
          </a:prstGeom>
          <a:noFill/>
        </p:spPr>
        <p:txBody>
          <a:bodyPr spcFirstLastPara="1" wrap="square" lIns="0" tIns="91425" rIns="0" bIns="91425" anchor="ctr" anchorCtr="0">
            <a:noAutofit/>
          </a:bodyPr>
          <a:lstStyle/>
          <a:p>
            <a:pPr marL="0" lvl="0" indent="0" algn="ctr" rtl="0">
              <a:spcBef>
                <a:spcPts val="0"/>
              </a:spcBef>
              <a:spcAft>
                <a:spcPts val="0"/>
              </a:spcAft>
              <a:buNone/>
            </a:pPr>
            <a:r>
              <a:rPr lang="en"/>
              <a:t>04</a:t>
            </a:r>
            <a:endParaRPr/>
          </a:p>
        </p:txBody>
      </p:sp>
      <p:sp>
        <p:nvSpPr>
          <p:cNvPr id="368" name="Google Shape;368;p44"/>
          <p:cNvSpPr txBox="1">
            <a:spLocks noGrp="1"/>
          </p:cNvSpPr>
          <p:nvPr>
            <p:ph type="title" idx="15"/>
          </p:nvPr>
        </p:nvSpPr>
        <p:spPr>
          <a:xfrm>
            <a:off x="720000"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Get ready!</a:t>
            </a:r>
            <a:endParaRPr dirty="0"/>
          </a:p>
        </p:txBody>
      </p:sp>
      <p:sp>
        <p:nvSpPr>
          <p:cNvPr id="369" name="Google Shape;369;p44"/>
          <p:cNvSpPr/>
          <p:nvPr/>
        </p:nvSpPr>
        <p:spPr>
          <a:xfrm>
            <a:off x="903700" y="1562919"/>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4"/>
          <p:cNvSpPr/>
          <p:nvPr/>
        </p:nvSpPr>
        <p:spPr>
          <a:xfrm>
            <a:off x="903700" y="3170663"/>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4"/>
          <p:cNvSpPr/>
          <p:nvPr/>
        </p:nvSpPr>
        <p:spPr>
          <a:xfrm>
            <a:off x="4866100" y="1562919"/>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4"/>
          <p:cNvSpPr/>
          <p:nvPr/>
        </p:nvSpPr>
        <p:spPr>
          <a:xfrm>
            <a:off x="4866100" y="3170663"/>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4"/>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4"/>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44"/>
          <p:cNvGrpSpPr/>
          <p:nvPr/>
        </p:nvGrpSpPr>
        <p:grpSpPr>
          <a:xfrm>
            <a:off x="7705819" y="684840"/>
            <a:ext cx="1219842" cy="143201"/>
            <a:chOff x="7692540" y="881809"/>
            <a:chExt cx="1219842" cy="143201"/>
          </a:xfrm>
        </p:grpSpPr>
        <p:sp>
          <p:nvSpPr>
            <p:cNvPr id="378" name="Google Shape;378;p44"/>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4"/>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anim calcmode="lin" valueType="num">
                                      <p:cBhvr additive="base">
                                        <p:cTn id="7" dur="500" fill="hold"/>
                                        <p:tgtEl>
                                          <p:spTgt spid="35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1">
                                            <p:txEl>
                                              <p:pRg st="0" end="0"/>
                                            </p:txEl>
                                          </p:spTgt>
                                        </p:tgtEl>
                                        <p:attrNameLst>
                                          <p:attrName>style.visibility</p:attrName>
                                        </p:attrNameLst>
                                      </p:cBhvr>
                                      <p:to>
                                        <p:strVal val="visible"/>
                                      </p:to>
                                    </p:set>
                                    <p:anim calcmode="lin" valueType="num">
                                      <p:cBhvr additive="base">
                                        <p:cTn id="13" dur="500" fill="hold"/>
                                        <p:tgtEl>
                                          <p:spTgt spid="36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2"/>
                                        </p:tgtEl>
                                        <p:attrNameLst>
                                          <p:attrName>style.visibility</p:attrName>
                                        </p:attrNameLst>
                                      </p:cBhvr>
                                      <p:to>
                                        <p:strVal val="visible"/>
                                      </p:to>
                                    </p:set>
                                    <p:anim calcmode="lin" valueType="num">
                                      <p:cBhvr additive="base">
                                        <p:cTn id="19" dur="500" fill="hold"/>
                                        <p:tgtEl>
                                          <p:spTgt spid="362"/>
                                        </p:tgtEl>
                                        <p:attrNameLst>
                                          <p:attrName>ppt_x</p:attrName>
                                        </p:attrNameLst>
                                      </p:cBhvr>
                                      <p:tavLst>
                                        <p:tav tm="0">
                                          <p:val>
                                            <p:strVal val="#ppt_x"/>
                                          </p:val>
                                        </p:tav>
                                        <p:tav tm="100000">
                                          <p:val>
                                            <p:strVal val="#ppt_x"/>
                                          </p:val>
                                        </p:tav>
                                      </p:tavLst>
                                    </p:anim>
                                    <p:anim calcmode="lin" valueType="num">
                                      <p:cBhvr additive="base">
                                        <p:cTn id="20" dur="500" fill="hold"/>
                                        <p:tgtEl>
                                          <p:spTgt spid="3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5"/>
                                        </p:tgtEl>
                                        <p:attrNameLst>
                                          <p:attrName>style.visibility</p:attrName>
                                        </p:attrNameLst>
                                      </p:cBhvr>
                                      <p:to>
                                        <p:strVal val="visible"/>
                                      </p:to>
                                    </p:set>
                                    <p:anim calcmode="lin" valueType="num">
                                      <p:cBhvr additive="base">
                                        <p:cTn id="25" dur="500" fill="hold"/>
                                        <p:tgtEl>
                                          <p:spTgt spid="365"/>
                                        </p:tgtEl>
                                        <p:attrNameLst>
                                          <p:attrName>ppt_x</p:attrName>
                                        </p:attrNameLst>
                                      </p:cBhvr>
                                      <p:tavLst>
                                        <p:tav tm="0">
                                          <p:val>
                                            <p:strVal val="#ppt_x"/>
                                          </p:val>
                                        </p:tav>
                                        <p:tav tm="100000">
                                          <p:val>
                                            <p:strVal val="#ppt_x"/>
                                          </p:val>
                                        </p:tav>
                                      </p:tavLst>
                                    </p:anim>
                                    <p:anim calcmode="lin" valueType="num">
                                      <p:cBhvr additive="base">
                                        <p:cTn id="26" dur="500" fill="hold"/>
                                        <p:tgtEl>
                                          <p:spTgt spid="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P spid="3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8B3A-708A-1248-E0A2-E4CE66BEA31D}"/>
              </a:ext>
            </a:extLst>
          </p:cNvPr>
          <p:cNvSpPr>
            <a:spLocks noGrp="1"/>
          </p:cNvSpPr>
          <p:nvPr>
            <p:ph type="title"/>
          </p:nvPr>
        </p:nvSpPr>
        <p:spPr>
          <a:xfrm>
            <a:off x="720000" y="654756"/>
            <a:ext cx="8209510" cy="318142"/>
          </a:xfrm>
        </p:spPr>
        <p:txBody>
          <a:bodyPr/>
          <a:lstStyle/>
          <a:p>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Based on the scenario, use the conditionals to</a:t>
            </a:r>
            <a:r>
              <a:rPr lang="en-US" sz="28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discuss troubleshooting steps and solutions.</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Text Placeholder 2">
            <a:extLst>
              <a:ext uri="{FF2B5EF4-FFF2-40B4-BE49-F238E27FC236}">
                <a16:creationId xmlns:a16="http://schemas.microsoft.com/office/drawing/2014/main" id="{F9D52686-C31A-5148-355C-AC67005F6EA3}"/>
              </a:ext>
            </a:extLst>
          </p:cNvPr>
          <p:cNvSpPr>
            <a:spLocks noGrp="1"/>
          </p:cNvSpPr>
          <p:nvPr>
            <p:ph type="body" idx="1"/>
          </p:nvPr>
        </p:nvSpPr>
        <p:spPr/>
        <p:txBody>
          <a:bodyPr/>
          <a:lstStyle/>
          <a:p>
            <a:pPr marL="139700" indent="0">
              <a:buNone/>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Situation: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Your wireless keyboard is not connecting to your computer, and you need to troubleshoot.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tabLst>
                <a:tab pos="4010025" algn="l"/>
              </a:tabLst>
            </a:pP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Instructions:</a:t>
            </a:r>
            <a:r>
              <a:rPr lang="en-US" sz="2000" kern="100" dirty="0">
                <a:latin typeface="Calibri" panose="020F0502020204030204" pitchFamily="34" charset="0"/>
                <a:ea typeface="Times New Roman" panose="02020603050405020304" pitchFamily="18" charset="0"/>
                <a:cs typeface="Times New Roman" panose="02020603050405020304" pitchFamily="18" charset="0"/>
              </a:rPr>
              <a:t> </a:t>
            </a: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1.Check Batteries; 2.Check Bluetooth Connection;</a:t>
            </a:r>
            <a:r>
              <a:rPr lang="en-US" sz="2000" kern="100" dirty="0">
                <a:latin typeface="Calibri" panose="020F0502020204030204" pitchFamily="34" charset="0"/>
                <a:ea typeface="Times New Roman" panose="02020603050405020304" pitchFamily="18" charset="0"/>
                <a:cs typeface="Times New Roman" panose="02020603050405020304" pitchFamily="18" charset="0"/>
              </a:rPr>
              <a:t> </a:t>
            </a: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3.Reconnect the Device; 4.Restart Devices;</a:t>
            </a:r>
            <a:r>
              <a:rPr lang="en-US" sz="2000" kern="100" dirty="0">
                <a:latin typeface="Calibri" panose="020F0502020204030204" pitchFamily="34" charset="0"/>
                <a:ea typeface="Times New Roman" panose="02020603050405020304" pitchFamily="18" charset="0"/>
                <a:cs typeface="Times New Roman" panose="02020603050405020304" pitchFamily="18" charset="0"/>
              </a:rPr>
              <a:t> </a:t>
            </a: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5.Test the Keyboard.</a:t>
            </a:r>
          </a:p>
          <a:p>
            <a:pPr marL="139700" indent="0" algn="just">
              <a:lnSpc>
                <a:spcPct val="150000"/>
              </a:lnSpc>
              <a:buNone/>
              <a:tabLst>
                <a:tab pos="4010025" algn="l"/>
              </a:tabLs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buNone/>
            </a:pPr>
            <a:r>
              <a:rPr lang="en-US" sz="2400" i="1" dirty="0"/>
              <a:t>Example: </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1. If the keyboard does not connect after replacing the batteries, check if the keyboard is in pairing mode.</a:t>
            </a:r>
            <a:endParaRPr lang="en-US" sz="24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buNone/>
            </a:pPr>
            <a:endParaRPr lang="en-US" dirty="0"/>
          </a:p>
        </p:txBody>
      </p:sp>
    </p:spTree>
    <p:extLst>
      <p:ext uri="{BB962C8B-B14F-4D97-AF65-F5344CB8AC3E}">
        <p14:creationId xmlns:p14="http://schemas.microsoft.com/office/powerpoint/2010/main" val="33165461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8CE311-E0F1-0987-7260-5FF76A83968C}"/>
              </a:ext>
            </a:extLst>
          </p:cNvPr>
          <p:cNvSpPr txBox="1"/>
          <p:nvPr/>
        </p:nvSpPr>
        <p:spPr>
          <a:xfrm>
            <a:off x="203200" y="112889"/>
            <a:ext cx="8940800" cy="4893647"/>
          </a:xfrm>
          <a:prstGeom prst="rect">
            <a:avLst/>
          </a:prstGeom>
          <a:noFill/>
        </p:spPr>
        <p:txBody>
          <a:bodyPr wrap="square">
            <a:spAutoFit/>
          </a:bodyPr>
          <a:lstStyle/>
          <a:p>
            <a:r>
              <a:rPr lang="en-US" sz="2400" dirty="0"/>
              <a:t>1. Write 3-4 troubleshooting steps using conditional sentences. For example:</a:t>
            </a:r>
          </a:p>
          <a:p>
            <a:r>
              <a:rPr lang="en-US" sz="2400" dirty="0"/>
              <a:t>"If the printer is not printing, check if there is paper in the tray."</a:t>
            </a:r>
          </a:p>
          <a:p>
            <a:r>
              <a:rPr lang="en-US" sz="2400" dirty="0"/>
              <a:t>"If the mouse is not working, make sure it is plugged in.“</a:t>
            </a:r>
          </a:p>
          <a:p>
            <a:endParaRPr lang="en-US" sz="2400" dirty="0"/>
          </a:p>
          <a:p>
            <a:r>
              <a:rPr lang="en-US" sz="2400" dirty="0"/>
              <a:t>2. Create a conversation where one person describes the problem and the other offers solutions using conditional sentences.</a:t>
            </a:r>
          </a:p>
          <a:p>
            <a:r>
              <a:rPr lang="en-US" sz="2400" dirty="0"/>
              <a:t>For example:</a:t>
            </a:r>
          </a:p>
          <a:p>
            <a:r>
              <a:rPr lang="en-US" sz="2400" dirty="0"/>
              <a:t>Person A: "My keyboard isn’t connecting to my computer. What should I do?"</a:t>
            </a:r>
          </a:p>
          <a:p>
            <a:r>
              <a:rPr lang="en-US" sz="2400" dirty="0"/>
              <a:t>Person B: "If the keyboard is not in pairing mode, you need to activate pairing. If it’s still not working, check the batteries."</a:t>
            </a:r>
          </a:p>
        </p:txBody>
      </p:sp>
    </p:spTree>
    <p:extLst>
      <p:ext uri="{BB962C8B-B14F-4D97-AF65-F5344CB8AC3E}">
        <p14:creationId xmlns:p14="http://schemas.microsoft.com/office/powerpoint/2010/main" val="1499499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F144B-1F45-C4DC-F154-EFDF4AF8A70F}"/>
              </a:ext>
            </a:extLst>
          </p:cNvPr>
          <p:cNvSpPr>
            <a:spLocks noGrp="1"/>
          </p:cNvSpPr>
          <p:nvPr>
            <p:ph type="subTitle" idx="1"/>
          </p:nvPr>
        </p:nvSpPr>
        <p:spPr>
          <a:xfrm>
            <a:off x="1" y="835378"/>
            <a:ext cx="9144000" cy="2686755"/>
          </a:xfrm>
        </p:spPr>
        <p:txBody>
          <a:bodyPr/>
          <a:lstStyle/>
          <a:p>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Scenario 1: The Graphic Designer</a:t>
            </a:r>
          </a:p>
          <a:p>
            <a:pPr>
              <a:lnSpc>
                <a:spcPct val="150000"/>
              </a:lnSpc>
              <a:spcAft>
                <a:spcPts val="800"/>
              </a:spcAft>
              <a:tabLst>
                <a:tab pos="4010025" algn="l"/>
              </a:tabLst>
            </a:pP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Background:</a:t>
            </a:r>
            <a:r>
              <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 graphic designer is working on several high-resolution projects and needs to ensure they have adequate storage for their large files, including design assets and project backups.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tabLst>
                <a:tab pos="4010025" algn="l"/>
              </a:tabLst>
            </a:pPr>
            <a:r>
              <a:rPr lang="en-US"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Role-Play:</a:t>
            </a:r>
            <a:r>
              <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rPr>
              <a:t> The designer is concerned about running out of storage space and wants a reliable solution that also ensures file security. Students should suggest solutions such as external hard drives, SSDs, cloud storage services with high storage limits, and backup software that automates data backups.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87F34863-8292-0409-4273-0EC27560E23B}"/>
              </a:ext>
            </a:extLst>
          </p:cNvPr>
          <p:cNvSpPr>
            <a:spLocks noGrp="1"/>
          </p:cNvSpPr>
          <p:nvPr>
            <p:ph type="title"/>
          </p:nvPr>
        </p:nvSpPr>
        <p:spPr>
          <a:xfrm>
            <a:off x="846666" y="101600"/>
            <a:ext cx="7577333" cy="871298"/>
          </a:xfrm>
        </p:spPr>
        <p:txBody>
          <a:bodyPr/>
          <a:lstStyle/>
          <a:p>
            <a:r>
              <a:rPr lang="en-US" sz="3600" b="1" dirty="0">
                <a:effectLst/>
                <a:latin typeface="Times New Roman" panose="02020603050405020304" pitchFamily="18" charset="0"/>
                <a:ea typeface="Times New Roman" panose="02020603050405020304" pitchFamily="18" charset="0"/>
              </a:rPr>
              <a:t>Role-play scenarios </a:t>
            </a:r>
            <a:endParaRPr lang="en-US" sz="3600" b="1" dirty="0"/>
          </a:p>
        </p:txBody>
      </p:sp>
    </p:spTree>
    <p:extLst>
      <p:ext uri="{BB962C8B-B14F-4D97-AF65-F5344CB8AC3E}">
        <p14:creationId xmlns:p14="http://schemas.microsoft.com/office/powerpoint/2010/main" val="415287813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F45FEC-6121-552F-2817-3BBA603A083C}"/>
              </a:ext>
            </a:extLst>
          </p:cNvPr>
          <p:cNvSpPr>
            <a:spLocks noGrp="1"/>
          </p:cNvSpPr>
          <p:nvPr>
            <p:ph type="title"/>
          </p:nvPr>
        </p:nvSpPr>
        <p:spPr>
          <a:xfrm>
            <a:off x="437778" y="528709"/>
            <a:ext cx="7704000" cy="432900"/>
          </a:xfrm>
        </p:spPr>
        <p:txBody>
          <a:bodyPr/>
          <a:lstStyle/>
          <a:p>
            <a:r>
              <a:rPr lang="en-US" sz="2800" b="1" kern="100" dirty="0">
                <a:effectLst/>
                <a:latin typeface="Times New Roman" panose="02020603050405020304" pitchFamily="18" charset="0"/>
                <a:ea typeface="Times New Roman" panose="02020603050405020304" pitchFamily="18" charset="0"/>
                <a:cs typeface="Times New Roman" panose="02020603050405020304" pitchFamily="18" charset="0"/>
              </a:rPr>
              <a:t>Scenario 2: The Small Business Owner</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A6C5CBAC-A217-234B-46E8-5ECEFEBB9CB3}"/>
              </a:ext>
            </a:extLst>
          </p:cNvPr>
          <p:cNvSpPr txBox="1"/>
          <p:nvPr/>
        </p:nvSpPr>
        <p:spPr>
          <a:xfrm>
            <a:off x="437777" y="609601"/>
            <a:ext cx="8006311" cy="4401205"/>
          </a:xfrm>
          <a:prstGeom prst="rect">
            <a:avLst/>
          </a:prstGeom>
          <a:noFill/>
        </p:spPr>
        <p:txBody>
          <a:bodyPr wrap="square">
            <a:spAutoFit/>
          </a:bodyPr>
          <a:lstStyle/>
          <a:p>
            <a:pPr>
              <a:tabLst>
                <a:tab pos="4010025" algn="l"/>
              </a:tabLst>
            </a:pPr>
            <a:r>
              <a:rPr lang="en-US" sz="2800" b="1"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Background:</a:t>
            </a:r>
            <a:r>
              <a:rPr lang="en-US" sz="28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 small business owner is setting up a new office and needs to store a growing amount of business data, including customer records, financial documents, and marketing materials.</a:t>
            </a:r>
          </a:p>
          <a:p>
            <a:pPr>
              <a:tabLst>
                <a:tab pos="4010025" algn="l"/>
              </a:tabLst>
            </a:pPr>
            <a:r>
              <a:rPr lang="en-US" sz="2800" b="1"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Role-Play:</a:t>
            </a:r>
            <a:r>
              <a:rPr lang="en-US" sz="28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 business owner needs a solution that balances cost, security, and future growth. Students should suggest solutions such as network-attached storage (NAS), cloud storage with encryption options</a:t>
            </a:r>
            <a:endParaRPr lang="en-US" sz="28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tabLst>
                <a:tab pos="4010025" algn="l"/>
              </a:tabLst>
            </a:pPr>
            <a:r>
              <a:rPr lang="en-US" sz="2800" kern="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and a combination of local and cloud-based backups.</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tabLst>
                <a:tab pos="4010025" algn="l"/>
              </a:tabLst>
            </a:pP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18797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1231"/>
        <p:cNvGrpSpPr/>
        <p:nvPr/>
      </p:nvGrpSpPr>
      <p:grpSpPr>
        <a:xfrm>
          <a:off x="0" y="0"/>
          <a:ext cx="0" cy="0"/>
          <a:chOff x="0" y="0"/>
          <a:chExt cx="0" cy="0"/>
        </a:xfrm>
      </p:grpSpPr>
      <p:sp>
        <p:nvSpPr>
          <p:cNvPr id="1232" name="Google Shape;1232;p75"/>
          <p:cNvSpPr txBox="1">
            <a:spLocks noGrp="1"/>
          </p:cNvSpPr>
          <p:nvPr>
            <p:ph type="ctrTitle"/>
          </p:nvPr>
        </p:nvSpPr>
        <p:spPr>
          <a:xfrm>
            <a:off x="2425050" y="720900"/>
            <a:ext cx="4293900" cy="99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1233" name="Google Shape;1233;p75"/>
          <p:cNvSpPr txBox="1">
            <a:spLocks noGrp="1"/>
          </p:cNvSpPr>
          <p:nvPr>
            <p:ph type="subTitle" idx="1"/>
          </p:nvPr>
        </p:nvSpPr>
        <p:spPr>
          <a:xfrm>
            <a:off x="2425050" y="1718700"/>
            <a:ext cx="4293900" cy="118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lang="en" sz="2000" dirty="0">
                <a:solidFill>
                  <a:schemeClr val="lt1"/>
                </a:solidFill>
                <a:latin typeface="Russo One"/>
                <a:ea typeface="Russo One"/>
                <a:cs typeface="Russo One"/>
                <a:sym typeface="Russo One"/>
              </a:rPr>
              <a:t>Do you have any questions?</a:t>
            </a:r>
            <a:endParaRPr sz="2000" dirty="0">
              <a:solidFill>
                <a:schemeClr val="lt1"/>
              </a:solidFill>
              <a:latin typeface="Russo One"/>
              <a:ea typeface="Russo One"/>
              <a:cs typeface="Russo One"/>
              <a:sym typeface="Russo One"/>
            </a:endParaRPr>
          </a:p>
        </p:txBody>
      </p:sp>
      <p:sp>
        <p:nvSpPr>
          <p:cNvPr id="1235" name="Google Shape;1235;p75"/>
          <p:cNvSpPr/>
          <p:nvPr/>
        </p:nvSpPr>
        <p:spPr>
          <a:xfrm>
            <a:off x="3729193" y="325649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75"/>
          <p:cNvGrpSpPr/>
          <p:nvPr/>
        </p:nvGrpSpPr>
        <p:grpSpPr>
          <a:xfrm>
            <a:off x="4178664" y="3256690"/>
            <a:ext cx="346056" cy="345674"/>
            <a:chOff x="3303268" y="3817349"/>
            <a:chExt cx="346056" cy="345674"/>
          </a:xfrm>
        </p:grpSpPr>
        <p:sp>
          <p:nvSpPr>
            <p:cNvPr id="1237" name="Google Shape;1237;p75"/>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5"/>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5"/>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5"/>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 name="Google Shape;1241;p75"/>
          <p:cNvGrpSpPr/>
          <p:nvPr/>
        </p:nvGrpSpPr>
        <p:grpSpPr>
          <a:xfrm>
            <a:off x="4627754" y="3256690"/>
            <a:ext cx="346056" cy="345674"/>
            <a:chOff x="3752358" y="3817349"/>
            <a:chExt cx="346056" cy="345674"/>
          </a:xfrm>
        </p:grpSpPr>
        <p:sp>
          <p:nvSpPr>
            <p:cNvPr id="1242" name="Google Shape;1242;p75"/>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5"/>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5"/>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5"/>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 name="Google Shape;1246;p75"/>
          <p:cNvGrpSpPr/>
          <p:nvPr/>
        </p:nvGrpSpPr>
        <p:grpSpPr>
          <a:xfrm>
            <a:off x="5076852" y="3256690"/>
            <a:ext cx="346056" cy="345674"/>
            <a:chOff x="2238181" y="4120624"/>
            <a:chExt cx="346056" cy="345674"/>
          </a:xfrm>
        </p:grpSpPr>
        <p:grpSp>
          <p:nvGrpSpPr>
            <p:cNvPr id="1247" name="Google Shape;1247;p75"/>
            <p:cNvGrpSpPr/>
            <p:nvPr/>
          </p:nvGrpSpPr>
          <p:grpSpPr>
            <a:xfrm>
              <a:off x="2309155" y="4177413"/>
              <a:ext cx="203862" cy="231903"/>
              <a:chOff x="1512725" y="258500"/>
              <a:chExt cx="4570900" cy="5199625"/>
            </a:xfrm>
          </p:grpSpPr>
          <p:sp>
            <p:nvSpPr>
              <p:cNvPr id="1248" name="Google Shape;1248;p75"/>
              <p:cNvSpPr/>
              <p:nvPr/>
            </p:nvSpPr>
            <p:spPr>
              <a:xfrm>
                <a:off x="1512725" y="2700900"/>
                <a:ext cx="2654475" cy="2757225"/>
              </a:xfrm>
              <a:custGeom>
                <a:avLst/>
                <a:gdLst/>
                <a:ahLst/>
                <a:cxnLst/>
                <a:rect l="l" t="t" r="r" b="b"/>
                <a:pathLst>
                  <a:path w="106179" h="110289" extrusionOk="0">
                    <a:moveTo>
                      <a:pt x="19199" y="1"/>
                    </a:moveTo>
                    <a:cubicBezTo>
                      <a:pt x="18076" y="1"/>
                      <a:pt x="16954" y="466"/>
                      <a:pt x="16148" y="1404"/>
                    </a:cubicBezTo>
                    <a:cubicBezTo>
                      <a:pt x="5840" y="13310"/>
                      <a:pt x="1" y="28739"/>
                      <a:pt x="33" y="44494"/>
                    </a:cubicBezTo>
                    <a:cubicBezTo>
                      <a:pt x="33" y="62077"/>
                      <a:pt x="6916" y="78582"/>
                      <a:pt x="19442" y="91010"/>
                    </a:cubicBezTo>
                    <a:cubicBezTo>
                      <a:pt x="31968" y="103439"/>
                      <a:pt x="48572" y="110289"/>
                      <a:pt x="66252" y="110289"/>
                    </a:cubicBezTo>
                    <a:cubicBezTo>
                      <a:pt x="69546" y="110289"/>
                      <a:pt x="72939" y="110060"/>
                      <a:pt x="76201" y="109571"/>
                    </a:cubicBezTo>
                    <a:cubicBezTo>
                      <a:pt x="86248" y="108071"/>
                      <a:pt x="95675" y="104352"/>
                      <a:pt x="103895" y="98643"/>
                    </a:cubicBezTo>
                    <a:cubicBezTo>
                      <a:pt x="105983" y="97208"/>
                      <a:pt x="106179" y="94272"/>
                      <a:pt x="104417" y="92478"/>
                    </a:cubicBezTo>
                    <a:cubicBezTo>
                      <a:pt x="104384" y="92348"/>
                      <a:pt x="104384" y="92315"/>
                      <a:pt x="104352" y="92315"/>
                    </a:cubicBezTo>
                    <a:cubicBezTo>
                      <a:pt x="103555" y="91537"/>
                      <a:pt x="102517" y="91128"/>
                      <a:pt x="101470" y="91128"/>
                    </a:cubicBezTo>
                    <a:cubicBezTo>
                      <a:pt x="100673" y="91128"/>
                      <a:pt x="99870" y="91365"/>
                      <a:pt x="99165" y="91859"/>
                    </a:cubicBezTo>
                    <a:cubicBezTo>
                      <a:pt x="91956" y="96849"/>
                      <a:pt x="83769" y="100111"/>
                      <a:pt x="74994" y="101416"/>
                    </a:cubicBezTo>
                    <a:cubicBezTo>
                      <a:pt x="72091" y="101808"/>
                      <a:pt x="69155" y="102069"/>
                      <a:pt x="66252" y="102069"/>
                    </a:cubicBezTo>
                    <a:cubicBezTo>
                      <a:pt x="50757" y="102069"/>
                      <a:pt x="36176" y="96066"/>
                      <a:pt x="25216" y="85171"/>
                    </a:cubicBezTo>
                    <a:cubicBezTo>
                      <a:pt x="14256" y="74309"/>
                      <a:pt x="8221" y="59826"/>
                      <a:pt x="8188" y="44462"/>
                    </a:cubicBezTo>
                    <a:cubicBezTo>
                      <a:pt x="8188" y="30664"/>
                      <a:pt x="13277" y="17126"/>
                      <a:pt x="22313" y="6721"/>
                    </a:cubicBezTo>
                    <a:cubicBezTo>
                      <a:pt x="23650" y="5188"/>
                      <a:pt x="23650" y="2904"/>
                      <a:pt x="22248" y="1404"/>
                    </a:cubicBezTo>
                    <a:lnTo>
                      <a:pt x="22215" y="1338"/>
                    </a:lnTo>
                    <a:cubicBezTo>
                      <a:pt x="21407" y="449"/>
                      <a:pt x="20302" y="1"/>
                      <a:pt x="191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5"/>
              <p:cNvSpPr/>
              <p:nvPr/>
            </p:nvSpPr>
            <p:spPr>
              <a:xfrm>
                <a:off x="2323325" y="258500"/>
                <a:ext cx="3760300" cy="4390225"/>
              </a:xfrm>
              <a:custGeom>
                <a:avLst/>
                <a:gdLst/>
                <a:ahLst/>
                <a:cxnLst/>
                <a:rect l="l" t="t" r="r" b="b"/>
                <a:pathLst>
                  <a:path w="150412" h="175609" extrusionOk="0">
                    <a:moveTo>
                      <a:pt x="63610" y="0"/>
                    </a:moveTo>
                    <a:cubicBezTo>
                      <a:pt x="61359" y="0"/>
                      <a:pt x="59532" y="1827"/>
                      <a:pt x="59532" y="4078"/>
                    </a:cubicBezTo>
                    <a:lnTo>
                      <a:pt x="59532" y="93228"/>
                    </a:lnTo>
                    <a:lnTo>
                      <a:pt x="59467" y="142060"/>
                    </a:lnTo>
                    <a:cubicBezTo>
                      <a:pt x="59467" y="153020"/>
                      <a:pt x="52421" y="162741"/>
                      <a:pt x="41950" y="166199"/>
                    </a:cubicBezTo>
                    <a:cubicBezTo>
                      <a:pt x="39320" y="167047"/>
                      <a:pt x="36616" y="167503"/>
                      <a:pt x="33881" y="167503"/>
                    </a:cubicBezTo>
                    <a:cubicBezTo>
                      <a:pt x="33462" y="167503"/>
                      <a:pt x="33042" y="167493"/>
                      <a:pt x="32621" y="167471"/>
                    </a:cubicBezTo>
                    <a:cubicBezTo>
                      <a:pt x="19181" y="166818"/>
                      <a:pt x="8515" y="155793"/>
                      <a:pt x="8319" y="142419"/>
                    </a:cubicBezTo>
                    <a:cubicBezTo>
                      <a:pt x="8221" y="135569"/>
                      <a:pt x="10798" y="129143"/>
                      <a:pt x="15593" y="124250"/>
                    </a:cubicBezTo>
                    <a:cubicBezTo>
                      <a:pt x="20454" y="119291"/>
                      <a:pt x="26978" y="116584"/>
                      <a:pt x="33926" y="116584"/>
                    </a:cubicBezTo>
                    <a:cubicBezTo>
                      <a:pt x="36633" y="116584"/>
                      <a:pt x="39373" y="117041"/>
                      <a:pt x="41983" y="117889"/>
                    </a:cubicBezTo>
                    <a:cubicBezTo>
                      <a:pt x="42399" y="118019"/>
                      <a:pt x="42825" y="118082"/>
                      <a:pt x="43246" y="118082"/>
                    </a:cubicBezTo>
                    <a:cubicBezTo>
                      <a:pt x="44409" y="118082"/>
                      <a:pt x="45540" y="117600"/>
                      <a:pt x="46354" y="116714"/>
                    </a:cubicBezTo>
                    <a:cubicBezTo>
                      <a:pt x="47006" y="115931"/>
                      <a:pt x="47332" y="114920"/>
                      <a:pt x="47332" y="113909"/>
                    </a:cubicBezTo>
                    <a:lnTo>
                      <a:pt x="47332" y="81028"/>
                    </a:lnTo>
                    <a:cubicBezTo>
                      <a:pt x="47332" y="79038"/>
                      <a:pt x="45865" y="77277"/>
                      <a:pt x="43875" y="76983"/>
                    </a:cubicBezTo>
                    <a:cubicBezTo>
                      <a:pt x="40547" y="76494"/>
                      <a:pt x="37220" y="76233"/>
                      <a:pt x="33926" y="76233"/>
                    </a:cubicBezTo>
                    <a:cubicBezTo>
                      <a:pt x="26651" y="76233"/>
                      <a:pt x="19638" y="77407"/>
                      <a:pt x="12984" y="79593"/>
                    </a:cubicBezTo>
                    <a:cubicBezTo>
                      <a:pt x="10831" y="80311"/>
                      <a:pt x="9820" y="82724"/>
                      <a:pt x="10831" y="84780"/>
                    </a:cubicBezTo>
                    <a:lnTo>
                      <a:pt x="10831" y="84812"/>
                    </a:lnTo>
                    <a:cubicBezTo>
                      <a:pt x="10961" y="85008"/>
                      <a:pt x="11092" y="85269"/>
                      <a:pt x="11157" y="85465"/>
                    </a:cubicBezTo>
                    <a:cubicBezTo>
                      <a:pt x="11790" y="86730"/>
                      <a:pt x="13091" y="87485"/>
                      <a:pt x="14435" y="87485"/>
                    </a:cubicBezTo>
                    <a:cubicBezTo>
                      <a:pt x="14823" y="87485"/>
                      <a:pt x="15214" y="87423"/>
                      <a:pt x="15593" y="87291"/>
                    </a:cubicBezTo>
                    <a:cubicBezTo>
                      <a:pt x="21400" y="85367"/>
                      <a:pt x="27565" y="84388"/>
                      <a:pt x="33860" y="84388"/>
                    </a:cubicBezTo>
                    <a:cubicBezTo>
                      <a:pt x="35622" y="84388"/>
                      <a:pt x="37383" y="84486"/>
                      <a:pt x="39145" y="84649"/>
                    </a:cubicBezTo>
                    <a:lnTo>
                      <a:pt x="39145" y="108853"/>
                    </a:lnTo>
                    <a:cubicBezTo>
                      <a:pt x="37383" y="108592"/>
                      <a:pt x="35622" y="108462"/>
                      <a:pt x="33860" y="108462"/>
                    </a:cubicBezTo>
                    <a:cubicBezTo>
                      <a:pt x="24727" y="108462"/>
                      <a:pt x="16180" y="112050"/>
                      <a:pt x="9787" y="118541"/>
                    </a:cubicBezTo>
                    <a:cubicBezTo>
                      <a:pt x="3426" y="124967"/>
                      <a:pt x="1" y="133481"/>
                      <a:pt x="99" y="142549"/>
                    </a:cubicBezTo>
                    <a:cubicBezTo>
                      <a:pt x="360" y="160197"/>
                      <a:pt x="14452" y="174712"/>
                      <a:pt x="32164" y="175561"/>
                    </a:cubicBezTo>
                    <a:cubicBezTo>
                      <a:pt x="32758" y="175593"/>
                      <a:pt x="33351" y="175609"/>
                      <a:pt x="33941" y="175609"/>
                    </a:cubicBezTo>
                    <a:cubicBezTo>
                      <a:pt x="37530" y="175609"/>
                      <a:pt x="41044" y="175018"/>
                      <a:pt x="44462" y="173897"/>
                    </a:cubicBezTo>
                    <a:cubicBezTo>
                      <a:pt x="58325" y="169330"/>
                      <a:pt x="67622" y="156543"/>
                      <a:pt x="67622" y="142027"/>
                    </a:cubicBezTo>
                    <a:lnTo>
                      <a:pt x="67687" y="93163"/>
                    </a:lnTo>
                    <a:lnTo>
                      <a:pt x="67687" y="8155"/>
                    </a:lnTo>
                    <a:lnTo>
                      <a:pt x="78321" y="8155"/>
                    </a:lnTo>
                    <a:cubicBezTo>
                      <a:pt x="81697" y="8133"/>
                      <a:pt x="85305" y="8095"/>
                      <a:pt x="88344" y="8095"/>
                    </a:cubicBezTo>
                    <a:cubicBezTo>
                      <a:pt x="89709" y="8095"/>
                      <a:pt x="90960" y="8103"/>
                      <a:pt x="92022" y="8123"/>
                    </a:cubicBezTo>
                    <a:cubicBezTo>
                      <a:pt x="93098" y="21073"/>
                      <a:pt x="98643" y="33110"/>
                      <a:pt x="107973" y="42374"/>
                    </a:cubicBezTo>
                    <a:cubicBezTo>
                      <a:pt x="117269" y="51573"/>
                      <a:pt x="129339" y="57053"/>
                      <a:pt x="142256" y="58031"/>
                    </a:cubicBezTo>
                    <a:cubicBezTo>
                      <a:pt x="142256" y="64131"/>
                      <a:pt x="142289" y="76005"/>
                      <a:pt x="142354" y="82333"/>
                    </a:cubicBezTo>
                    <a:cubicBezTo>
                      <a:pt x="133155" y="81876"/>
                      <a:pt x="124250" y="79821"/>
                      <a:pt x="115769" y="76233"/>
                    </a:cubicBezTo>
                    <a:cubicBezTo>
                      <a:pt x="109506" y="73624"/>
                      <a:pt x="103700" y="70198"/>
                      <a:pt x="98350" y="66088"/>
                    </a:cubicBezTo>
                    <a:cubicBezTo>
                      <a:pt x="97610" y="65524"/>
                      <a:pt x="96719" y="65238"/>
                      <a:pt x="95830" y="65238"/>
                    </a:cubicBezTo>
                    <a:cubicBezTo>
                      <a:pt x="95229" y="65238"/>
                      <a:pt x="94629" y="65369"/>
                      <a:pt x="94077" y="65632"/>
                    </a:cubicBezTo>
                    <a:cubicBezTo>
                      <a:pt x="92674" y="66284"/>
                      <a:pt x="91793" y="67752"/>
                      <a:pt x="91793" y="69318"/>
                    </a:cubicBezTo>
                    <a:lnTo>
                      <a:pt x="91956" y="142354"/>
                    </a:lnTo>
                    <a:cubicBezTo>
                      <a:pt x="91891" y="150443"/>
                      <a:pt x="90195" y="158272"/>
                      <a:pt x="86966" y="165514"/>
                    </a:cubicBezTo>
                    <a:cubicBezTo>
                      <a:pt x="86150" y="167308"/>
                      <a:pt x="86802" y="169428"/>
                      <a:pt x="88433" y="170472"/>
                    </a:cubicBezTo>
                    <a:cubicBezTo>
                      <a:pt x="88466" y="170472"/>
                      <a:pt x="88466" y="170505"/>
                      <a:pt x="88531" y="170505"/>
                    </a:cubicBezTo>
                    <a:cubicBezTo>
                      <a:pt x="89214" y="170960"/>
                      <a:pt x="89984" y="171174"/>
                      <a:pt x="90744" y="171174"/>
                    </a:cubicBezTo>
                    <a:cubicBezTo>
                      <a:pt x="92271" y="171174"/>
                      <a:pt x="93760" y="170311"/>
                      <a:pt x="94436" y="168808"/>
                    </a:cubicBezTo>
                    <a:cubicBezTo>
                      <a:pt x="98089" y="160555"/>
                      <a:pt x="100046" y="151650"/>
                      <a:pt x="100111" y="142354"/>
                    </a:cubicBezTo>
                    <a:lnTo>
                      <a:pt x="99850" y="77049"/>
                    </a:lnTo>
                    <a:lnTo>
                      <a:pt x="99850" y="77049"/>
                    </a:lnTo>
                    <a:cubicBezTo>
                      <a:pt x="103895" y="79593"/>
                      <a:pt x="108071" y="81844"/>
                      <a:pt x="112474" y="83670"/>
                    </a:cubicBezTo>
                    <a:cubicBezTo>
                      <a:pt x="123206" y="88205"/>
                      <a:pt x="134591" y="90521"/>
                      <a:pt x="146301" y="90521"/>
                    </a:cubicBezTo>
                    <a:cubicBezTo>
                      <a:pt x="147410" y="90521"/>
                      <a:pt x="148454" y="90097"/>
                      <a:pt x="149237" y="89346"/>
                    </a:cubicBezTo>
                    <a:cubicBezTo>
                      <a:pt x="149987" y="88563"/>
                      <a:pt x="150411" y="87552"/>
                      <a:pt x="150411" y="86443"/>
                    </a:cubicBezTo>
                    <a:lnTo>
                      <a:pt x="150379" y="70231"/>
                    </a:lnTo>
                    <a:lnTo>
                      <a:pt x="150313" y="54345"/>
                    </a:lnTo>
                    <a:cubicBezTo>
                      <a:pt x="150281" y="49974"/>
                      <a:pt x="146301" y="49942"/>
                      <a:pt x="146236" y="49942"/>
                    </a:cubicBezTo>
                    <a:cubicBezTo>
                      <a:pt x="120955" y="49942"/>
                      <a:pt x="100177" y="29358"/>
                      <a:pt x="99981" y="4045"/>
                    </a:cubicBezTo>
                    <a:cubicBezTo>
                      <a:pt x="99981" y="2121"/>
                      <a:pt x="98546" y="131"/>
                      <a:pt x="959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75"/>
            <p:cNvSpPr/>
            <p:nvPr/>
          </p:nvSpPr>
          <p:spPr>
            <a:xfrm>
              <a:off x="2238181" y="4120624"/>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 name="Google Shape;1251;p75"/>
          <p:cNvGrpSpPr/>
          <p:nvPr/>
        </p:nvGrpSpPr>
        <p:grpSpPr>
          <a:xfrm>
            <a:off x="6801169" y="3314037"/>
            <a:ext cx="2125029" cy="403038"/>
            <a:chOff x="6787353" y="621971"/>
            <a:chExt cx="2125029" cy="403038"/>
          </a:xfrm>
        </p:grpSpPr>
        <p:sp>
          <p:nvSpPr>
            <p:cNvPr id="1252" name="Google Shape;1252;p75"/>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5"/>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5"/>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5"/>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5"/>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5"/>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75"/>
          <p:cNvGrpSpPr/>
          <p:nvPr/>
        </p:nvGrpSpPr>
        <p:grpSpPr>
          <a:xfrm flipH="1">
            <a:off x="228612" y="1395799"/>
            <a:ext cx="2125029" cy="403038"/>
            <a:chOff x="6787353" y="621971"/>
            <a:chExt cx="2125029" cy="403038"/>
          </a:xfrm>
        </p:grpSpPr>
        <p:sp>
          <p:nvSpPr>
            <p:cNvPr id="1259" name="Google Shape;1259;p75"/>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5"/>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5"/>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5"/>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5"/>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5"/>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5" name="Google Shape;1265;p75"/>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5"/>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A8F920-5369-4E6D-BC86-A2C5372F8F69}"/>
              </a:ext>
            </a:extLst>
          </p:cNvPr>
          <p:cNvSpPr>
            <a:spLocks noGrp="1"/>
          </p:cNvSpPr>
          <p:nvPr>
            <p:ph type="title"/>
          </p:nvPr>
        </p:nvSpPr>
        <p:spPr>
          <a:xfrm>
            <a:off x="3402419" y="1456659"/>
            <a:ext cx="5486400" cy="2498653"/>
          </a:xfrm>
        </p:spPr>
        <p:txBody>
          <a:bodyPr/>
          <a:lstStyle/>
          <a:p>
            <a:pPr algn="l"/>
            <a:r>
              <a:rPr lang="en-US" sz="2400" dirty="0"/>
              <a:t>Array is a group of disk drives that are connected and used as a single unit.</a:t>
            </a:r>
            <a:br>
              <a:rPr lang="en-US" sz="2400" dirty="0"/>
            </a:br>
            <a:br>
              <a:rPr lang="en-US" sz="2400" dirty="0"/>
            </a:br>
            <a:br>
              <a:rPr lang="en-US" sz="2400" dirty="0"/>
            </a:br>
            <a:r>
              <a:rPr lang="en-US" sz="2400" dirty="0"/>
              <a:t>RAID is a method for combining multiple disk drives into a single storage unit that can increase computer performance dramatically.</a:t>
            </a:r>
            <a:br>
              <a:rPr lang="en-US" sz="2400" dirty="0"/>
            </a:br>
            <a:br>
              <a:rPr lang="en-US" sz="2400" dirty="0"/>
            </a:br>
            <a:br>
              <a:rPr lang="en-US" sz="2400" dirty="0"/>
            </a:br>
            <a:r>
              <a:rPr lang="en-US" sz="2400" dirty="0"/>
              <a:t>SATA is an interface for connecting storage devices to a computer system.</a:t>
            </a:r>
            <a:br>
              <a:rPr lang="en-US" sz="2400" dirty="0"/>
            </a:br>
            <a:endParaRPr lang="ru-RU" sz="2400" dirty="0"/>
          </a:p>
        </p:txBody>
      </p:sp>
      <p:sp>
        <p:nvSpPr>
          <p:cNvPr id="3" name="Номер слайда 2">
            <a:extLst>
              <a:ext uri="{FF2B5EF4-FFF2-40B4-BE49-F238E27FC236}">
                <a16:creationId xmlns:a16="http://schemas.microsoft.com/office/drawing/2014/main" id="{C618579B-5905-4DEF-94CA-F064F4371F50}"/>
              </a:ext>
            </a:extLst>
          </p:cNvPr>
          <p:cNvSpPr>
            <a:spLocks noGrp="1"/>
          </p:cNvSpPr>
          <p:nvPr>
            <p:ph type="sldNum" idx="12"/>
          </p:nvPr>
        </p:nvSpPr>
        <p:spPr/>
        <p:txBody>
          <a:bodyPr/>
          <a:lstStyle/>
          <a:p>
            <a:pPr marL="0" lvl="0" indent="0" algn="r" rtl="0">
              <a:spcBef>
                <a:spcPts val="0"/>
              </a:spcBef>
              <a:spcAft>
                <a:spcPts val="0"/>
              </a:spcAft>
              <a:buNone/>
            </a:pPr>
            <a:r>
              <a:rPr lang="en"/>
              <a:t>0</a:t>
            </a:r>
            <a:fld id="{00000000-1234-1234-1234-123412341234}" type="slidenum">
              <a:rPr lang="en" smtClean="0"/>
              <a:t>4</a:t>
            </a:fld>
            <a:endParaRPr/>
          </a:p>
        </p:txBody>
      </p:sp>
      <p:pic>
        <p:nvPicPr>
          <p:cNvPr id="1026" name="Picture 2" descr="3,365 Disk Array Stock Photos, Pictures &amp; Royalty-Free ...">
            <a:extLst>
              <a:ext uri="{FF2B5EF4-FFF2-40B4-BE49-F238E27FC236}">
                <a16:creationId xmlns:a16="http://schemas.microsoft.com/office/drawing/2014/main" id="{A57C1CD3-7B34-4609-9AA4-A2B61615A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53" y="288409"/>
            <a:ext cx="2829589" cy="17743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0" name="Picture 6" descr="What is RAID?">
            <a:extLst>
              <a:ext uri="{FF2B5EF4-FFF2-40B4-BE49-F238E27FC236}">
                <a16:creationId xmlns:a16="http://schemas.microsoft.com/office/drawing/2014/main" id="{6E86D3CD-6AF9-4A0E-BDB5-747B86360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57" y="1942387"/>
            <a:ext cx="2743201" cy="18457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3,140 Sata Images, Stock Photos &amp; Vectors | Shutterstock">
            <a:extLst>
              <a:ext uri="{FF2B5EF4-FFF2-40B4-BE49-F238E27FC236}">
                <a16:creationId xmlns:a16="http://schemas.microsoft.com/office/drawing/2014/main" id="{23645D56-64AC-4EB1-9D13-2A6E933AE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62" y="3630576"/>
            <a:ext cx="2957180" cy="15129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381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712"/>
        <p:cNvGrpSpPr/>
        <p:nvPr/>
      </p:nvGrpSpPr>
      <p:grpSpPr>
        <a:xfrm>
          <a:off x="0" y="0"/>
          <a:ext cx="0" cy="0"/>
          <a:chOff x="0" y="0"/>
          <a:chExt cx="0" cy="0"/>
        </a:xfrm>
      </p:grpSpPr>
      <p:sp>
        <p:nvSpPr>
          <p:cNvPr id="713" name="Google Shape;713;p54"/>
          <p:cNvSpPr txBox="1">
            <a:spLocks noGrp="1"/>
          </p:cNvSpPr>
          <p:nvPr>
            <p:ph type="title"/>
          </p:nvPr>
        </p:nvSpPr>
        <p:spPr>
          <a:xfrm>
            <a:off x="4113174" y="1319670"/>
            <a:ext cx="4626789"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t>CD-R is a blank CD that can have information written on it only once.</a:t>
            </a:r>
            <a:br>
              <a:rPr lang="en-US" sz="2400" dirty="0"/>
            </a:br>
            <a:br>
              <a:rPr lang="en-US" sz="2400" dirty="0"/>
            </a:br>
            <a:r>
              <a:rPr lang="en-US" sz="2400" dirty="0"/>
              <a:t>CD-RW is a blank CD that can have information written on it multiple times.</a:t>
            </a:r>
            <a:br>
              <a:rPr lang="en-US" sz="2400" dirty="0"/>
            </a:br>
            <a:br>
              <a:rPr lang="en-US" sz="2400" dirty="0"/>
            </a:br>
            <a:r>
              <a:rPr lang="en-US" sz="2400" dirty="0"/>
              <a:t>A failure occurs when a disk drive malfunctions and the data stored on it cannot be accessed.</a:t>
            </a:r>
            <a:endParaRPr sz="2400" dirty="0"/>
          </a:p>
        </p:txBody>
      </p:sp>
      <p:sp>
        <p:nvSpPr>
          <p:cNvPr id="714" name="Google Shape;714;p54"/>
          <p:cNvSpPr/>
          <p:nvPr/>
        </p:nvSpPr>
        <p:spPr>
          <a:xfrm>
            <a:off x="215450" y="4523706"/>
            <a:ext cx="4626789"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4"/>
          <p:cNvSpPr/>
          <p:nvPr/>
        </p:nvSpPr>
        <p:spPr>
          <a:xfrm>
            <a:off x="48422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p54"/>
          <p:cNvGrpSpPr/>
          <p:nvPr/>
        </p:nvGrpSpPr>
        <p:grpSpPr>
          <a:xfrm>
            <a:off x="6779342" y="1044787"/>
            <a:ext cx="2125029" cy="403038"/>
            <a:chOff x="6787353" y="621971"/>
            <a:chExt cx="2125029" cy="403038"/>
          </a:xfrm>
        </p:grpSpPr>
        <p:sp>
          <p:nvSpPr>
            <p:cNvPr id="717" name="Google Shape;717;p54"/>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4"/>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4"/>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4"/>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4"/>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4"/>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54"/>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a:t>
            </a:r>
            <a:fld id="{00000000-1234-1234-1234-123412341234}" type="slidenum">
              <a:rPr lang="en"/>
              <a:t>5</a:t>
            </a:fld>
            <a:endParaRPr/>
          </a:p>
        </p:txBody>
      </p:sp>
      <p:sp>
        <p:nvSpPr>
          <p:cNvPr id="724" name="Google Shape;724;p54"/>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4"/>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4"/>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CD Mirror – Vapor95">
            <a:extLst>
              <a:ext uri="{FF2B5EF4-FFF2-40B4-BE49-F238E27FC236}">
                <a16:creationId xmlns:a16="http://schemas.microsoft.com/office/drawing/2014/main" id="{25225BF6-5483-41A5-AB75-B2C307ADB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231" y="301404"/>
            <a:ext cx="2237727" cy="19935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Verbatim CD-RW 700MB Hi-Speed Colour 8-12x Speed 5 Units Blue| Techinn">
            <a:extLst>
              <a:ext uri="{FF2B5EF4-FFF2-40B4-BE49-F238E27FC236}">
                <a16:creationId xmlns:a16="http://schemas.microsoft.com/office/drawing/2014/main" id="{1C0FD471-833B-415E-B544-30C699B6B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66" y="1831600"/>
            <a:ext cx="2313667" cy="2091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Hard Drive Failing? Here are the Warnings and Solutions You Need to Know">
            <a:extLst>
              <a:ext uri="{FF2B5EF4-FFF2-40B4-BE49-F238E27FC236}">
                <a16:creationId xmlns:a16="http://schemas.microsoft.com/office/drawing/2014/main" id="{CB4BB793-2011-4F5E-9478-BCA9A95093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39" y="2895231"/>
            <a:ext cx="2313667" cy="2032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3EF11-2F53-47F8-640C-3779A26322FE}"/>
              </a:ext>
            </a:extLst>
          </p:cNvPr>
          <p:cNvSpPr>
            <a:spLocks noGrp="1"/>
          </p:cNvSpPr>
          <p:nvPr>
            <p:ph type="title"/>
          </p:nvPr>
        </p:nvSpPr>
        <p:spPr>
          <a:xfrm>
            <a:off x="349956" y="534685"/>
            <a:ext cx="8873066" cy="2163359"/>
          </a:xfrm>
        </p:spPr>
        <p:txBody>
          <a:bodyPr/>
          <a:lstStyle/>
          <a:p>
            <a:r>
              <a:rPr lang="en-US" sz="6000" dirty="0"/>
              <a:t>Watch a video and answer the questions</a:t>
            </a:r>
          </a:p>
        </p:txBody>
      </p:sp>
      <p:sp>
        <p:nvSpPr>
          <p:cNvPr id="3" name="Slide Number Placeholder 2">
            <a:extLst>
              <a:ext uri="{FF2B5EF4-FFF2-40B4-BE49-F238E27FC236}">
                <a16:creationId xmlns:a16="http://schemas.microsoft.com/office/drawing/2014/main" id="{84FFEFCF-1F8E-CF1C-3648-CB124B492855}"/>
              </a:ext>
            </a:extLst>
          </p:cNvPr>
          <p:cNvSpPr>
            <a:spLocks noGrp="1"/>
          </p:cNvSpPr>
          <p:nvPr>
            <p:ph type="sldNum" idx="12"/>
          </p:nvPr>
        </p:nvSpPr>
        <p:spPr/>
        <p:txBody>
          <a:bodyPr/>
          <a:lstStyle/>
          <a:p>
            <a:pPr marL="0" lvl="0" indent="0" algn="r" rtl="0">
              <a:spcBef>
                <a:spcPts val="0"/>
              </a:spcBef>
              <a:spcAft>
                <a:spcPts val="0"/>
              </a:spcAft>
              <a:buNone/>
            </a:pPr>
            <a:r>
              <a:rPr lang="en"/>
              <a:t>0</a:t>
            </a:r>
            <a:fld id="{00000000-1234-1234-1234-123412341234}" type="slidenum">
              <a:rPr lang="en" smtClean="0"/>
              <a:t>6</a:t>
            </a:fld>
            <a:endParaRPr/>
          </a:p>
        </p:txBody>
      </p:sp>
      <p:pic>
        <p:nvPicPr>
          <p:cNvPr id="4" name="Picture 3">
            <a:extLst>
              <a:ext uri="{FF2B5EF4-FFF2-40B4-BE49-F238E27FC236}">
                <a16:creationId xmlns:a16="http://schemas.microsoft.com/office/drawing/2014/main" id="{13AE946F-6917-BF3F-DEE0-FDC2071E02FB}"/>
              </a:ext>
            </a:extLst>
          </p:cNvPr>
          <p:cNvPicPr>
            <a:picLocks noChangeAspect="1"/>
          </p:cNvPicPr>
          <p:nvPr/>
        </p:nvPicPr>
        <p:blipFill>
          <a:blip r:embed="rId2"/>
          <a:stretch>
            <a:fillRect/>
          </a:stretch>
        </p:blipFill>
        <p:spPr>
          <a:xfrm>
            <a:off x="2493786" y="2321981"/>
            <a:ext cx="4156428" cy="2492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11357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C0C97-3A55-442B-24B6-ADEFB263941E}"/>
              </a:ext>
            </a:extLst>
          </p:cNvPr>
          <p:cNvSpPr>
            <a:spLocks noGrp="1"/>
          </p:cNvSpPr>
          <p:nvPr>
            <p:ph type="body" idx="1"/>
          </p:nvPr>
        </p:nvSpPr>
        <p:spPr>
          <a:xfrm>
            <a:off x="440267" y="497720"/>
            <a:ext cx="7983733" cy="3416400"/>
          </a:xfrm>
        </p:spPr>
        <p:txBody>
          <a:bodyPr/>
          <a:lstStyle/>
          <a:p>
            <a:r>
              <a:rPr lang="en-US" sz="2800" dirty="0"/>
              <a:t>1. How many types of memory were mentioned in this video? What are they?</a:t>
            </a:r>
          </a:p>
          <a:p>
            <a:r>
              <a:rPr lang="en-US" sz="2800" dirty="0"/>
              <a:t>2. What are the differences of these memories?</a:t>
            </a:r>
          </a:p>
          <a:p>
            <a:r>
              <a:rPr lang="en-US" sz="2800" dirty="0"/>
              <a:t>3. What are the features of the secondary memory?</a:t>
            </a:r>
          </a:p>
          <a:p>
            <a:r>
              <a:rPr lang="en-US" sz="2800" dirty="0"/>
              <a:t>4. Name the types of the storage devices.</a:t>
            </a:r>
          </a:p>
          <a:p>
            <a:r>
              <a:rPr lang="en-US" sz="2800" dirty="0"/>
              <a:t>5. Write about the types of CDs &amp; DVDs?</a:t>
            </a:r>
          </a:p>
          <a:p>
            <a:r>
              <a:rPr lang="en-US" sz="2800" dirty="0"/>
              <a:t>6. What does SD stand for?</a:t>
            </a:r>
          </a:p>
        </p:txBody>
      </p:sp>
    </p:spTree>
    <p:extLst>
      <p:ext uri="{BB962C8B-B14F-4D97-AF65-F5344CB8AC3E}">
        <p14:creationId xmlns:p14="http://schemas.microsoft.com/office/powerpoint/2010/main" val="2287280209"/>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C792-1B3F-010D-9E71-582457677339}"/>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A7617319-201B-572A-80D8-A82A60077C9B}"/>
              </a:ext>
            </a:extLst>
          </p:cNvPr>
          <p:cNvSpPr>
            <a:spLocks noGrp="1"/>
          </p:cNvSpPr>
          <p:nvPr>
            <p:ph type="sldNum" idx="12"/>
          </p:nvPr>
        </p:nvSpPr>
        <p:spPr/>
        <p:txBody>
          <a:bodyPr/>
          <a:lstStyle/>
          <a:p>
            <a:pPr marL="0" lvl="0" indent="0" algn="r" rtl="0">
              <a:spcBef>
                <a:spcPts val="0"/>
              </a:spcBef>
              <a:spcAft>
                <a:spcPts val="0"/>
              </a:spcAft>
              <a:buNone/>
            </a:pPr>
            <a:r>
              <a:rPr lang="en"/>
              <a:t>0</a:t>
            </a:r>
            <a:fld id="{00000000-1234-1234-1234-123412341234}" type="slidenum">
              <a:rPr lang="en" smtClean="0"/>
              <a:t>8</a:t>
            </a:fld>
            <a:endParaRPr/>
          </a:p>
        </p:txBody>
      </p:sp>
      <p:pic>
        <p:nvPicPr>
          <p:cNvPr id="4" name="Storage Devices">
            <a:hlinkClick r:id="" action="ppaction://media"/>
            <a:extLst>
              <a:ext uri="{FF2B5EF4-FFF2-40B4-BE49-F238E27FC236}">
                <a16:creationId xmlns:a16="http://schemas.microsoft.com/office/drawing/2014/main" id="{D5A30994-A7EA-40FD-A1D0-04536BD27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0" cy="5235575"/>
          </a:xfrm>
          <a:prstGeom prst="rect">
            <a:avLst/>
          </a:prstGeom>
        </p:spPr>
      </p:pic>
    </p:spTree>
    <p:extLst>
      <p:ext uri="{BB962C8B-B14F-4D97-AF65-F5344CB8AC3E}">
        <p14:creationId xmlns:p14="http://schemas.microsoft.com/office/powerpoint/2010/main" val="322886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511BFA-E690-4325-A111-FC9D1CB8EC45}"/>
              </a:ext>
            </a:extLst>
          </p:cNvPr>
          <p:cNvSpPr>
            <a:spLocks noGrp="1"/>
          </p:cNvSpPr>
          <p:nvPr>
            <p:ph type="title"/>
          </p:nvPr>
        </p:nvSpPr>
        <p:spPr/>
        <p:txBody>
          <a:bodyPr/>
          <a:lstStyle/>
          <a:p>
            <a:endParaRPr lang="ru-RU" dirty="0"/>
          </a:p>
        </p:txBody>
      </p:sp>
      <p:sp>
        <p:nvSpPr>
          <p:cNvPr id="3" name="Номер слайда 2">
            <a:extLst>
              <a:ext uri="{FF2B5EF4-FFF2-40B4-BE49-F238E27FC236}">
                <a16:creationId xmlns:a16="http://schemas.microsoft.com/office/drawing/2014/main" id="{2E51FAC6-23B2-475A-B4AB-0B062CFF02EC}"/>
              </a:ext>
            </a:extLst>
          </p:cNvPr>
          <p:cNvSpPr>
            <a:spLocks noGrp="1"/>
          </p:cNvSpPr>
          <p:nvPr>
            <p:ph type="sldNum" idx="12"/>
          </p:nvPr>
        </p:nvSpPr>
        <p:spPr/>
        <p:txBody>
          <a:bodyPr/>
          <a:lstStyle/>
          <a:p>
            <a:pPr marL="0" lvl="0" indent="0" algn="r" rtl="0">
              <a:spcBef>
                <a:spcPts val="0"/>
              </a:spcBef>
              <a:spcAft>
                <a:spcPts val="0"/>
              </a:spcAft>
              <a:buNone/>
            </a:pPr>
            <a:r>
              <a:rPr lang="en"/>
              <a:t>0</a:t>
            </a:r>
            <a:fld id="{00000000-1234-1234-1234-123412341234}" type="slidenum">
              <a:rPr lang="en" smtClean="0"/>
              <a:t>9</a:t>
            </a:fld>
            <a:endParaRPr/>
          </a:p>
        </p:txBody>
      </p:sp>
      <p:pic>
        <p:nvPicPr>
          <p:cNvPr id="5" name="Рисунок 4">
            <a:extLst>
              <a:ext uri="{FF2B5EF4-FFF2-40B4-BE49-F238E27FC236}">
                <a16:creationId xmlns:a16="http://schemas.microsoft.com/office/drawing/2014/main" id="{8DE14491-AE32-47E6-A24E-FF7EB41FB5C8}"/>
              </a:ext>
            </a:extLst>
          </p:cNvPr>
          <p:cNvPicPr>
            <a:picLocks noChangeAspect="1"/>
          </p:cNvPicPr>
          <p:nvPr/>
        </p:nvPicPr>
        <p:blipFill>
          <a:blip r:embed="rId2"/>
          <a:stretch>
            <a:fillRect/>
          </a:stretch>
        </p:blipFill>
        <p:spPr>
          <a:xfrm>
            <a:off x="1" y="0"/>
            <a:ext cx="4922874" cy="5143500"/>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BEB42C5C-02BF-4679-A439-EA3D1288DD75}"/>
              </a:ext>
            </a:extLst>
          </p:cNvPr>
          <p:cNvPicPr>
            <a:picLocks noChangeAspect="1"/>
          </p:cNvPicPr>
          <p:nvPr/>
        </p:nvPicPr>
        <p:blipFill>
          <a:blip r:embed="rId3"/>
          <a:stretch>
            <a:fillRect/>
          </a:stretch>
        </p:blipFill>
        <p:spPr>
          <a:xfrm>
            <a:off x="4922875" y="0"/>
            <a:ext cx="4221125" cy="5143500"/>
          </a:xfrm>
          <a:prstGeom prst="rect">
            <a:avLst/>
          </a:prstGeom>
        </p:spPr>
      </p:pic>
      <p:sp>
        <p:nvSpPr>
          <p:cNvPr id="13" name="Стрелка: шеврон 12">
            <a:extLst>
              <a:ext uri="{FF2B5EF4-FFF2-40B4-BE49-F238E27FC236}">
                <a16:creationId xmlns:a16="http://schemas.microsoft.com/office/drawing/2014/main" id="{0E767CDF-6673-4789-BE99-A606114EC32F}"/>
              </a:ext>
            </a:extLst>
          </p:cNvPr>
          <p:cNvSpPr/>
          <p:nvPr/>
        </p:nvSpPr>
        <p:spPr>
          <a:xfrm>
            <a:off x="5337544" y="1669312"/>
            <a:ext cx="233916" cy="11695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Стрелка: шеврон 13">
            <a:extLst>
              <a:ext uri="{FF2B5EF4-FFF2-40B4-BE49-F238E27FC236}">
                <a16:creationId xmlns:a16="http://schemas.microsoft.com/office/drawing/2014/main" id="{E5903BB0-656A-47D3-B429-49CEFCCF60BE}"/>
              </a:ext>
            </a:extLst>
          </p:cNvPr>
          <p:cNvSpPr/>
          <p:nvPr/>
        </p:nvSpPr>
        <p:spPr>
          <a:xfrm>
            <a:off x="6666614" y="3253563"/>
            <a:ext cx="265814" cy="10632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Стрелка: шеврон 14">
            <a:extLst>
              <a:ext uri="{FF2B5EF4-FFF2-40B4-BE49-F238E27FC236}">
                <a16:creationId xmlns:a16="http://schemas.microsoft.com/office/drawing/2014/main" id="{1C234CA1-BFFE-4199-87D2-C7150B5D24A9}"/>
              </a:ext>
            </a:extLst>
          </p:cNvPr>
          <p:cNvSpPr/>
          <p:nvPr/>
        </p:nvSpPr>
        <p:spPr>
          <a:xfrm>
            <a:off x="5241850" y="4393565"/>
            <a:ext cx="329610" cy="1704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40973341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theme/theme1.xml><?xml version="1.0" encoding="utf-8"?>
<a:theme xmlns:a="http://schemas.openxmlformats.org/drawingml/2006/main" name="Engineering Major for College: Computer Engineering by Slidesgo">
  <a:themeElements>
    <a:clrScheme name="Simple Light">
      <a:dk1>
        <a:srgbClr val="1C1C1C"/>
      </a:dk1>
      <a:lt1>
        <a:srgbClr val="F3F3F3"/>
      </a:lt1>
      <a:dk2>
        <a:srgbClr val="426B6A"/>
      </a:dk2>
      <a:lt2>
        <a:srgbClr val="00FF00"/>
      </a:lt2>
      <a:accent1>
        <a:srgbClr val="F81616"/>
      </a:accent1>
      <a:accent2>
        <a:srgbClr val="A3B7B9"/>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2038</Words>
  <Application>Microsoft Office PowerPoint</Application>
  <PresentationFormat>On-screen Show (16:9)</PresentationFormat>
  <Paragraphs>182</Paragraphs>
  <Slides>34</Slides>
  <Notes>14</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Inconsolata</vt:lpstr>
      <vt:lpstr>Russo One</vt:lpstr>
      <vt:lpstr>Times New Roman</vt:lpstr>
      <vt:lpstr>Calibri</vt:lpstr>
      <vt:lpstr>Engineering Major for College: Computer Engineering by Slidesgo</vt:lpstr>
      <vt:lpstr>Storage Devices/Peripherals</vt:lpstr>
      <vt:lpstr>2</vt:lpstr>
      <vt:lpstr>01</vt:lpstr>
      <vt:lpstr>Array is a group of disk drives that are connected and used as a single unit.   RAID is a method for combining multiple disk drives into a single storage unit that can increase computer performance dramatically.   SATA is an interface for connecting storage devices to a computer system. </vt:lpstr>
      <vt:lpstr>CD-R is a blank CD that can have information written on it only once.  CD-RW is a blank CD that can have information written on it multiple times.  A failure occurs when a disk drive malfunctions and the data stored on it cannot be accessed.</vt:lpstr>
      <vt:lpstr>Watch a video and answer the questions</vt:lpstr>
      <vt:lpstr>PowerPoint Presentation</vt:lpstr>
      <vt:lpstr>PowerPoint Presentation</vt:lpstr>
      <vt:lpstr>PowerPoint Presentation</vt:lpstr>
      <vt:lpstr>PowerPoint Presentation</vt:lpstr>
      <vt:lpstr>Listen to a conversation between an IT employee and his manager. Mark the following statements as True or False.</vt:lpstr>
      <vt:lpstr>Listen again and complete the conversation.</vt:lpstr>
      <vt:lpstr>When do you need … by? Why do you need it soon/then? I need you to finish that by… I need … by… </vt:lpstr>
      <vt:lpstr>You are an employee in IT. Use the conversation from Task 8 to complete the memo to your co-workers telling them which types of new equipment were approved for purchase and why.</vt:lpstr>
      <vt:lpstr>Writing</vt:lpstr>
      <vt:lpstr>VIDEO EXERCISE</vt:lpstr>
      <vt:lpstr>Use the words below to complete the text.</vt:lpstr>
      <vt:lpstr>Review the terms</vt:lpstr>
      <vt:lpstr>Group Work Activity</vt:lpstr>
      <vt:lpstr>Home assignment</vt:lpstr>
      <vt:lpstr>Peripherals</vt:lpstr>
      <vt:lpstr>PowerPoint Presentation</vt:lpstr>
      <vt:lpstr>New version of “TIC &amp;TOE”</vt:lpstr>
      <vt:lpstr>Resources</vt:lpstr>
      <vt:lpstr>PowerPoint Presentation</vt:lpstr>
      <vt:lpstr>PowerPoint Presentation</vt:lpstr>
      <vt:lpstr>PowerPoint Presentation</vt:lpstr>
      <vt:lpstr>Listen again and complete the conversation.</vt:lpstr>
      <vt:lpstr>PowerPoint Presentation</vt:lpstr>
      <vt:lpstr>Based on the scenario, use the conditionals to discuss troubleshooting steps and solutions. </vt:lpstr>
      <vt:lpstr>PowerPoint Presentation</vt:lpstr>
      <vt:lpstr>Role-play scenarios </vt:lpstr>
      <vt:lpstr>Scenario 2: The Small Business Owner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Major  for College:  Computer Engineering</dc:title>
  <dc:creator>Пользователь</dc:creator>
  <cp:lastModifiedBy>User</cp:lastModifiedBy>
  <cp:revision>64</cp:revision>
  <dcterms:modified xsi:type="dcterms:W3CDTF">2024-12-03T14:56:49Z</dcterms:modified>
</cp:coreProperties>
</file>