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8" r:id="rId5"/>
    <p:sldId id="257" r:id="rId6"/>
    <p:sldId id="288" r:id="rId7"/>
    <p:sldId id="289" r:id="rId8"/>
    <p:sldId id="263" r:id="rId9"/>
    <p:sldId id="259" r:id="rId10"/>
    <p:sldId id="260" r:id="rId11"/>
    <p:sldId id="261" r:id="rId12"/>
    <p:sldId id="262" r:id="rId13"/>
    <p:sldId id="285" r:id="rId14"/>
    <p:sldId id="265" r:id="rId15"/>
    <p:sldId id="286" r:id="rId16"/>
    <p:sldId id="281" r:id="rId17"/>
    <p:sldId id="266" r:id="rId18"/>
    <p:sldId id="274" r:id="rId19"/>
    <p:sldId id="277" r:id="rId20"/>
    <p:sldId id="280" r:id="rId21"/>
    <p:sldId id="282" r:id="rId22"/>
  </p:sldIdLst>
  <p:sldSz cx="9144000" cy="5143500" type="screen16x9"/>
  <p:notesSz cx="6858000" cy="9144000"/>
  <p:embeddedFontLst>
    <p:embeddedFont>
      <p:font typeface="Jost SemiBold"/>
      <p:bold r:id="rId26"/>
      <p:boldItalic r:id="rId27"/>
    </p:embeddedFont>
    <p:embeddedFont>
      <p:font typeface="Jost"/>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3"/>
        <p:cNvGrpSpPr/>
        <p:nvPr/>
      </p:nvGrpSpPr>
      <p:grpSpPr>
        <a:xfrm>
          <a:off x="0" y="0"/>
          <a:ext cx="0" cy="0"/>
          <a:chOff x="0" y="0"/>
          <a:chExt cx="0" cy="0"/>
        </a:xfrm>
      </p:grpSpPr>
      <p:sp>
        <p:nvSpPr>
          <p:cNvPr id="844" name="Google Shape;844;g1299010c487_3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1299010c487_3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1"/>
        <p:cNvGrpSpPr/>
        <p:nvPr/>
      </p:nvGrpSpPr>
      <p:grpSpPr>
        <a:xfrm>
          <a:off x="0" y="0"/>
          <a:ext cx="0" cy="0"/>
          <a:chOff x="0" y="0"/>
          <a:chExt cx="0" cy="0"/>
        </a:xfrm>
      </p:grpSpPr>
      <p:sp>
        <p:nvSpPr>
          <p:cNvPr id="412" name="Google Shape;412;g1299010c487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299010c487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2"/>
        <p:cNvGrpSpPr/>
        <p:nvPr/>
      </p:nvGrpSpPr>
      <p:grpSpPr>
        <a:xfrm>
          <a:off x="0" y="0"/>
          <a:ext cx="0" cy="0"/>
          <a:chOff x="0" y="0"/>
          <a:chExt cx="0" cy="0"/>
        </a:xfrm>
      </p:grpSpPr>
      <p:sp>
        <p:nvSpPr>
          <p:cNvPr id="623" name="Google Shape;623;g1299010c487_3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299010c487_3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10"/>
        <p:cNvGrpSpPr/>
        <p:nvPr/>
      </p:nvGrpSpPr>
      <p:grpSpPr>
        <a:xfrm>
          <a:off x="0" y="0"/>
          <a:ext cx="0" cy="0"/>
          <a:chOff x="0" y="0"/>
          <a:chExt cx="0" cy="0"/>
        </a:xfrm>
      </p:grpSpPr>
      <p:sp>
        <p:nvSpPr>
          <p:cNvPr id="711" name="Google Shape;711;g1528a7f0ef671a5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528a7f0ef671a5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15"/>
        <p:cNvGrpSpPr/>
        <p:nvPr/>
      </p:nvGrpSpPr>
      <p:grpSpPr>
        <a:xfrm>
          <a:off x="0" y="0"/>
          <a:ext cx="0" cy="0"/>
          <a:chOff x="0" y="0"/>
          <a:chExt cx="0" cy="0"/>
        </a:xfrm>
      </p:grpSpPr>
      <p:sp>
        <p:nvSpPr>
          <p:cNvPr id="816" name="Google Shape;816;g1299010c487_3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299010c487_3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7"/>
        <p:cNvGrpSpPr/>
        <p:nvPr/>
      </p:nvGrpSpPr>
      <p:grpSpPr>
        <a:xfrm>
          <a:off x="0" y="0"/>
          <a:ext cx="0" cy="0"/>
          <a:chOff x="0" y="0"/>
          <a:chExt cx="0" cy="0"/>
        </a:xfrm>
      </p:grpSpPr>
      <p:sp>
        <p:nvSpPr>
          <p:cNvPr id="868" name="Google Shape;868;g1271ee28a71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71ee28a71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8"/>
        <p:cNvGrpSpPr/>
        <p:nvPr/>
      </p:nvGrpSpPr>
      <p:grpSpPr>
        <a:xfrm>
          <a:off x="0" y="0"/>
          <a:ext cx="0" cy="0"/>
          <a:chOff x="0" y="0"/>
          <a:chExt cx="0" cy="0"/>
        </a:xfrm>
      </p:grpSpPr>
      <p:sp>
        <p:nvSpPr>
          <p:cNvPr id="249" name="Google Shape;249;g1271ee28a7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271ee28a7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8"/>
        <p:cNvGrpSpPr/>
        <p:nvPr/>
      </p:nvGrpSpPr>
      <p:grpSpPr>
        <a:xfrm>
          <a:off x="0" y="0"/>
          <a:ext cx="0" cy="0"/>
          <a:chOff x="0" y="0"/>
          <a:chExt cx="0" cy="0"/>
        </a:xfrm>
      </p:grpSpPr>
      <p:sp>
        <p:nvSpPr>
          <p:cNvPr id="239" name="Google Shape;239;g1299010c487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299010c487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9"/>
        <p:cNvGrpSpPr/>
        <p:nvPr/>
      </p:nvGrpSpPr>
      <p:grpSpPr>
        <a:xfrm>
          <a:off x="0" y="0"/>
          <a:ext cx="0" cy="0"/>
          <a:chOff x="0" y="0"/>
          <a:chExt cx="0" cy="0"/>
        </a:xfrm>
      </p:grpSpPr>
      <p:sp>
        <p:nvSpPr>
          <p:cNvPr id="370" name="Google Shape;370;g1299010c487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299010c487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6"/>
        <p:cNvGrpSpPr/>
        <p:nvPr/>
      </p:nvGrpSpPr>
      <p:grpSpPr>
        <a:xfrm>
          <a:off x="0" y="0"/>
          <a:ext cx="0" cy="0"/>
          <a:chOff x="0" y="0"/>
          <a:chExt cx="0" cy="0"/>
        </a:xfrm>
      </p:grpSpPr>
      <p:sp>
        <p:nvSpPr>
          <p:cNvPr id="267" name="Google Shape;267;g1299010c487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299010c487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4"/>
        <p:cNvGrpSpPr/>
        <p:nvPr/>
      </p:nvGrpSpPr>
      <p:grpSpPr>
        <a:xfrm>
          <a:off x="0" y="0"/>
          <a:ext cx="0" cy="0"/>
          <a:chOff x="0" y="0"/>
          <a:chExt cx="0" cy="0"/>
        </a:xfrm>
      </p:grpSpPr>
      <p:sp>
        <p:nvSpPr>
          <p:cNvPr id="305" name="Google Shape;305;g1271ee28a71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271ee28a71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8"/>
        <p:cNvGrpSpPr/>
        <p:nvPr/>
      </p:nvGrpSpPr>
      <p:grpSpPr>
        <a:xfrm>
          <a:off x="0" y="0"/>
          <a:ext cx="0" cy="0"/>
          <a:chOff x="0" y="0"/>
          <a:chExt cx="0" cy="0"/>
        </a:xfrm>
      </p:grpSpPr>
      <p:sp>
        <p:nvSpPr>
          <p:cNvPr id="319" name="Google Shape;319;g1299010c487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299010c487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7"/>
        <p:cNvGrpSpPr/>
        <p:nvPr/>
      </p:nvGrpSpPr>
      <p:grpSpPr>
        <a:xfrm>
          <a:off x="0" y="0"/>
          <a:ext cx="0" cy="0"/>
          <a:chOff x="0" y="0"/>
          <a:chExt cx="0" cy="0"/>
        </a:xfrm>
      </p:grpSpPr>
      <p:sp>
        <p:nvSpPr>
          <p:cNvPr id="348" name="Google Shape;348;g1299010c487_3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299010c487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6"/>
        <p:cNvGrpSpPr/>
        <p:nvPr/>
      </p:nvGrpSpPr>
      <p:grpSpPr>
        <a:xfrm>
          <a:off x="0" y="0"/>
          <a:ext cx="0" cy="0"/>
          <a:chOff x="0" y="0"/>
          <a:chExt cx="0" cy="0"/>
        </a:xfrm>
      </p:grpSpPr>
      <p:sp>
        <p:nvSpPr>
          <p:cNvPr id="397" name="Google Shape;397;g1299010c487_3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299010c487_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 Id="rId3" Type="http://schemas.openxmlformats.org/officeDocument/2006/relationships/hyperlink" Target="http://bit.ly/2Tynxth"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grpSp>
        <p:nvGrpSpPr>
          <p:cNvPr id="9" name="Google Shape;9;p2"/>
          <p:cNvGrpSpPr/>
          <p:nvPr/>
        </p:nvGrpSpPr>
        <p:grpSpPr>
          <a:xfrm>
            <a:off x="-37800" y="-37350"/>
            <a:ext cx="9219600" cy="5218200"/>
            <a:chOff x="-37800" y="-37350"/>
            <a:chExt cx="9219600" cy="5218200"/>
          </a:xfrm>
        </p:grpSpPr>
        <p:pic>
          <p:nvPicPr>
            <p:cNvPr id="10" name="Google Shape;10;p2"/>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11" name="Google Shape;11;p2"/>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 name="Google Shape;12;p2"/>
          <p:cNvSpPr txBox="1">
            <a:spLocks noGrp="1"/>
          </p:cNvSpPr>
          <p:nvPr>
            <p:ph type="ctrTitle"/>
          </p:nvPr>
        </p:nvSpPr>
        <p:spPr>
          <a:xfrm>
            <a:off x="714175" y="969450"/>
            <a:ext cx="5351100" cy="22917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a:spLocks noGrp="1"/>
          </p:cNvSpPr>
          <p:nvPr>
            <p:ph type="subTitle" idx="1"/>
          </p:nvPr>
        </p:nvSpPr>
        <p:spPr>
          <a:xfrm rot="-59659">
            <a:off x="713873" y="3647833"/>
            <a:ext cx="5238189" cy="526872"/>
          </a:xfrm>
          <a:prstGeom prst="rect">
            <a:avLst/>
          </a:prstGeom>
          <a:solidFill>
            <a:schemeClr val="accent1"/>
          </a:solidFill>
        </p:spPr>
        <p:txBody>
          <a:bodyPr spcFirstLastPara="1" wrap="square" lIns="0" tIns="0" rIns="0" bIns="0" anchor="ctr" anchorCtr="0">
            <a:noAutofit/>
          </a:bodyPr>
          <a:lstStyle>
            <a:lvl1pPr lvl="0" algn="ctr">
              <a:lnSpc>
                <a:spcPct val="100000"/>
              </a:lnSpc>
              <a:spcBef>
                <a:spcPts val="0"/>
              </a:spcBef>
              <a:spcAft>
                <a:spcPts val="0"/>
              </a:spcAft>
              <a:buSzPts val="2800"/>
              <a:buNone/>
              <a:defRPr sz="19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p:nvPr/>
        </p:nvSpPr>
        <p:spPr>
          <a:xfrm>
            <a:off x="6805075" y="-1531425"/>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2420800" y="1607225"/>
            <a:ext cx="6368100" cy="6368100"/>
          </a:xfrm>
          <a:prstGeom prst="ellipse">
            <a:avLst/>
          </a:prstGeom>
          <a:gradFill>
            <a:gsLst>
              <a:gs pos="0">
                <a:srgbClr val="187498">
                  <a:alpha val="47450"/>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4"/>
        <p:cNvGrpSpPr/>
        <p:nvPr/>
      </p:nvGrpSpPr>
      <p:grpSpPr>
        <a:xfrm>
          <a:off x="0" y="0"/>
          <a:ext cx="0" cy="0"/>
          <a:chOff x="0" y="0"/>
          <a:chExt cx="0" cy="0"/>
        </a:xfrm>
      </p:grpSpPr>
      <p:grpSp>
        <p:nvGrpSpPr>
          <p:cNvPr id="85" name="Google Shape;85;p13"/>
          <p:cNvGrpSpPr/>
          <p:nvPr/>
        </p:nvGrpSpPr>
        <p:grpSpPr>
          <a:xfrm>
            <a:off x="-37800" y="-37350"/>
            <a:ext cx="9219600" cy="5218200"/>
            <a:chOff x="-37800" y="-37350"/>
            <a:chExt cx="9219600" cy="5218200"/>
          </a:xfrm>
        </p:grpSpPr>
        <p:pic>
          <p:nvPicPr>
            <p:cNvPr id="86" name="Google Shape;86;p13"/>
            <p:cNvPicPr preferRelativeResize="0"/>
            <p:nvPr/>
          </p:nvPicPr>
          <p:blipFill>
            <a:blip r:embed="rId2">
              <a:alphaModFix amt="47000"/>
            </a:blip>
            <a:stretch>
              <a:fillRect/>
            </a:stretch>
          </p:blipFill>
          <p:spPr>
            <a:xfrm flipH="1">
              <a:off x="0" y="2381"/>
              <a:ext cx="9144000" cy="5138738"/>
            </a:xfrm>
            <a:prstGeom prst="rect">
              <a:avLst/>
            </a:prstGeom>
            <a:noFill/>
            <a:ln>
              <a:noFill/>
            </a:ln>
          </p:spPr>
        </p:pic>
        <p:sp>
          <p:nvSpPr>
            <p:cNvPr id="87" name="Google Shape;87;p13"/>
            <p:cNvSpPr/>
            <p:nvPr/>
          </p:nvSpPr>
          <p:spPr>
            <a:xfrm rot="10800000"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 name="Google Shape;88;p13"/>
          <p:cNvSpPr txBox="1">
            <a:spLocks noGrp="1"/>
          </p:cNvSpPr>
          <p:nvPr>
            <p:ph type="title"/>
          </p:nvPr>
        </p:nvSpPr>
        <p:spPr>
          <a:xfrm>
            <a:off x="730825" y="535650"/>
            <a:ext cx="7682400" cy="467100"/>
          </a:xfrm>
          <a:prstGeom prst="rect">
            <a:avLst/>
          </a:prstGeom>
        </p:spPr>
        <p:txBody>
          <a:bodyPr spcFirstLastPara="1" wrap="square" lIns="0" tIns="0" rIns="0" bIns="0" anchor="t"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13"/>
          <p:cNvSpPr txBox="1">
            <a:spLocks noGrp="1"/>
          </p:cNvSpPr>
          <p:nvPr>
            <p:ph type="title" idx="2" hasCustomPrompt="1"/>
          </p:nvPr>
        </p:nvSpPr>
        <p:spPr>
          <a:xfrm rot="-60218" flipH="1">
            <a:off x="718248" y="1822889"/>
            <a:ext cx="1661355" cy="488772"/>
          </a:xfrm>
          <a:prstGeom prst="rect">
            <a:avLst/>
          </a:prstGeom>
          <a:solidFill>
            <a:schemeClr val="dk1"/>
          </a:solidFill>
        </p:spPr>
        <p:txBody>
          <a:bodyPr spcFirstLastPara="1" wrap="square" lIns="0" tIns="0" rIns="0" bIns="0" anchor="ctr" anchorCtr="0">
            <a:noAutofit/>
          </a:bodyPr>
          <a:lstStyle>
            <a:lvl1pPr lvl="0" algn="ctr" rtl="0">
              <a:spcBef>
                <a:spcPts val="0"/>
              </a:spcBef>
              <a:spcAft>
                <a:spcPts val="0"/>
              </a:spcAft>
              <a:buSzPts val="2500"/>
              <a:buNone/>
              <a:defRPr sz="3000" b="1">
                <a:solidFill>
                  <a:schemeClr val="accent2"/>
                </a:solidFill>
                <a:latin typeface="Jost"/>
                <a:ea typeface="Jost"/>
                <a:cs typeface="Jost"/>
                <a:sym typeface="Jost"/>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90" name="Google Shape;90;p13"/>
          <p:cNvSpPr txBox="1">
            <a:spLocks noGrp="1"/>
          </p:cNvSpPr>
          <p:nvPr>
            <p:ph type="subTitle" idx="1"/>
          </p:nvPr>
        </p:nvSpPr>
        <p:spPr>
          <a:xfrm>
            <a:off x="731425" y="3238975"/>
            <a:ext cx="1635000" cy="755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91" name="Google Shape;91;p13"/>
          <p:cNvSpPr txBox="1">
            <a:spLocks noGrp="1"/>
          </p:cNvSpPr>
          <p:nvPr>
            <p:ph type="subTitle" idx="3"/>
          </p:nvPr>
        </p:nvSpPr>
        <p:spPr>
          <a:xfrm>
            <a:off x="731425" y="2486675"/>
            <a:ext cx="1635000" cy="6108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92" name="Google Shape;92;p13"/>
          <p:cNvSpPr txBox="1">
            <a:spLocks noGrp="1"/>
          </p:cNvSpPr>
          <p:nvPr>
            <p:ph type="subTitle" idx="4"/>
          </p:nvPr>
        </p:nvSpPr>
        <p:spPr>
          <a:xfrm>
            <a:off x="2746808" y="3238975"/>
            <a:ext cx="1635000" cy="755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93" name="Google Shape;93;p13"/>
          <p:cNvSpPr txBox="1">
            <a:spLocks noGrp="1"/>
          </p:cNvSpPr>
          <p:nvPr>
            <p:ph type="subTitle" idx="5"/>
          </p:nvPr>
        </p:nvSpPr>
        <p:spPr>
          <a:xfrm>
            <a:off x="2746410" y="2486675"/>
            <a:ext cx="1635000" cy="6108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94" name="Google Shape;94;p13"/>
          <p:cNvSpPr txBox="1">
            <a:spLocks noGrp="1"/>
          </p:cNvSpPr>
          <p:nvPr>
            <p:ph type="subTitle" idx="6"/>
          </p:nvPr>
        </p:nvSpPr>
        <p:spPr>
          <a:xfrm>
            <a:off x="4762192" y="3238975"/>
            <a:ext cx="1635000" cy="755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95" name="Google Shape;95;p13"/>
          <p:cNvSpPr txBox="1">
            <a:spLocks noGrp="1"/>
          </p:cNvSpPr>
          <p:nvPr>
            <p:ph type="subTitle" idx="7"/>
          </p:nvPr>
        </p:nvSpPr>
        <p:spPr>
          <a:xfrm>
            <a:off x="4761993" y="2486675"/>
            <a:ext cx="1635000" cy="6108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96" name="Google Shape;96;p13"/>
          <p:cNvSpPr txBox="1">
            <a:spLocks noGrp="1"/>
          </p:cNvSpPr>
          <p:nvPr>
            <p:ph type="subTitle" idx="8"/>
          </p:nvPr>
        </p:nvSpPr>
        <p:spPr>
          <a:xfrm>
            <a:off x="6777575" y="3238975"/>
            <a:ext cx="1635000" cy="755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97" name="Google Shape;97;p13"/>
          <p:cNvSpPr txBox="1">
            <a:spLocks noGrp="1"/>
          </p:cNvSpPr>
          <p:nvPr>
            <p:ph type="subTitle" idx="9"/>
          </p:nvPr>
        </p:nvSpPr>
        <p:spPr>
          <a:xfrm>
            <a:off x="6777575" y="2486675"/>
            <a:ext cx="1635000" cy="6108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98" name="Google Shape;98;p13"/>
          <p:cNvSpPr txBox="1">
            <a:spLocks noGrp="1"/>
          </p:cNvSpPr>
          <p:nvPr>
            <p:ph type="title" idx="13" hasCustomPrompt="1"/>
          </p:nvPr>
        </p:nvSpPr>
        <p:spPr>
          <a:xfrm rot="60218">
            <a:off x="2733631" y="1822889"/>
            <a:ext cx="1661355" cy="488772"/>
          </a:xfrm>
          <a:prstGeom prst="rect">
            <a:avLst/>
          </a:prstGeom>
          <a:solidFill>
            <a:schemeClr val="dk2"/>
          </a:solidFill>
        </p:spPr>
        <p:txBody>
          <a:bodyPr spcFirstLastPara="1" wrap="square" lIns="0" tIns="0" rIns="0" bIns="0" anchor="ctr" anchorCtr="0">
            <a:noAutofit/>
          </a:bodyPr>
          <a:lstStyle>
            <a:lvl1pPr lvl="0" algn="ctr" rtl="0">
              <a:spcBef>
                <a:spcPts val="0"/>
              </a:spcBef>
              <a:spcAft>
                <a:spcPts val="0"/>
              </a:spcAft>
              <a:buSzPts val="2500"/>
              <a:buNone/>
              <a:defRPr sz="3000" b="1">
                <a:solidFill>
                  <a:schemeClr val="accent2"/>
                </a:solidFill>
                <a:latin typeface="Jost"/>
                <a:ea typeface="Jost"/>
                <a:cs typeface="Jost"/>
                <a:sym typeface="Jost"/>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99" name="Google Shape;99;p13"/>
          <p:cNvSpPr txBox="1">
            <a:spLocks noGrp="1"/>
          </p:cNvSpPr>
          <p:nvPr>
            <p:ph type="title" idx="14" hasCustomPrompt="1"/>
          </p:nvPr>
        </p:nvSpPr>
        <p:spPr>
          <a:xfrm rot="-60218" flipH="1">
            <a:off x="4749014" y="1822889"/>
            <a:ext cx="1661355" cy="488772"/>
          </a:xfrm>
          <a:prstGeom prst="rect">
            <a:avLst/>
          </a:prstGeom>
          <a:solidFill>
            <a:schemeClr val="lt1"/>
          </a:solidFill>
        </p:spPr>
        <p:txBody>
          <a:bodyPr spcFirstLastPara="1" wrap="square" lIns="0" tIns="0" rIns="0" bIns="0" anchor="ctr" anchorCtr="0">
            <a:noAutofit/>
          </a:bodyPr>
          <a:lstStyle>
            <a:lvl1pPr lvl="0" algn="ctr" rtl="0">
              <a:spcBef>
                <a:spcPts val="0"/>
              </a:spcBef>
              <a:spcAft>
                <a:spcPts val="0"/>
              </a:spcAft>
              <a:buSzPts val="2500"/>
              <a:buNone/>
              <a:defRPr sz="3000" b="1">
                <a:latin typeface="Jost"/>
                <a:ea typeface="Jost"/>
                <a:cs typeface="Jost"/>
                <a:sym typeface="Jost"/>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00" name="Google Shape;100;p13"/>
          <p:cNvSpPr txBox="1">
            <a:spLocks noGrp="1"/>
          </p:cNvSpPr>
          <p:nvPr>
            <p:ph type="title" idx="15" hasCustomPrompt="1"/>
          </p:nvPr>
        </p:nvSpPr>
        <p:spPr>
          <a:xfrm rot="60218">
            <a:off x="6764398" y="1822889"/>
            <a:ext cx="1661355" cy="488772"/>
          </a:xfrm>
          <a:prstGeom prst="rect">
            <a:avLst/>
          </a:prstGeom>
          <a:solidFill>
            <a:schemeClr val="lt2"/>
          </a:solidFill>
        </p:spPr>
        <p:txBody>
          <a:bodyPr spcFirstLastPara="1" wrap="square" lIns="0" tIns="0" rIns="0" bIns="0" anchor="ctr" anchorCtr="0">
            <a:noAutofit/>
          </a:bodyPr>
          <a:lstStyle>
            <a:lvl1pPr lvl="0" algn="ctr" rtl="0">
              <a:spcBef>
                <a:spcPts val="0"/>
              </a:spcBef>
              <a:spcAft>
                <a:spcPts val="0"/>
              </a:spcAft>
              <a:buSzPts val="2500"/>
              <a:buNone/>
              <a:defRPr sz="3000" b="1">
                <a:solidFill>
                  <a:schemeClr val="accent2"/>
                </a:solidFill>
                <a:latin typeface="Jost"/>
                <a:ea typeface="Jost"/>
                <a:cs typeface="Jost"/>
                <a:sym typeface="Jost"/>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01" name="Google Shape;101;p13"/>
          <p:cNvSpPr/>
          <p:nvPr/>
        </p:nvSpPr>
        <p:spPr>
          <a:xfrm>
            <a:off x="-2186450" y="2657200"/>
            <a:ext cx="4713000" cy="47130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13"/>
          <p:cNvSpPr/>
          <p:nvPr/>
        </p:nvSpPr>
        <p:spPr>
          <a:xfrm>
            <a:off x="6185400" y="-3178425"/>
            <a:ext cx="6368100" cy="6368100"/>
          </a:xfrm>
          <a:prstGeom prst="ellipse">
            <a:avLst/>
          </a:prstGeom>
          <a:gradFill>
            <a:gsLst>
              <a:gs pos="0">
                <a:srgbClr val="187498">
                  <a:alpha val="47450"/>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03"/>
        <p:cNvGrpSpPr/>
        <p:nvPr/>
      </p:nvGrpSpPr>
      <p:grpSpPr>
        <a:xfrm>
          <a:off x="0" y="0"/>
          <a:ext cx="0" cy="0"/>
          <a:chOff x="0" y="0"/>
          <a:chExt cx="0" cy="0"/>
        </a:xfrm>
      </p:grpSpPr>
      <p:grpSp>
        <p:nvGrpSpPr>
          <p:cNvPr id="104" name="Google Shape;104;p14"/>
          <p:cNvGrpSpPr/>
          <p:nvPr/>
        </p:nvGrpSpPr>
        <p:grpSpPr>
          <a:xfrm rot="10800000" flipH="1">
            <a:off x="-37800" y="-37350"/>
            <a:ext cx="9219600" cy="5218200"/>
            <a:chOff x="-37800" y="-37350"/>
            <a:chExt cx="9219600" cy="5218200"/>
          </a:xfrm>
        </p:grpSpPr>
        <p:pic>
          <p:nvPicPr>
            <p:cNvPr id="105" name="Google Shape;105;p14"/>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106" name="Google Shape;106;p14"/>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7" name="Google Shape;107;p14"/>
          <p:cNvSpPr txBox="1">
            <a:spLocks noGrp="1"/>
          </p:cNvSpPr>
          <p:nvPr>
            <p:ph type="title"/>
          </p:nvPr>
        </p:nvSpPr>
        <p:spPr>
          <a:xfrm rot="-22923">
            <a:off x="2524745" y="3093049"/>
            <a:ext cx="4094191" cy="364218"/>
          </a:xfrm>
          <a:prstGeom prst="rect">
            <a:avLst/>
          </a:prstGeom>
          <a:solidFill>
            <a:schemeClr val="dk1"/>
          </a:solidFill>
        </p:spPr>
        <p:txBody>
          <a:bodyPr spcFirstLastPara="1" wrap="square" lIns="0" tIns="0" rIns="0" bIns="0" anchor="ctr" anchorCtr="0">
            <a:noAutofit/>
          </a:bodyPr>
          <a:lstStyle>
            <a:lvl1pPr lvl="0" algn="ctr" rtl="0">
              <a:lnSpc>
                <a:spcPct val="100000"/>
              </a:lnSpc>
              <a:spcBef>
                <a:spcPts val="0"/>
              </a:spcBef>
              <a:spcAft>
                <a:spcPts val="0"/>
              </a:spcAft>
              <a:buSzPts val="4200"/>
              <a:buNone/>
              <a:defRPr sz="2000">
                <a:solidFill>
                  <a:schemeClr val="accent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108" name="Google Shape;108;p14"/>
          <p:cNvSpPr txBox="1">
            <a:spLocks noGrp="1"/>
          </p:cNvSpPr>
          <p:nvPr>
            <p:ph type="subTitle" idx="1"/>
          </p:nvPr>
        </p:nvSpPr>
        <p:spPr>
          <a:xfrm>
            <a:off x="1978050" y="1672592"/>
            <a:ext cx="5187900" cy="1260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109" name="Google Shape;109;p14"/>
          <p:cNvSpPr/>
          <p:nvPr/>
        </p:nvSpPr>
        <p:spPr>
          <a:xfrm rot="10800000" flipH="1">
            <a:off x="6925300" y="298170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14"/>
          <p:cNvSpPr/>
          <p:nvPr/>
        </p:nvSpPr>
        <p:spPr>
          <a:xfrm rot="10800000" flipH="1">
            <a:off x="-2020675" y="-3026750"/>
            <a:ext cx="6368100" cy="6368100"/>
          </a:xfrm>
          <a:prstGeom prst="ellipse">
            <a:avLst/>
          </a:prstGeom>
          <a:gradFill>
            <a:gsLst>
              <a:gs pos="0">
                <a:srgbClr val="187498">
                  <a:alpha val="47450"/>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25"/>
        <p:cNvGrpSpPr/>
        <p:nvPr/>
      </p:nvGrpSpPr>
      <p:grpSpPr>
        <a:xfrm>
          <a:off x="0" y="0"/>
          <a:ext cx="0" cy="0"/>
          <a:chOff x="0" y="0"/>
          <a:chExt cx="0" cy="0"/>
        </a:xfrm>
      </p:grpSpPr>
      <p:grpSp>
        <p:nvGrpSpPr>
          <p:cNvPr id="126" name="Google Shape;126;p17"/>
          <p:cNvGrpSpPr/>
          <p:nvPr/>
        </p:nvGrpSpPr>
        <p:grpSpPr>
          <a:xfrm>
            <a:off x="-37800" y="-37350"/>
            <a:ext cx="9219600" cy="5218200"/>
            <a:chOff x="-37800" y="-37350"/>
            <a:chExt cx="9219600" cy="5218200"/>
          </a:xfrm>
        </p:grpSpPr>
        <p:pic>
          <p:nvPicPr>
            <p:cNvPr id="127" name="Google Shape;127;p17"/>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128" name="Google Shape;128;p17"/>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9" name="Google Shape;129;p17"/>
          <p:cNvSpPr/>
          <p:nvPr/>
        </p:nvSpPr>
        <p:spPr>
          <a:xfrm rot="10800000" flipH="1">
            <a:off x="-2596975" y="1112400"/>
            <a:ext cx="6368100" cy="6368100"/>
          </a:xfrm>
          <a:prstGeom prst="ellipse">
            <a:avLst/>
          </a:prstGeom>
          <a:gradFill>
            <a:gsLst>
              <a:gs pos="0">
                <a:srgbClr val="187498">
                  <a:alpha val="19215"/>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17"/>
          <p:cNvSpPr txBox="1">
            <a:spLocks noGrp="1"/>
          </p:cNvSpPr>
          <p:nvPr>
            <p:ph type="title"/>
          </p:nvPr>
        </p:nvSpPr>
        <p:spPr>
          <a:xfrm>
            <a:off x="730825" y="535650"/>
            <a:ext cx="7682400" cy="4671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1" name="Google Shape;131;p17"/>
          <p:cNvSpPr txBox="1">
            <a:spLocks noGrp="1"/>
          </p:cNvSpPr>
          <p:nvPr>
            <p:ph type="subTitle" idx="1"/>
          </p:nvPr>
        </p:nvSpPr>
        <p:spPr>
          <a:xfrm>
            <a:off x="714175" y="3040575"/>
            <a:ext cx="2225400" cy="755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132" name="Google Shape;132;p17"/>
          <p:cNvSpPr txBox="1">
            <a:spLocks noGrp="1"/>
          </p:cNvSpPr>
          <p:nvPr>
            <p:ph type="subTitle" idx="2"/>
          </p:nvPr>
        </p:nvSpPr>
        <p:spPr>
          <a:xfrm>
            <a:off x="714175" y="2674661"/>
            <a:ext cx="2225400" cy="3264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133" name="Google Shape;133;p17"/>
          <p:cNvSpPr txBox="1">
            <a:spLocks noGrp="1"/>
          </p:cNvSpPr>
          <p:nvPr>
            <p:ph type="subTitle" idx="3"/>
          </p:nvPr>
        </p:nvSpPr>
        <p:spPr>
          <a:xfrm>
            <a:off x="3459325" y="3040575"/>
            <a:ext cx="2225400" cy="755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134" name="Google Shape;134;p17"/>
          <p:cNvSpPr txBox="1">
            <a:spLocks noGrp="1"/>
          </p:cNvSpPr>
          <p:nvPr>
            <p:ph type="subTitle" idx="4"/>
          </p:nvPr>
        </p:nvSpPr>
        <p:spPr>
          <a:xfrm>
            <a:off x="3459325" y="2674661"/>
            <a:ext cx="2225400" cy="3264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135" name="Google Shape;135;p17"/>
          <p:cNvSpPr txBox="1">
            <a:spLocks noGrp="1"/>
          </p:cNvSpPr>
          <p:nvPr>
            <p:ph type="subTitle" idx="5"/>
          </p:nvPr>
        </p:nvSpPr>
        <p:spPr>
          <a:xfrm>
            <a:off x="6204475" y="3040575"/>
            <a:ext cx="2225400" cy="755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136" name="Google Shape;136;p17"/>
          <p:cNvSpPr txBox="1">
            <a:spLocks noGrp="1"/>
          </p:cNvSpPr>
          <p:nvPr>
            <p:ph type="subTitle" idx="6"/>
          </p:nvPr>
        </p:nvSpPr>
        <p:spPr>
          <a:xfrm>
            <a:off x="6204475" y="2674661"/>
            <a:ext cx="2225400" cy="3264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137" name="Google Shape;137;p17"/>
          <p:cNvSpPr/>
          <p:nvPr/>
        </p:nvSpPr>
        <p:spPr>
          <a:xfrm rot="10800000" flipH="1">
            <a:off x="7160300" y="-150285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4_1">
    <p:spTree>
      <p:nvGrpSpPr>
        <p:cNvPr id="1" name="Shape 138"/>
        <p:cNvGrpSpPr/>
        <p:nvPr/>
      </p:nvGrpSpPr>
      <p:grpSpPr>
        <a:xfrm>
          <a:off x="0" y="0"/>
          <a:ext cx="0" cy="0"/>
          <a:chOff x="0" y="0"/>
          <a:chExt cx="0" cy="0"/>
        </a:xfrm>
      </p:grpSpPr>
      <p:grpSp>
        <p:nvGrpSpPr>
          <p:cNvPr id="139" name="Google Shape;139;p18"/>
          <p:cNvGrpSpPr/>
          <p:nvPr/>
        </p:nvGrpSpPr>
        <p:grpSpPr>
          <a:xfrm rot="10800000" flipH="1">
            <a:off x="-37800" y="-37350"/>
            <a:ext cx="9219600" cy="5218200"/>
            <a:chOff x="-37800" y="-37350"/>
            <a:chExt cx="9219600" cy="5218200"/>
          </a:xfrm>
        </p:grpSpPr>
        <p:pic>
          <p:nvPicPr>
            <p:cNvPr id="140" name="Google Shape;140;p18"/>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141" name="Google Shape;141;p18"/>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2" name="Google Shape;142;p18"/>
          <p:cNvSpPr txBox="1">
            <a:spLocks noGrp="1"/>
          </p:cNvSpPr>
          <p:nvPr>
            <p:ph type="title"/>
          </p:nvPr>
        </p:nvSpPr>
        <p:spPr>
          <a:xfrm>
            <a:off x="730825" y="535650"/>
            <a:ext cx="7682400" cy="4671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3" name="Google Shape;143;p18"/>
          <p:cNvSpPr txBox="1">
            <a:spLocks noGrp="1"/>
          </p:cNvSpPr>
          <p:nvPr>
            <p:ph type="subTitle" idx="1"/>
          </p:nvPr>
        </p:nvSpPr>
        <p:spPr>
          <a:xfrm>
            <a:off x="1732483" y="2104650"/>
            <a:ext cx="2615100" cy="467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144" name="Google Shape;144;p18"/>
          <p:cNvSpPr txBox="1">
            <a:spLocks noGrp="1"/>
          </p:cNvSpPr>
          <p:nvPr>
            <p:ph type="subTitle" idx="2"/>
          </p:nvPr>
        </p:nvSpPr>
        <p:spPr>
          <a:xfrm>
            <a:off x="1732483" y="1713300"/>
            <a:ext cx="2615100" cy="3435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145" name="Google Shape;145;p18"/>
          <p:cNvSpPr txBox="1">
            <a:spLocks noGrp="1"/>
          </p:cNvSpPr>
          <p:nvPr>
            <p:ph type="subTitle" idx="3"/>
          </p:nvPr>
        </p:nvSpPr>
        <p:spPr>
          <a:xfrm>
            <a:off x="1732483" y="3416300"/>
            <a:ext cx="2615100" cy="467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146" name="Google Shape;146;p18"/>
          <p:cNvSpPr txBox="1">
            <a:spLocks noGrp="1"/>
          </p:cNvSpPr>
          <p:nvPr>
            <p:ph type="subTitle" idx="4"/>
          </p:nvPr>
        </p:nvSpPr>
        <p:spPr>
          <a:xfrm>
            <a:off x="1732483" y="3024950"/>
            <a:ext cx="2615100" cy="3435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147" name="Google Shape;147;p18"/>
          <p:cNvSpPr txBox="1">
            <a:spLocks noGrp="1"/>
          </p:cNvSpPr>
          <p:nvPr>
            <p:ph type="subTitle" idx="5"/>
          </p:nvPr>
        </p:nvSpPr>
        <p:spPr>
          <a:xfrm>
            <a:off x="5813024" y="2104650"/>
            <a:ext cx="2615100" cy="467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148" name="Google Shape;148;p18"/>
          <p:cNvSpPr txBox="1">
            <a:spLocks noGrp="1"/>
          </p:cNvSpPr>
          <p:nvPr>
            <p:ph type="subTitle" idx="6"/>
          </p:nvPr>
        </p:nvSpPr>
        <p:spPr>
          <a:xfrm>
            <a:off x="5813024" y="1713300"/>
            <a:ext cx="2615100" cy="3435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149" name="Google Shape;149;p18"/>
          <p:cNvSpPr txBox="1">
            <a:spLocks noGrp="1"/>
          </p:cNvSpPr>
          <p:nvPr>
            <p:ph type="subTitle" idx="7"/>
          </p:nvPr>
        </p:nvSpPr>
        <p:spPr>
          <a:xfrm>
            <a:off x="5813024" y="3416300"/>
            <a:ext cx="2615100" cy="467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150" name="Google Shape;150;p18"/>
          <p:cNvSpPr txBox="1">
            <a:spLocks noGrp="1"/>
          </p:cNvSpPr>
          <p:nvPr>
            <p:ph type="subTitle" idx="8"/>
          </p:nvPr>
        </p:nvSpPr>
        <p:spPr>
          <a:xfrm>
            <a:off x="5813024" y="3024950"/>
            <a:ext cx="2615100" cy="3435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151" name="Google Shape;151;p18"/>
          <p:cNvSpPr/>
          <p:nvPr/>
        </p:nvSpPr>
        <p:spPr>
          <a:xfrm>
            <a:off x="-2596975" y="-2521300"/>
            <a:ext cx="6368100" cy="6368100"/>
          </a:xfrm>
          <a:prstGeom prst="ellipse">
            <a:avLst/>
          </a:prstGeom>
          <a:gradFill>
            <a:gsLst>
              <a:gs pos="0">
                <a:srgbClr val="187498">
                  <a:alpha val="19215"/>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18"/>
          <p:cNvSpPr/>
          <p:nvPr/>
        </p:nvSpPr>
        <p:spPr>
          <a:xfrm>
            <a:off x="7366800" y="323665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4_1_1">
    <p:spTree>
      <p:nvGrpSpPr>
        <p:cNvPr id="1" name="Shape 153"/>
        <p:cNvGrpSpPr/>
        <p:nvPr/>
      </p:nvGrpSpPr>
      <p:grpSpPr>
        <a:xfrm>
          <a:off x="0" y="0"/>
          <a:ext cx="0" cy="0"/>
          <a:chOff x="0" y="0"/>
          <a:chExt cx="0" cy="0"/>
        </a:xfrm>
      </p:grpSpPr>
      <p:grpSp>
        <p:nvGrpSpPr>
          <p:cNvPr id="154" name="Google Shape;154;p19"/>
          <p:cNvGrpSpPr/>
          <p:nvPr/>
        </p:nvGrpSpPr>
        <p:grpSpPr>
          <a:xfrm>
            <a:off x="-37800" y="-37350"/>
            <a:ext cx="9219600" cy="5218200"/>
            <a:chOff x="-37800" y="-37350"/>
            <a:chExt cx="9219600" cy="5218200"/>
          </a:xfrm>
        </p:grpSpPr>
        <p:pic>
          <p:nvPicPr>
            <p:cNvPr id="155" name="Google Shape;155;p19"/>
            <p:cNvPicPr preferRelativeResize="0"/>
            <p:nvPr/>
          </p:nvPicPr>
          <p:blipFill>
            <a:blip r:embed="rId2">
              <a:alphaModFix amt="47000"/>
            </a:blip>
            <a:stretch>
              <a:fillRect/>
            </a:stretch>
          </p:blipFill>
          <p:spPr>
            <a:xfrm flipH="1">
              <a:off x="0" y="2381"/>
              <a:ext cx="9144000" cy="5138738"/>
            </a:xfrm>
            <a:prstGeom prst="rect">
              <a:avLst/>
            </a:prstGeom>
            <a:noFill/>
            <a:ln>
              <a:noFill/>
            </a:ln>
          </p:spPr>
        </p:pic>
        <p:sp>
          <p:nvSpPr>
            <p:cNvPr id="156" name="Google Shape;156;p19"/>
            <p:cNvSpPr/>
            <p:nvPr/>
          </p:nvSpPr>
          <p:spPr>
            <a:xfrm rot="10800000"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7" name="Google Shape;157;p19"/>
          <p:cNvSpPr txBox="1">
            <a:spLocks noGrp="1"/>
          </p:cNvSpPr>
          <p:nvPr>
            <p:ph type="title"/>
          </p:nvPr>
        </p:nvSpPr>
        <p:spPr>
          <a:xfrm>
            <a:off x="730825" y="535650"/>
            <a:ext cx="7682400" cy="4671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8" name="Google Shape;158;p19"/>
          <p:cNvSpPr txBox="1">
            <a:spLocks noGrp="1"/>
          </p:cNvSpPr>
          <p:nvPr>
            <p:ph type="subTitle" idx="1"/>
          </p:nvPr>
        </p:nvSpPr>
        <p:spPr>
          <a:xfrm>
            <a:off x="714175" y="1932050"/>
            <a:ext cx="2225400" cy="755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159" name="Google Shape;159;p19"/>
          <p:cNvSpPr txBox="1">
            <a:spLocks noGrp="1"/>
          </p:cNvSpPr>
          <p:nvPr>
            <p:ph type="subTitle" idx="2"/>
          </p:nvPr>
        </p:nvSpPr>
        <p:spPr>
          <a:xfrm>
            <a:off x="714175" y="1566136"/>
            <a:ext cx="2225400" cy="3264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160" name="Google Shape;160;p19"/>
          <p:cNvSpPr txBox="1">
            <a:spLocks noGrp="1"/>
          </p:cNvSpPr>
          <p:nvPr>
            <p:ph type="subTitle" idx="3"/>
          </p:nvPr>
        </p:nvSpPr>
        <p:spPr>
          <a:xfrm>
            <a:off x="3459325" y="1932050"/>
            <a:ext cx="2225400" cy="755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161" name="Google Shape;161;p19"/>
          <p:cNvSpPr txBox="1">
            <a:spLocks noGrp="1"/>
          </p:cNvSpPr>
          <p:nvPr>
            <p:ph type="subTitle" idx="4"/>
          </p:nvPr>
        </p:nvSpPr>
        <p:spPr>
          <a:xfrm>
            <a:off x="3459325" y="1566136"/>
            <a:ext cx="2225400" cy="3264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162" name="Google Shape;162;p19"/>
          <p:cNvSpPr txBox="1">
            <a:spLocks noGrp="1"/>
          </p:cNvSpPr>
          <p:nvPr>
            <p:ph type="subTitle" idx="5"/>
          </p:nvPr>
        </p:nvSpPr>
        <p:spPr>
          <a:xfrm>
            <a:off x="6204475" y="1932050"/>
            <a:ext cx="2225400" cy="755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163" name="Google Shape;163;p19"/>
          <p:cNvSpPr txBox="1">
            <a:spLocks noGrp="1"/>
          </p:cNvSpPr>
          <p:nvPr>
            <p:ph type="subTitle" idx="6"/>
          </p:nvPr>
        </p:nvSpPr>
        <p:spPr>
          <a:xfrm>
            <a:off x="6204475" y="1566136"/>
            <a:ext cx="2225400" cy="3264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164" name="Google Shape;164;p19"/>
          <p:cNvSpPr txBox="1">
            <a:spLocks noGrp="1"/>
          </p:cNvSpPr>
          <p:nvPr>
            <p:ph type="subTitle" idx="7"/>
          </p:nvPr>
        </p:nvSpPr>
        <p:spPr>
          <a:xfrm>
            <a:off x="714175" y="3511900"/>
            <a:ext cx="2225400" cy="755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165" name="Google Shape;165;p19"/>
          <p:cNvSpPr txBox="1">
            <a:spLocks noGrp="1"/>
          </p:cNvSpPr>
          <p:nvPr>
            <p:ph type="subTitle" idx="8"/>
          </p:nvPr>
        </p:nvSpPr>
        <p:spPr>
          <a:xfrm>
            <a:off x="714175" y="3145986"/>
            <a:ext cx="2225400" cy="3264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166" name="Google Shape;166;p19"/>
          <p:cNvSpPr txBox="1">
            <a:spLocks noGrp="1"/>
          </p:cNvSpPr>
          <p:nvPr>
            <p:ph type="subTitle" idx="9"/>
          </p:nvPr>
        </p:nvSpPr>
        <p:spPr>
          <a:xfrm>
            <a:off x="3459325" y="3511900"/>
            <a:ext cx="2225400" cy="755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167" name="Google Shape;167;p19"/>
          <p:cNvSpPr txBox="1">
            <a:spLocks noGrp="1"/>
          </p:cNvSpPr>
          <p:nvPr>
            <p:ph type="subTitle" idx="13"/>
          </p:nvPr>
        </p:nvSpPr>
        <p:spPr>
          <a:xfrm>
            <a:off x="3459325" y="3145986"/>
            <a:ext cx="2225400" cy="3264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168" name="Google Shape;168;p19"/>
          <p:cNvSpPr txBox="1">
            <a:spLocks noGrp="1"/>
          </p:cNvSpPr>
          <p:nvPr>
            <p:ph type="subTitle" idx="14"/>
          </p:nvPr>
        </p:nvSpPr>
        <p:spPr>
          <a:xfrm>
            <a:off x="6204475" y="3511900"/>
            <a:ext cx="2225400" cy="755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169" name="Google Shape;169;p19"/>
          <p:cNvSpPr txBox="1">
            <a:spLocks noGrp="1"/>
          </p:cNvSpPr>
          <p:nvPr>
            <p:ph type="subTitle" idx="15"/>
          </p:nvPr>
        </p:nvSpPr>
        <p:spPr>
          <a:xfrm>
            <a:off x="6204475" y="3145986"/>
            <a:ext cx="2225400" cy="3264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170" name="Google Shape;170;p19"/>
          <p:cNvSpPr/>
          <p:nvPr/>
        </p:nvSpPr>
        <p:spPr>
          <a:xfrm flipH="1">
            <a:off x="-1840725" y="3071125"/>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19"/>
          <p:cNvSpPr/>
          <p:nvPr/>
        </p:nvSpPr>
        <p:spPr>
          <a:xfrm flipH="1">
            <a:off x="5181100" y="-2544225"/>
            <a:ext cx="6368100" cy="6368100"/>
          </a:xfrm>
          <a:prstGeom prst="ellipse">
            <a:avLst/>
          </a:prstGeom>
          <a:gradFill>
            <a:gsLst>
              <a:gs pos="0">
                <a:srgbClr val="187498">
                  <a:alpha val="19215"/>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172"/>
        <p:cNvGrpSpPr/>
        <p:nvPr/>
      </p:nvGrpSpPr>
      <p:grpSpPr>
        <a:xfrm>
          <a:off x="0" y="0"/>
          <a:ext cx="0" cy="0"/>
          <a:chOff x="0" y="0"/>
          <a:chExt cx="0" cy="0"/>
        </a:xfrm>
      </p:grpSpPr>
      <p:grpSp>
        <p:nvGrpSpPr>
          <p:cNvPr id="173" name="Google Shape;173;p20"/>
          <p:cNvGrpSpPr/>
          <p:nvPr/>
        </p:nvGrpSpPr>
        <p:grpSpPr>
          <a:xfrm>
            <a:off x="-37800" y="-37350"/>
            <a:ext cx="9219600" cy="5218200"/>
            <a:chOff x="-37800" y="-37350"/>
            <a:chExt cx="9219600" cy="5218200"/>
          </a:xfrm>
        </p:grpSpPr>
        <p:pic>
          <p:nvPicPr>
            <p:cNvPr id="174" name="Google Shape;174;p20"/>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175" name="Google Shape;175;p20"/>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6" name="Google Shape;176;p20"/>
          <p:cNvSpPr txBox="1">
            <a:spLocks noGrp="1"/>
          </p:cNvSpPr>
          <p:nvPr>
            <p:ph type="title"/>
          </p:nvPr>
        </p:nvSpPr>
        <p:spPr>
          <a:xfrm>
            <a:off x="730825" y="535650"/>
            <a:ext cx="7682400" cy="4671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7" name="Google Shape;177;p20"/>
          <p:cNvSpPr txBox="1">
            <a:spLocks noGrp="1"/>
          </p:cNvSpPr>
          <p:nvPr>
            <p:ph type="body" idx="1"/>
          </p:nvPr>
        </p:nvSpPr>
        <p:spPr>
          <a:xfrm>
            <a:off x="1278450" y="1694775"/>
            <a:ext cx="6587100" cy="2220300"/>
          </a:xfrm>
          <a:prstGeom prst="rect">
            <a:avLst/>
          </a:prstGeom>
        </p:spPr>
        <p:txBody>
          <a:bodyPr spcFirstLastPara="1" wrap="square" lIns="0" tIns="0" rIns="0" bIns="0" anchor="t" anchorCtr="0">
            <a:noAutofit/>
          </a:bodyPr>
          <a:lstStyle>
            <a:lvl1pPr marL="457200" lvl="0" indent="-330200" rtl="0">
              <a:lnSpc>
                <a:spcPct val="100000"/>
              </a:lnSpc>
              <a:spcBef>
                <a:spcPts val="0"/>
              </a:spcBef>
              <a:spcAft>
                <a:spcPts val="0"/>
              </a:spcAft>
              <a:buClr>
                <a:schemeClr val="dk1"/>
              </a:buClr>
              <a:buSzPts val="1600"/>
              <a:buFont typeface="Jost SemiBold"/>
              <a:buChar char="●"/>
              <a:defRPr/>
            </a:lvl1pPr>
            <a:lvl2pPr marL="914400" lvl="1" indent="-330200" rtl="0">
              <a:lnSpc>
                <a:spcPct val="100000"/>
              </a:lnSpc>
              <a:spcBef>
                <a:spcPts val="0"/>
              </a:spcBef>
              <a:spcAft>
                <a:spcPts val="0"/>
              </a:spcAft>
              <a:buClr>
                <a:schemeClr val="lt2"/>
              </a:buClr>
              <a:buSzPts val="1600"/>
              <a:buFont typeface="Montserrat" panose="00000500000000000000"/>
              <a:buChar char="○"/>
              <a:defRPr/>
            </a:lvl2pPr>
            <a:lvl3pPr marL="1371600" lvl="2" indent="-330200" rtl="0">
              <a:spcBef>
                <a:spcPts val="0"/>
              </a:spcBef>
              <a:spcAft>
                <a:spcPts val="0"/>
              </a:spcAft>
              <a:buClr>
                <a:schemeClr val="lt2"/>
              </a:buClr>
              <a:buSzPts val="1600"/>
              <a:buFont typeface="Montserrat" panose="00000500000000000000"/>
              <a:buChar char="■"/>
              <a:defRPr/>
            </a:lvl3pPr>
            <a:lvl4pPr marL="1828800" lvl="3" indent="-330200" rtl="0">
              <a:spcBef>
                <a:spcPts val="0"/>
              </a:spcBef>
              <a:spcAft>
                <a:spcPts val="0"/>
              </a:spcAft>
              <a:buClr>
                <a:schemeClr val="lt2"/>
              </a:buClr>
              <a:buSzPts val="1600"/>
              <a:buFont typeface="Montserrat" panose="00000500000000000000"/>
              <a:buChar char="●"/>
              <a:defRPr/>
            </a:lvl4pPr>
            <a:lvl5pPr marL="2286000" lvl="4" indent="-330200" rtl="0">
              <a:spcBef>
                <a:spcPts val="0"/>
              </a:spcBef>
              <a:spcAft>
                <a:spcPts val="0"/>
              </a:spcAft>
              <a:buClr>
                <a:schemeClr val="lt2"/>
              </a:buClr>
              <a:buSzPts val="1600"/>
              <a:buFont typeface="Montserrat" panose="00000500000000000000"/>
              <a:buChar char="○"/>
              <a:defRPr/>
            </a:lvl5pPr>
            <a:lvl6pPr marL="2743200" lvl="5" indent="-330200" rtl="0">
              <a:spcBef>
                <a:spcPts val="0"/>
              </a:spcBef>
              <a:spcAft>
                <a:spcPts val="0"/>
              </a:spcAft>
              <a:buClr>
                <a:schemeClr val="lt2"/>
              </a:buClr>
              <a:buSzPts val="1600"/>
              <a:buFont typeface="Montserrat" panose="00000500000000000000"/>
              <a:buChar char="■"/>
              <a:defRPr/>
            </a:lvl6pPr>
            <a:lvl7pPr marL="3200400" lvl="6" indent="-330200" rtl="0">
              <a:spcBef>
                <a:spcPts val="0"/>
              </a:spcBef>
              <a:spcAft>
                <a:spcPts val="0"/>
              </a:spcAft>
              <a:buClr>
                <a:schemeClr val="lt2"/>
              </a:buClr>
              <a:buSzPts val="1600"/>
              <a:buFont typeface="Montserrat" panose="00000500000000000000"/>
              <a:buChar char="●"/>
              <a:defRPr/>
            </a:lvl7pPr>
            <a:lvl8pPr marL="3657600" lvl="7" indent="-330200" rtl="0">
              <a:spcBef>
                <a:spcPts val="0"/>
              </a:spcBef>
              <a:spcAft>
                <a:spcPts val="0"/>
              </a:spcAft>
              <a:buClr>
                <a:schemeClr val="lt2"/>
              </a:buClr>
              <a:buSzPts val="1600"/>
              <a:buFont typeface="Montserrat" panose="00000500000000000000"/>
              <a:buChar char="○"/>
              <a:defRPr/>
            </a:lvl8pPr>
            <a:lvl9pPr marL="4114800" lvl="8" indent="-330200" rtl="0">
              <a:spcBef>
                <a:spcPts val="0"/>
              </a:spcBef>
              <a:spcAft>
                <a:spcPts val="0"/>
              </a:spcAft>
              <a:buClr>
                <a:schemeClr val="lt2"/>
              </a:buClr>
              <a:buSzPts val="1600"/>
              <a:buFont typeface="Montserrat" panose="00000500000000000000"/>
              <a:buChar char="■"/>
              <a:defRPr/>
            </a:lvl9pPr>
          </a:lstStyle>
          <a:p/>
        </p:txBody>
      </p:sp>
      <p:sp>
        <p:nvSpPr>
          <p:cNvPr id="178" name="Google Shape;178;p20"/>
          <p:cNvSpPr/>
          <p:nvPr/>
        </p:nvSpPr>
        <p:spPr>
          <a:xfrm>
            <a:off x="7088775" y="-1619375"/>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20"/>
          <p:cNvSpPr/>
          <p:nvPr/>
        </p:nvSpPr>
        <p:spPr>
          <a:xfrm>
            <a:off x="-2819400" y="1984225"/>
            <a:ext cx="6368100" cy="6368100"/>
          </a:xfrm>
          <a:prstGeom prst="ellipse">
            <a:avLst/>
          </a:prstGeom>
          <a:gradFill>
            <a:gsLst>
              <a:gs pos="0">
                <a:srgbClr val="187498">
                  <a:alpha val="47450"/>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189"/>
        <p:cNvGrpSpPr/>
        <p:nvPr/>
      </p:nvGrpSpPr>
      <p:grpSpPr>
        <a:xfrm>
          <a:off x="0" y="0"/>
          <a:ext cx="0" cy="0"/>
          <a:chOff x="0" y="0"/>
          <a:chExt cx="0" cy="0"/>
        </a:xfrm>
      </p:grpSpPr>
      <p:pic>
        <p:nvPicPr>
          <p:cNvPr id="190" name="Google Shape;190;p22"/>
          <p:cNvPicPr preferRelativeResize="0"/>
          <p:nvPr/>
        </p:nvPicPr>
        <p:blipFill>
          <a:blip r:embed="rId2">
            <a:alphaModFix amt="47000"/>
          </a:blip>
          <a:stretch>
            <a:fillRect/>
          </a:stretch>
        </p:blipFill>
        <p:spPr>
          <a:xfrm>
            <a:off x="0" y="2381"/>
            <a:ext cx="9144000" cy="5138738"/>
          </a:xfrm>
          <a:prstGeom prst="rect">
            <a:avLst/>
          </a:prstGeom>
          <a:noFill/>
          <a:ln>
            <a:noFill/>
          </a:ln>
        </p:spPr>
      </p:pic>
      <p:sp>
        <p:nvSpPr>
          <p:cNvPr id="191" name="Google Shape;191;p22"/>
          <p:cNvSpPr txBox="1">
            <a:spLocks noGrp="1"/>
          </p:cNvSpPr>
          <p:nvPr>
            <p:ph type="title"/>
          </p:nvPr>
        </p:nvSpPr>
        <p:spPr>
          <a:xfrm>
            <a:off x="714150" y="535650"/>
            <a:ext cx="7715700" cy="885300"/>
          </a:xfrm>
          <a:prstGeom prst="rect">
            <a:avLst/>
          </a:prstGeom>
        </p:spPr>
        <p:txBody>
          <a:bodyPr spcFirstLastPara="1" wrap="square" lIns="0" tIns="0" rIns="0" bIns="0" anchor="t" anchorCtr="0">
            <a:noAutofit/>
          </a:bodyPr>
          <a:lstStyle>
            <a:lvl1pPr lvl="0" algn="ctr">
              <a:spcBef>
                <a:spcPts val="0"/>
              </a:spcBef>
              <a:spcAft>
                <a:spcPts val="0"/>
              </a:spcAft>
              <a:buSzPts val="3000"/>
              <a:buNone/>
              <a:defRPr sz="6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2" name="Google Shape;192;p22"/>
          <p:cNvSpPr/>
          <p:nvPr/>
        </p:nvSpPr>
        <p:spPr>
          <a:xfrm>
            <a:off x="-37775"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22"/>
          <p:cNvSpPr txBox="1">
            <a:spLocks noGrp="1"/>
          </p:cNvSpPr>
          <p:nvPr>
            <p:ph type="subTitle" idx="1"/>
          </p:nvPr>
        </p:nvSpPr>
        <p:spPr>
          <a:xfrm>
            <a:off x="765588" y="2755100"/>
            <a:ext cx="3743400" cy="1149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94" name="Google Shape;194;p22"/>
          <p:cNvSpPr/>
          <p:nvPr/>
        </p:nvSpPr>
        <p:spPr>
          <a:xfrm flipH="1">
            <a:off x="-1334475" y="-1638425"/>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22"/>
          <p:cNvSpPr/>
          <p:nvPr/>
        </p:nvSpPr>
        <p:spPr>
          <a:xfrm flipH="1">
            <a:off x="4847000" y="1605525"/>
            <a:ext cx="6368100" cy="6368100"/>
          </a:xfrm>
          <a:prstGeom prst="ellipse">
            <a:avLst/>
          </a:prstGeom>
          <a:gradFill>
            <a:gsLst>
              <a:gs pos="0">
                <a:srgbClr val="187498">
                  <a:alpha val="47450"/>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22"/>
          <p:cNvSpPr txBox="1"/>
          <p:nvPr/>
        </p:nvSpPr>
        <p:spPr>
          <a:xfrm>
            <a:off x="4709750" y="2694275"/>
            <a:ext cx="3668700" cy="725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a:solidFill>
                  <a:schemeClr val="accent1"/>
                </a:solidFill>
                <a:latin typeface="Jost"/>
                <a:ea typeface="Jost"/>
                <a:cs typeface="Jost"/>
                <a:sym typeface="Jost"/>
              </a:rPr>
              <a:t>CREDITS: This presentation template was created by </a:t>
            </a:r>
            <a:r>
              <a:rPr lang="en-GB">
                <a:solidFill>
                  <a:schemeClr val="accent1"/>
                </a:solidFill>
                <a:uFill>
                  <a:noFill/>
                </a:uFill>
                <a:latin typeface="Jost SemiBold"/>
                <a:ea typeface="Jost SemiBold"/>
                <a:cs typeface="Jost SemiBold"/>
                <a:sym typeface="Jost SemiBold"/>
                <a:hlinkClick r:id="rId3"/>
              </a:rPr>
              <a:t>Slidesgo</a:t>
            </a:r>
            <a:r>
              <a:rPr lang="en-GB">
                <a:solidFill>
                  <a:schemeClr val="accent1"/>
                </a:solidFill>
                <a:latin typeface="Jost"/>
                <a:ea typeface="Jost"/>
                <a:cs typeface="Jost"/>
                <a:sym typeface="Jost"/>
              </a:rPr>
              <a:t>, including icons by </a:t>
            </a:r>
            <a:r>
              <a:rPr lang="en-GB">
                <a:solidFill>
                  <a:schemeClr val="accent1"/>
                </a:solidFill>
                <a:uFill>
                  <a:noFill/>
                </a:uFill>
                <a:latin typeface="Jost SemiBold"/>
                <a:ea typeface="Jost SemiBold"/>
                <a:cs typeface="Jost SemiBold"/>
                <a:sym typeface="Jost SemiBold"/>
                <a:hlinkClick r:id="rId4"/>
              </a:rPr>
              <a:t>Flaticon</a:t>
            </a:r>
            <a:r>
              <a:rPr lang="en-GB">
                <a:solidFill>
                  <a:schemeClr val="accent1"/>
                </a:solidFill>
                <a:latin typeface="Jost"/>
                <a:ea typeface="Jost"/>
                <a:cs typeface="Jost"/>
                <a:sym typeface="Jost"/>
              </a:rPr>
              <a:t>, and infographics &amp; images by </a:t>
            </a:r>
            <a:r>
              <a:rPr lang="en-GB">
                <a:solidFill>
                  <a:schemeClr val="accent1"/>
                </a:solidFill>
                <a:uFill>
                  <a:noFill/>
                </a:uFill>
                <a:latin typeface="Jost SemiBold"/>
                <a:ea typeface="Jost SemiBold"/>
                <a:cs typeface="Jost SemiBold"/>
                <a:sym typeface="Jost SemiBold"/>
                <a:hlinkClick r:id="rId5"/>
              </a:rPr>
              <a:t>Freepik</a:t>
            </a:r>
            <a:endParaRPr u="sng">
              <a:solidFill>
                <a:schemeClr val="accent1"/>
              </a:solidFill>
              <a:latin typeface="Jost SemiBold"/>
              <a:ea typeface="Jost SemiBold"/>
              <a:cs typeface="Jost SemiBold"/>
              <a:sym typeface="Jost SemiBo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197"/>
        <p:cNvGrpSpPr/>
        <p:nvPr/>
      </p:nvGrpSpPr>
      <p:grpSpPr>
        <a:xfrm>
          <a:off x="0" y="0"/>
          <a:ext cx="0" cy="0"/>
          <a:chOff x="0" y="0"/>
          <a:chExt cx="0" cy="0"/>
        </a:xfrm>
      </p:grpSpPr>
      <p:grpSp>
        <p:nvGrpSpPr>
          <p:cNvPr id="198" name="Google Shape;198;p23"/>
          <p:cNvGrpSpPr/>
          <p:nvPr/>
        </p:nvGrpSpPr>
        <p:grpSpPr>
          <a:xfrm>
            <a:off x="-37800" y="-37350"/>
            <a:ext cx="9219600" cy="5218200"/>
            <a:chOff x="-37800" y="-37350"/>
            <a:chExt cx="9219600" cy="5218200"/>
          </a:xfrm>
        </p:grpSpPr>
        <p:pic>
          <p:nvPicPr>
            <p:cNvPr id="199" name="Google Shape;199;p23"/>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200" name="Google Shape;200;p23"/>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1" name="Google Shape;201;p23"/>
          <p:cNvSpPr/>
          <p:nvPr/>
        </p:nvSpPr>
        <p:spPr>
          <a:xfrm rot="10800000" flipH="1">
            <a:off x="-2596975" y="1112400"/>
            <a:ext cx="6368100" cy="6368100"/>
          </a:xfrm>
          <a:prstGeom prst="ellipse">
            <a:avLst/>
          </a:prstGeom>
          <a:gradFill>
            <a:gsLst>
              <a:gs pos="0">
                <a:srgbClr val="187498">
                  <a:alpha val="19215"/>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23"/>
          <p:cNvSpPr/>
          <p:nvPr/>
        </p:nvSpPr>
        <p:spPr>
          <a:xfrm rot="10800000" flipH="1">
            <a:off x="7160300" y="-150285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6_1">
    <p:spTree>
      <p:nvGrpSpPr>
        <p:cNvPr id="1" name="Shape 203"/>
        <p:cNvGrpSpPr/>
        <p:nvPr/>
      </p:nvGrpSpPr>
      <p:grpSpPr>
        <a:xfrm>
          <a:off x="0" y="0"/>
          <a:ext cx="0" cy="0"/>
          <a:chOff x="0" y="0"/>
          <a:chExt cx="0" cy="0"/>
        </a:xfrm>
      </p:grpSpPr>
      <p:grpSp>
        <p:nvGrpSpPr>
          <p:cNvPr id="204" name="Google Shape;204;p24"/>
          <p:cNvGrpSpPr/>
          <p:nvPr/>
        </p:nvGrpSpPr>
        <p:grpSpPr>
          <a:xfrm rot="10800000">
            <a:off x="-37800" y="-37350"/>
            <a:ext cx="9219600" cy="5218200"/>
            <a:chOff x="-37800" y="-37350"/>
            <a:chExt cx="9219600" cy="5218200"/>
          </a:xfrm>
        </p:grpSpPr>
        <p:pic>
          <p:nvPicPr>
            <p:cNvPr id="205" name="Google Shape;205;p24"/>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206" name="Google Shape;206;p24"/>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7" name="Google Shape;207;p24"/>
          <p:cNvSpPr/>
          <p:nvPr/>
        </p:nvSpPr>
        <p:spPr>
          <a:xfrm flipH="1">
            <a:off x="4722800" y="-2648400"/>
            <a:ext cx="6368100" cy="6368100"/>
          </a:xfrm>
          <a:prstGeom prst="ellipse">
            <a:avLst/>
          </a:prstGeom>
          <a:gradFill>
            <a:gsLst>
              <a:gs pos="0">
                <a:srgbClr val="187498">
                  <a:alpha val="19215"/>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24"/>
          <p:cNvSpPr/>
          <p:nvPr/>
        </p:nvSpPr>
        <p:spPr>
          <a:xfrm flipH="1">
            <a:off x="-2052675" y="319325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6"/>
        <p:cNvGrpSpPr/>
        <p:nvPr/>
      </p:nvGrpSpPr>
      <p:grpSpPr>
        <a:xfrm>
          <a:off x="0" y="0"/>
          <a:ext cx="0" cy="0"/>
          <a:chOff x="0" y="0"/>
          <a:chExt cx="0" cy="0"/>
        </a:xfrm>
      </p:grpSpPr>
      <p:grpSp>
        <p:nvGrpSpPr>
          <p:cNvPr id="17" name="Google Shape;17;p3"/>
          <p:cNvGrpSpPr/>
          <p:nvPr/>
        </p:nvGrpSpPr>
        <p:grpSpPr>
          <a:xfrm>
            <a:off x="-37800" y="-37350"/>
            <a:ext cx="9219600" cy="5218200"/>
            <a:chOff x="-37800" y="-37350"/>
            <a:chExt cx="9219600" cy="5218200"/>
          </a:xfrm>
        </p:grpSpPr>
        <p:pic>
          <p:nvPicPr>
            <p:cNvPr id="18" name="Google Shape;18;p3"/>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19" name="Google Shape;19;p3"/>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 name="Google Shape;20;p3"/>
          <p:cNvSpPr txBox="1">
            <a:spLocks noGrp="1"/>
          </p:cNvSpPr>
          <p:nvPr>
            <p:ph type="title" hasCustomPrompt="1"/>
          </p:nvPr>
        </p:nvSpPr>
        <p:spPr>
          <a:xfrm rot="-59787">
            <a:off x="3002163" y="1276077"/>
            <a:ext cx="3139675" cy="1095768"/>
          </a:xfrm>
          <a:prstGeom prst="rect">
            <a:avLst/>
          </a:prstGeom>
          <a:solidFill>
            <a:schemeClr val="dk1"/>
          </a:solidFill>
        </p:spPr>
        <p:txBody>
          <a:bodyPr spcFirstLastPara="1" wrap="square" lIns="0" tIns="0" rIns="0" bIns="0" anchor="ctr" anchorCtr="0">
            <a:noAutofit/>
          </a:bodyPr>
          <a:lstStyle>
            <a:lvl1pPr lvl="0" algn="ctr" rtl="0">
              <a:spcBef>
                <a:spcPts val="0"/>
              </a:spcBef>
              <a:spcAft>
                <a:spcPts val="0"/>
              </a:spcAft>
              <a:buSzPts val="2500"/>
              <a:buNone/>
              <a:defRPr sz="9000" b="1">
                <a:solidFill>
                  <a:schemeClr val="accent2"/>
                </a:solidFill>
                <a:latin typeface="Jost"/>
                <a:ea typeface="Jost"/>
                <a:cs typeface="Jost"/>
                <a:sym typeface="Jost"/>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21" name="Google Shape;21;p3"/>
          <p:cNvSpPr txBox="1">
            <a:spLocks noGrp="1"/>
          </p:cNvSpPr>
          <p:nvPr>
            <p:ph type="title" idx="2"/>
          </p:nvPr>
        </p:nvSpPr>
        <p:spPr>
          <a:xfrm flipH="1">
            <a:off x="2229450" y="2690526"/>
            <a:ext cx="4685100" cy="5580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22" name="Google Shape;22;p3"/>
          <p:cNvSpPr txBox="1">
            <a:spLocks noGrp="1"/>
          </p:cNvSpPr>
          <p:nvPr>
            <p:ph type="subTitle" idx="1"/>
          </p:nvPr>
        </p:nvSpPr>
        <p:spPr>
          <a:xfrm flipH="1">
            <a:off x="2229450" y="3595250"/>
            <a:ext cx="4685100" cy="299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00"/>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p:txBody>
      </p:sp>
      <p:sp>
        <p:nvSpPr>
          <p:cNvPr id="23" name="Google Shape;23;p3"/>
          <p:cNvSpPr/>
          <p:nvPr/>
        </p:nvSpPr>
        <p:spPr>
          <a:xfrm>
            <a:off x="-2469875" y="1488050"/>
            <a:ext cx="6368100" cy="6368100"/>
          </a:xfrm>
          <a:prstGeom prst="ellipse">
            <a:avLst/>
          </a:prstGeom>
          <a:gradFill>
            <a:gsLst>
              <a:gs pos="0">
                <a:srgbClr val="187498">
                  <a:alpha val="47450"/>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3"/>
          <p:cNvSpPr/>
          <p:nvPr/>
        </p:nvSpPr>
        <p:spPr>
          <a:xfrm>
            <a:off x="6723350" y="-149170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31"/>
        <p:cNvGrpSpPr/>
        <p:nvPr/>
      </p:nvGrpSpPr>
      <p:grpSpPr>
        <a:xfrm>
          <a:off x="0" y="0"/>
          <a:ext cx="0" cy="0"/>
          <a:chOff x="0" y="0"/>
          <a:chExt cx="0" cy="0"/>
        </a:xfrm>
      </p:grpSpPr>
      <p:grpSp>
        <p:nvGrpSpPr>
          <p:cNvPr id="32" name="Google Shape;32;p5"/>
          <p:cNvGrpSpPr/>
          <p:nvPr/>
        </p:nvGrpSpPr>
        <p:grpSpPr>
          <a:xfrm>
            <a:off x="-37800" y="-37350"/>
            <a:ext cx="9219600" cy="5218200"/>
            <a:chOff x="-37800" y="-37350"/>
            <a:chExt cx="9219600" cy="5218200"/>
          </a:xfrm>
        </p:grpSpPr>
        <p:pic>
          <p:nvPicPr>
            <p:cNvPr id="33" name="Google Shape;33;p5"/>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34" name="Google Shape;34;p5"/>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 name="Google Shape;35;p5"/>
          <p:cNvSpPr txBox="1">
            <a:spLocks noGrp="1"/>
          </p:cNvSpPr>
          <p:nvPr>
            <p:ph type="title"/>
          </p:nvPr>
        </p:nvSpPr>
        <p:spPr>
          <a:xfrm>
            <a:off x="765750" y="535650"/>
            <a:ext cx="7715700" cy="4671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5"/>
          <p:cNvSpPr txBox="1">
            <a:spLocks noGrp="1"/>
          </p:cNvSpPr>
          <p:nvPr>
            <p:ph type="subTitle" idx="1"/>
          </p:nvPr>
        </p:nvSpPr>
        <p:spPr>
          <a:xfrm>
            <a:off x="958375" y="2819375"/>
            <a:ext cx="3021900" cy="1017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37" name="Google Shape;37;p5"/>
          <p:cNvSpPr txBox="1">
            <a:spLocks noGrp="1"/>
          </p:cNvSpPr>
          <p:nvPr>
            <p:ph type="subTitle" idx="2"/>
          </p:nvPr>
        </p:nvSpPr>
        <p:spPr>
          <a:xfrm rot="-60113">
            <a:off x="1388597" y="2252006"/>
            <a:ext cx="2161830" cy="375958"/>
          </a:xfrm>
          <a:prstGeom prst="rect">
            <a:avLst/>
          </a:prstGeom>
          <a:solidFill>
            <a:schemeClr val="dk1"/>
          </a:solidFill>
        </p:spPr>
        <p:txBody>
          <a:bodyPr spcFirstLastPara="1" wrap="square" lIns="0" tIns="0" rIns="0" bIns="0" anchor="ctr" anchorCtr="0">
            <a:noAutofit/>
          </a:bodyPr>
          <a:lstStyle>
            <a:lvl1pPr lvl="0" algn="ctr" rtl="0">
              <a:spcBef>
                <a:spcPts val="0"/>
              </a:spcBef>
              <a:spcAft>
                <a:spcPts val="0"/>
              </a:spcAft>
              <a:buClr>
                <a:schemeClr val="dk1"/>
              </a:buClr>
              <a:buSzPts val="2000"/>
              <a:buNone/>
              <a:defRPr sz="2000">
                <a:solidFill>
                  <a:schemeClr val="accent2"/>
                </a:solidFill>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38" name="Google Shape;38;p5"/>
          <p:cNvSpPr txBox="1">
            <a:spLocks noGrp="1"/>
          </p:cNvSpPr>
          <p:nvPr>
            <p:ph type="subTitle" idx="3"/>
          </p:nvPr>
        </p:nvSpPr>
        <p:spPr>
          <a:xfrm>
            <a:off x="5163725" y="2819375"/>
            <a:ext cx="3021900" cy="1017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600"/>
              <a:buNone/>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39" name="Google Shape;39;p5"/>
          <p:cNvSpPr txBox="1">
            <a:spLocks noGrp="1"/>
          </p:cNvSpPr>
          <p:nvPr>
            <p:ph type="subTitle" idx="4"/>
          </p:nvPr>
        </p:nvSpPr>
        <p:spPr>
          <a:xfrm rot="60121" flipH="1">
            <a:off x="5593910" y="2251993"/>
            <a:ext cx="2161531" cy="375958"/>
          </a:xfrm>
          <a:prstGeom prst="rect">
            <a:avLst/>
          </a:prstGeom>
          <a:solidFill>
            <a:schemeClr val="lt1"/>
          </a:solidFill>
        </p:spPr>
        <p:txBody>
          <a:bodyPr spcFirstLastPara="1" wrap="square" lIns="0" tIns="0" rIns="0" bIns="0" anchor="ctr" anchorCtr="0">
            <a:noAutofit/>
          </a:bodyPr>
          <a:lstStyle>
            <a:lvl1pPr lvl="0" algn="ctr" rtl="0">
              <a:spcBef>
                <a:spcPts val="0"/>
              </a:spcBef>
              <a:spcAft>
                <a:spcPts val="0"/>
              </a:spcAft>
              <a:buClr>
                <a:schemeClr val="dk1"/>
              </a:buClr>
              <a:buSzPts val="2000"/>
              <a:buNone/>
              <a:defRPr sz="2000">
                <a:latin typeface="Jost SemiBold"/>
                <a:ea typeface="Jost SemiBold"/>
                <a:cs typeface="Jost SemiBold"/>
                <a:sym typeface="Jost SemiBold"/>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p:txBody>
      </p:sp>
      <p:sp>
        <p:nvSpPr>
          <p:cNvPr id="40" name="Google Shape;40;p5"/>
          <p:cNvSpPr/>
          <p:nvPr/>
        </p:nvSpPr>
        <p:spPr>
          <a:xfrm rot="10800000" flipH="1">
            <a:off x="7401400" y="-144375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5"/>
          <p:cNvSpPr/>
          <p:nvPr/>
        </p:nvSpPr>
        <p:spPr>
          <a:xfrm rot="10800000" flipH="1">
            <a:off x="-2453700" y="1200525"/>
            <a:ext cx="6368100" cy="6368100"/>
          </a:xfrm>
          <a:prstGeom prst="ellipse">
            <a:avLst/>
          </a:prstGeom>
          <a:gradFill>
            <a:gsLst>
              <a:gs pos="0">
                <a:srgbClr val="187498">
                  <a:alpha val="19215"/>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2"/>
        <p:cNvGrpSpPr/>
        <p:nvPr/>
      </p:nvGrpSpPr>
      <p:grpSpPr>
        <a:xfrm>
          <a:off x="0" y="0"/>
          <a:ext cx="0" cy="0"/>
          <a:chOff x="0" y="0"/>
          <a:chExt cx="0" cy="0"/>
        </a:xfrm>
      </p:grpSpPr>
      <p:grpSp>
        <p:nvGrpSpPr>
          <p:cNvPr id="43" name="Google Shape;43;p6"/>
          <p:cNvGrpSpPr/>
          <p:nvPr/>
        </p:nvGrpSpPr>
        <p:grpSpPr>
          <a:xfrm rot="10800000" flipH="1">
            <a:off x="-37800" y="-37350"/>
            <a:ext cx="9219600" cy="5218200"/>
            <a:chOff x="-37800" y="-37350"/>
            <a:chExt cx="9219600" cy="5218200"/>
          </a:xfrm>
        </p:grpSpPr>
        <p:pic>
          <p:nvPicPr>
            <p:cNvPr id="44" name="Google Shape;44;p6"/>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45" name="Google Shape;45;p6"/>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6" name="Google Shape;46;p6"/>
          <p:cNvSpPr/>
          <p:nvPr/>
        </p:nvSpPr>
        <p:spPr>
          <a:xfrm>
            <a:off x="-2525500" y="-2648400"/>
            <a:ext cx="6368100" cy="6368100"/>
          </a:xfrm>
          <a:prstGeom prst="ellipse">
            <a:avLst/>
          </a:prstGeom>
          <a:gradFill>
            <a:gsLst>
              <a:gs pos="0">
                <a:srgbClr val="187498">
                  <a:alpha val="19215"/>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6"/>
          <p:cNvSpPr/>
          <p:nvPr/>
        </p:nvSpPr>
        <p:spPr>
          <a:xfrm>
            <a:off x="6906050" y="2755550"/>
            <a:ext cx="3603600" cy="3603600"/>
          </a:xfrm>
          <a:prstGeom prst="ellipse">
            <a:avLst/>
          </a:prstGeom>
          <a:gradFill>
            <a:gsLst>
              <a:gs pos="0">
                <a:srgbClr val="F9D923">
                  <a:alpha val="31372"/>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6"/>
          <p:cNvSpPr/>
          <p:nvPr/>
        </p:nvSpPr>
        <p:spPr>
          <a:xfrm>
            <a:off x="-2596975" y="-2521300"/>
            <a:ext cx="6368100" cy="6368100"/>
          </a:xfrm>
          <a:prstGeom prst="ellipse">
            <a:avLst/>
          </a:prstGeom>
          <a:gradFill>
            <a:gsLst>
              <a:gs pos="0">
                <a:srgbClr val="187498">
                  <a:alpha val="19215"/>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6"/>
          <p:cNvSpPr/>
          <p:nvPr/>
        </p:nvSpPr>
        <p:spPr>
          <a:xfrm>
            <a:off x="7200825" y="307685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6"/>
          <p:cNvSpPr txBox="1">
            <a:spLocks noGrp="1"/>
          </p:cNvSpPr>
          <p:nvPr>
            <p:ph type="title"/>
          </p:nvPr>
        </p:nvSpPr>
        <p:spPr>
          <a:xfrm>
            <a:off x="865275" y="535650"/>
            <a:ext cx="7413300" cy="4671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grpSp>
        <p:nvGrpSpPr>
          <p:cNvPr id="52" name="Google Shape;52;p7"/>
          <p:cNvGrpSpPr/>
          <p:nvPr/>
        </p:nvGrpSpPr>
        <p:grpSpPr>
          <a:xfrm rot="10800000">
            <a:off x="-37800" y="-37350"/>
            <a:ext cx="9219600" cy="5218200"/>
            <a:chOff x="-37800" y="-37350"/>
            <a:chExt cx="9219600" cy="5218200"/>
          </a:xfrm>
        </p:grpSpPr>
        <p:pic>
          <p:nvPicPr>
            <p:cNvPr id="53" name="Google Shape;53;p7"/>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54" name="Google Shape;54;p7"/>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5" name="Google Shape;55;p7"/>
          <p:cNvSpPr txBox="1">
            <a:spLocks noGrp="1"/>
          </p:cNvSpPr>
          <p:nvPr>
            <p:ph type="subTitle" idx="1"/>
          </p:nvPr>
        </p:nvSpPr>
        <p:spPr>
          <a:xfrm>
            <a:off x="1234663" y="2328050"/>
            <a:ext cx="2601300" cy="10413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56" name="Google Shape;56;p7"/>
          <p:cNvSpPr txBox="1">
            <a:spLocks noGrp="1"/>
          </p:cNvSpPr>
          <p:nvPr>
            <p:ph type="title"/>
          </p:nvPr>
        </p:nvSpPr>
        <p:spPr>
          <a:xfrm>
            <a:off x="714150" y="535650"/>
            <a:ext cx="7715700" cy="4671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7"/>
          <p:cNvSpPr/>
          <p:nvPr/>
        </p:nvSpPr>
        <p:spPr>
          <a:xfrm rot="10800000">
            <a:off x="5248350" y="-2822600"/>
            <a:ext cx="6368100" cy="6368100"/>
          </a:xfrm>
          <a:prstGeom prst="ellipse">
            <a:avLst/>
          </a:prstGeom>
          <a:gradFill>
            <a:gsLst>
              <a:gs pos="0">
                <a:srgbClr val="187498">
                  <a:alpha val="19215"/>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7"/>
          <p:cNvSpPr/>
          <p:nvPr/>
        </p:nvSpPr>
        <p:spPr>
          <a:xfrm rot="10800000">
            <a:off x="-1266300" y="2892975"/>
            <a:ext cx="3603600" cy="3603600"/>
          </a:xfrm>
          <a:prstGeom prst="ellipse">
            <a:avLst/>
          </a:prstGeom>
          <a:gradFill>
            <a:gsLst>
              <a:gs pos="0">
                <a:srgbClr val="F9D923">
                  <a:alpha val="31372"/>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9"/>
        <p:cNvGrpSpPr/>
        <p:nvPr/>
      </p:nvGrpSpPr>
      <p:grpSpPr>
        <a:xfrm>
          <a:off x="0" y="0"/>
          <a:ext cx="0" cy="0"/>
          <a:chOff x="0" y="0"/>
          <a:chExt cx="0" cy="0"/>
        </a:xfrm>
      </p:grpSpPr>
      <p:grpSp>
        <p:nvGrpSpPr>
          <p:cNvPr id="60" name="Google Shape;60;p8"/>
          <p:cNvGrpSpPr/>
          <p:nvPr/>
        </p:nvGrpSpPr>
        <p:grpSpPr>
          <a:xfrm flipH="1">
            <a:off x="-37800" y="-37350"/>
            <a:ext cx="9219600" cy="5218200"/>
            <a:chOff x="-37800" y="-37350"/>
            <a:chExt cx="9219600" cy="5218200"/>
          </a:xfrm>
        </p:grpSpPr>
        <p:pic>
          <p:nvPicPr>
            <p:cNvPr id="61" name="Google Shape;61;p8"/>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62" name="Google Shape;62;p8"/>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 name="Google Shape;63;p8"/>
          <p:cNvSpPr txBox="1">
            <a:spLocks noGrp="1"/>
          </p:cNvSpPr>
          <p:nvPr>
            <p:ph type="title"/>
          </p:nvPr>
        </p:nvSpPr>
        <p:spPr>
          <a:xfrm>
            <a:off x="1281300" y="1131025"/>
            <a:ext cx="6581400" cy="2565900"/>
          </a:xfrm>
          <a:prstGeom prst="rect">
            <a:avLst/>
          </a:prstGeom>
        </p:spPr>
        <p:txBody>
          <a:bodyPr spcFirstLastPara="1" wrap="square" lIns="0" tIns="0" rIns="0" bIns="0" anchor="t" anchorCtr="0">
            <a:noAutofit/>
          </a:bodyPr>
          <a:lstStyle>
            <a:lvl1pPr lvl="0" algn="ctr">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4" name="Google Shape;64;p8"/>
          <p:cNvSpPr/>
          <p:nvPr/>
        </p:nvSpPr>
        <p:spPr>
          <a:xfrm flipH="1">
            <a:off x="-1237675" y="-143610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8"/>
          <p:cNvSpPr/>
          <p:nvPr/>
        </p:nvSpPr>
        <p:spPr>
          <a:xfrm flipH="1">
            <a:off x="5191050" y="1543650"/>
            <a:ext cx="6368100" cy="6368100"/>
          </a:xfrm>
          <a:prstGeom prst="ellipse">
            <a:avLst/>
          </a:prstGeom>
          <a:gradFill>
            <a:gsLst>
              <a:gs pos="0">
                <a:srgbClr val="187498">
                  <a:alpha val="47450"/>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pic>
        <p:nvPicPr>
          <p:cNvPr id="67" name="Google Shape;67;p9"/>
          <p:cNvPicPr preferRelativeResize="0"/>
          <p:nvPr/>
        </p:nvPicPr>
        <p:blipFill>
          <a:blip r:embed="rId2">
            <a:alphaModFix amt="47000"/>
          </a:blip>
          <a:stretch>
            <a:fillRect/>
          </a:stretch>
        </p:blipFill>
        <p:spPr>
          <a:xfrm flipH="1">
            <a:off x="0" y="2381"/>
            <a:ext cx="9144000" cy="5138738"/>
          </a:xfrm>
          <a:prstGeom prst="rect">
            <a:avLst/>
          </a:prstGeom>
          <a:noFill/>
          <a:ln>
            <a:noFill/>
          </a:ln>
        </p:spPr>
      </p:pic>
      <p:sp>
        <p:nvSpPr>
          <p:cNvPr id="68" name="Google Shape;68;p9"/>
          <p:cNvSpPr/>
          <p:nvPr/>
        </p:nvSpPr>
        <p:spPr>
          <a:xfrm>
            <a:off x="-37775"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9"/>
          <p:cNvSpPr/>
          <p:nvPr/>
        </p:nvSpPr>
        <p:spPr>
          <a:xfrm flipH="1">
            <a:off x="-1302550" y="-166235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9"/>
          <p:cNvSpPr/>
          <p:nvPr/>
        </p:nvSpPr>
        <p:spPr>
          <a:xfrm flipH="1">
            <a:off x="4878925" y="1581600"/>
            <a:ext cx="6368100" cy="6368100"/>
          </a:xfrm>
          <a:prstGeom prst="ellipse">
            <a:avLst/>
          </a:prstGeom>
          <a:gradFill>
            <a:gsLst>
              <a:gs pos="0">
                <a:srgbClr val="187498">
                  <a:alpha val="47450"/>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9"/>
          <p:cNvSpPr txBox="1">
            <a:spLocks noGrp="1"/>
          </p:cNvSpPr>
          <p:nvPr>
            <p:ph type="title"/>
          </p:nvPr>
        </p:nvSpPr>
        <p:spPr>
          <a:xfrm>
            <a:off x="714175" y="1372925"/>
            <a:ext cx="4121400" cy="663300"/>
          </a:xfrm>
          <a:prstGeom prst="rect">
            <a:avLst/>
          </a:prstGeom>
        </p:spPr>
        <p:txBody>
          <a:bodyPr spcFirstLastPara="1" wrap="square" lIns="0" tIns="0" rIns="0" bIns="0" anchor="t" anchorCtr="0">
            <a:noAutofit/>
          </a:bodyPr>
          <a:lstStyle>
            <a:lvl1pPr lvl="0" algn="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2" name="Google Shape;72;p9"/>
          <p:cNvSpPr txBox="1">
            <a:spLocks noGrp="1"/>
          </p:cNvSpPr>
          <p:nvPr>
            <p:ph type="subTitle" idx="1"/>
          </p:nvPr>
        </p:nvSpPr>
        <p:spPr>
          <a:xfrm>
            <a:off x="714175" y="2306875"/>
            <a:ext cx="4121400" cy="1463700"/>
          </a:xfrm>
          <a:prstGeom prst="rect">
            <a:avLst/>
          </a:prstGeom>
        </p:spPr>
        <p:txBody>
          <a:bodyPr spcFirstLastPara="1" wrap="square" lIns="0" tIns="0" rIns="0" bIns="0" anchor="t" anchorCtr="0">
            <a:noAutofit/>
          </a:bodyPr>
          <a:lstStyle>
            <a:lvl1pPr lvl="0" algn="r">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5"/>
        <p:cNvGrpSpPr/>
        <p:nvPr/>
      </p:nvGrpSpPr>
      <p:grpSpPr>
        <a:xfrm>
          <a:off x="0" y="0"/>
          <a:ext cx="0" cy="0"/>
          <a:chOff x="0" y="0"/>
          <a:chExt cx="0" cy="0"/>
        </a:xfrm>
      </p:grpSpPr>
      <p:grpSp>
        <p:nvGrpSpPr>
          <p:cNvPr id="76" name="Google Shape;76;p11"/>
          <p:cNvGrpSpPr/>
          <p:nvPr/>
        </p:nvGrpSpPr>
        <p:grpSpPr>
          <a:xfrm flipH="1">
            <a:off x="-37800" y="-37350"/>
            <a:ext cx="9219600" cy="5218200"/>
            <a:chOff x="-37800" y="-37350"/>
            <a:chExt cx="9219600" cy="5218200"/>
          </a:xfrm>
        </p:grpSpPr>
        <p:pic>
          <p:nvPicPr>
            <p:cNvPr id="77" name="Google Shape;77;p11"/>
            <p:cNvPicPr preferRelativeResize="0"/>
            <p:nvPr/>
          </p:nvPicPr>
          <p:blipFill>
            <a:blip r:embed="rId2">
              <a:alphaModFix amt="33000"/>
            </a:blip>
            <a:stretch>
              <a:fillRect/>
            </a:stretch>
          </p:blipFill>
          <p:spPr>
            <a:xfrm>
              <a:off x="0" y="2381"/>
              <a:ext cx="9144000" cy="5138738"/>
            </a:xfrm>
            <a:prstGeom prst="rect">
              <a:avLst/>
            </a:prstGeom>
            <a:noFill/>
            <a:ln>
              <a:noFill/>
            </a:ln>
          </p:spPr>
        </p:pic>
        <p:sp>
          <p:nvSpPr>
            <p:cNvPr id="78" name="Google Shape;78;p11"/>
            <p:cNvSpPr/>
            <p:nvPr/>
          </p:nvSpPr>
          <p:spPr>
            <a:xfrm flipH="1">
              <a:off x="-37800" y="-37350"/>
              <a:ext cx="9219600" cy="5218200"/>
            </a:xfrm>
            <a:prstGeom prst="rect">
              <a:avLst/>
            </a:prstGeom>
            <a:gradFill>
              <a:gsLst>
                <a:gs pos="0">
                  <a:srgbClr val="187498">
                    <a:alpha val="6666"/>
                  </a:srgbClr>
                </a:gs>
                <a:gs pos="50000">
                  <a:srgbClr val="187498">
                    <a:alpha val="6666"/>
                  </a:srgbClr>
                </a:gs>
                <a:gs pos="100000">
                  <a:srgbClr val="F9D923">
                    <a:alpha val="745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9" name="Google Shape;79;p11"/>
          <p:cNvSpPr txBox="1">
            <a:spLocks noGrp="1"/>
          </p:cNvSpPr>
          <p:nvPr>
            <p:ph type="title" hasCustomPrompt="1"/>
          </p:nvPr>
        </p:nvSpPr>
        <p:spPr>
          <a:xfrm>
            <a:off x="1375400" y="1337500"/>
            <a:ext cx="6393300" cy="1544400"/>
          </a:xfrm>
          <a:prstGeom prst="rect">
            <a:avLst/>
          </a:prstGeom>
        </p:spPr>
        <p:txBody>
          <a:bodyPr spcFirstLastPara="1" wrap="square" lIns="0" tIns="0" rIns="0" bIns="0" anchor="t"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0" name="Google Shape;80;p11"/>
          <p:cNvSpPr txBox="1">
            <a:spLocks noGrp="1"/>
          </p:cNvSpPr>
          <p:nvPr>
            <p:ph type="subTitle" idx="1"/>
          </p:nvPr>
        </p:nvSpPr>
        <p:spPr>
          <a:xfrm rot="-12251">
            <a:off x="2004409" y="3171251"/>
            <a:ext cx="5135133" cy="346501"/>
          </a:xfrm>
          <a:prstGeom prst="rect">
            <a:avLst/>
          </a:prstGeom>
          <a:solidFill>
            <a:schemeClr val="dk1"/>
          </a:solidFill>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1600"/>
              <a:buNone/>
              <a:defRPr sz="1800">
                <a:solidFill>
                  <a:schemeClr val="accent2"/>
                </a:solidFill>
              </a:defRPr>
            </a:lvl1pPr>
            <a:lvl2pPr lvl="1" algn="r" rtl="0">
              <a:spcBef>
                <a:spcPts val="0"/>
              </a:spcBef>
              <a:spcAft>
                <a:spcPts val="0"/>
              </a:spcAft>
              <a:buClr>
                <a:schemeClr val="dk1"/>
              </a:buClr>
              <a:buSzPts val="1600"/>
              <a:buNone/>
              <a:defRPr>
                <a:solidFill>
                  <a:schemeClr val="dk1"/>
                </a:solidFill>
              </a:defRPr>
            </a:lvl2pPr>
            <a:lvl3pPr lvl="2" algn="r" rtl="0">
              <a:spcBef>
                <a:spcPts val="0"/>
              </a:spcBef>
              <a:spcAft>
                <a:spcPts val="0"/>
              </a:spcAft>
              <a:buClr>
                <a:schemeClr val="dk1"/>
              </a:buClr>
              <a:buSzPts val="1600"/>
              <a:buNone/>
              <a:defRPr>
                <a:solidFill>
                  <a:schemeClr val="dk1"/>
                </a:solidFill>
              </a:defRPr>
            </a:lvl3pPr>
            <a:lvl4pPr lvl="3" algn="r" rtl="0">
              <a:spcBef>
                <a:spcPts val="0"/>
              </a:spcBef>
              <a:spcAft>
                <a:spcPts val="0"/>
              </a:spcAft>
              <a:buClr>
                <a:schemeClr val="dk1"/>
              </a:buClr>
              <a:buSzPts val="1600"/>
              <a:buNone/>
              <a:defRPr>
                <a:solidFill>
                  <a:schemeClr val="dk1"/>
                </a:solidFill>
              </a:defRPr>
            </a:lvl4pPr>
            <a:lvl5pPr lvl="4" algn="r" rtl="0">
              <a:spcBef>
                <a:spcPts val="0"/>
              </a:spcBef>
              <a:spcAft>
                <a:spcPts val="0"/>
              </a:spcAft>
              <a:buClr>
                <a:schemeClr val="dk1"/>
              </a:buClr>
              <a:buSzPts val="1600"/>
              <a:buNone/>
              <a:defRPr>
                <a:solidFill>
                  <a:schemeClr val="dk1"/>
                </a:solidFill>
              </a:defRPr>
            </a:lvl5pPr>
            <a:lvl6pPr lvl="5" algn="r" rtl="0">
              <a:spcBef>
                <a:spcPts val="0"/>
              </a:spcBef>
              <a:spcAft>
                <a:spcPts val="0"/>
              </a:spcAft>
              <a:buClr>
                <a:schemeClr val="dk1"/>
              </a:buClr>
              <a:buSzPts val="1600"/>
              <a:buNone/>
              <a:defRPr>
                <a:solidFill>
                  <a:schemeClr val="dk1"/>
                </a:solidFill>
              </a:defRPr>
            </a:lvl6pPr>
            <a:lvl7pPr lvl="6" algn="r" rtl="0">
              <a:spcBef>
                <a:spcPts val="0"/>
              </a:spcBef>
              <a:spcAft>
                <a:spcPts val="0"/>
              </a:spcAft>
              <a:buClr>
                <a:schemeClr val="dk1"/>
              </a:buClr>
              <a:buSzPts val="1600"/>
              <a:buNone/>
              <a:defRPr>
                <a:solidFill>
                  <a:schemeClr val="dk1"/>
                </a:solidFill>
              </a:defRPr>
            </a:lvl7pPr>
            <a:lvl8pPr lvl="7" algn="r" rtl="0">
              <a:spcBef>
                <a:spcPts val="0"/>
              </a:spcBef>
              <a:spcAft>
                <a:spcPts val="0"/>
              </a:spcAft>
              <a:buClr>
                <a:schemeClr val="dk1"/>
              </a:buClr>
              <a:buSzPts val="1600"/>
              <a:buNone/>
              <a:defRPr>
                <a:solidFill>
                  <a:schemeClr val="dk1"/>
                </a:solidFill>
              </a:defRPr>
            </a:lvl8pPr>
            <a:lvl9pPr lvl="8" algn="r" rtl="0">
              <a:spcBef>
                <a:spcPts val="0"/>
              </a:spcBef>
              <a:spcAft>
                <a:spcPts val="0"/>
              </a:spcAft>
              <a:buClr>
                <a:schemeClr val="dk1"/>
              </a:buClr>
              <a:buSzPts val="1600"/>
              <a:buNone/>
              <a:defRPr>
                <a:solidFill>
                  <a:schemeClr val="dk1"/>
                </a:solidFill>
              </a:defRPr>
            </a:lvl9pPr>
          </a:lstStyle>
          <a:p/>
        </p:txBody>
      </p:sp>
      <p:sp>
        <p:nvSpPr>
          <p:cNvPr id="81" name="Google Shape;81;p11"/>
          <p:cNvSpPr/>
          <p:nvPr/>
        </p:nvSpPr>
        <p:spPr>
          <a:xfrm flipH="1">
            <a:off x="-1294375" y="-1708150"/>
            <a:ext cx="3603600" cy="3603600"/>
          </a:xfrm>
          <a:prstGeom prst="ellipse">
            <a:avLst/>
          </a:prstGeom>
          <a:gradFill>
            <a:gsLst>
              <a:gs pos="0">
                <a:schemeClr val="lt1"/>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11"/>
          <p:cNvSpPr/>
          <p:nvPr/>
        </p:nvSpPr>
        <p:spPr>
          <a:xfrm flipH="1">
            <a:off x="4887100" y="1535800"/>
            <a:ext cx="6368100" cy="6368100"/>
          </a:xfrm>
          <a:prstGeom prst="ellipse">
            <a:avLst/>
          </a:prstGeom>
          <a:gradFill>
            <a:gsLst>
              <a:gs pos="0">
                <a:srgbClr val="187498">
                  <a:alpha val="47450"/>
                </a:srgbClr>
              </a:gs>
              <a:gs pos="50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8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175" y="535650"/>
            <a:ext cx="7715700" cy="572700"/>
          </a:xfrm>
          <a:prstGeom prst="rect">
            <a:avLst/>
          </a:prstGeom>
          <a:noFill/>
          <a:ln>
            <a:noFill/>
          </a:ln>
        </p:spPr>
        <p:txBody>
          <a:bodyPr spcFirstLastPara="1" wrap="square" lIns="0" tIns="0" rIns="0" bIns="0" anchor="t" anchorCtr="0">
            <a:noAutofit/>
          </a:bodyPr>
          <a:lstStyle>
            <a:lvl1pPr lvl="0">
              <a:lnSpc>
                <a:spcPct val="100000"/>
              </a:lnSpc>
              <a:spcBef>
                <a:spcPts val="0"/>
              </a:spcBef>
              <a:spcAft>
                <a:spcPts val="0"/>
              </a:spcAft>
              <a:buClr>
                <a:schemeClr val="accent1"/>
              </a:buClr>
              <a:buSzPts val="3000"/>
              <a:buFont typeface="Jost SemiBold"/>
              <a:buNone/>
              <a:defRPr sz="3000">
                <a:solidFill>
                  <a:schemeClr val="accent1"/>
                </a:solidFill>
                <a:latin typeface="Jost SemiBold"/>
                <a:ea typeface="Jost SemiBold"/>
                <a:cs typeface="Jost SemiBold"/>
                <a:sym typeface="Jost SemiBold"/>
              </a:defRPr>
            </a:lvl1pPr>
            <a:lvl2pPr lvl="1">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2pPr>
            <a:lvl3pPr lvl="2">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3pPr>
            <a:lvl4pPr lvl="3">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4pPr>
            <a:lvl5pPr lvl="4">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5pPr>
            <a:lvl6pPr lvl="5">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6pPr>
            <a:lvl7pPr lvl="6">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7pPr>
            <a:lvl8pPr lvl="7">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8pPr>
            <a:lvl9pPr lvl="8">
              <a:lnSpc>
                <a:spcPct val="100000"/>
              </a:lnSpc>
              <a:spcBef>
                <a:spcPts val="0"/>
              </a:spcBef>
              <a:spcAft>
                <a:spcPts val="0"/>
              </a:spcAft>
              <a:buClr>
                <a:schemeClr val="accent1"/>
              </a:buClr>
              <a:buSzPts val="2800"/>
              <a:buFont typeface="Jost"/>
              <a:buNone/>
              <a:defRPr sz="2800" b="1">
                <a:solidFill>
                  <a:schemeClr val="accent1"/>
                </a:solidFill>
                <a:latin typeface="Jost"/>
                <a:ea typeface="Jost"/>
                <a:cs typeface="Jost"/>
                <a:sym typeface="Jost"/>
              </a:defRPr>
            </a:lvl9pPr>
          </a:lstStyle>
          <a:p/>
        </p:txBody>
      </p:sp>
      <p:sp>
        <p:nvSpPr>
          <p:cNvPr id="7" name="Google Shape;7;p1"/>
          <p:cNvSpPr txBox="1">
            <a:spLocks noGrp="1"/>
          </p:cNvSpPr>
          <p:nvPr>
            <p:ph type="body" idx="1"/>
          </p:nvPr>
        </p:nvSpPr>
        <p:spPr>
          <a:xfrm>
            <a:off x="714175" y="1152475"/>
            <a:ext cx="77157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1pPr>
            <a:lvl2pPr marL="914400" lvl="1"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2pPr>
            <a:lvl3pPr marL="1371600" lvl="2"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3pPr>
            <a:lvl4pPr marL="1828800" lvl="3"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4pPr>
            <a:lvl5pPr marL="2286000" lvl="4"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5pPr>
            <a:lvl6pPr marL="2743200" lvl="5"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6pPr>
            <a:lvl7pPr marL="3200400" lvl="6"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7pPr>
            <a:lvl8pPr marL="3657600" lvl="7"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8pPr>
            <a:lvl9pPr marL="4114800" lvl="8" indent="-330200">
              <a:lnSpc>
                <a:spcPct val="100000"/>
              </a:lnSpc>
              <a:spcBef>
                <a:spcPts val="0"/>
              </a:spcBef>
              <a:spcAft>
                <a:spcPts val="0"/>
              </a:spcAft>
              <a:buClr>
                <a:schemeClr val="accent1"/>
              </a:buClr>
              <a:buSzPts val="1600"/>
              <a:buFont typeface="Jost"/>
              <a:buChar char="■"/>
              <a:defRPr sz="1600">
                <a:solidFill>
                  <a:schemeClr val="accent1"/>
                </a:solidFill>
                <a:latin typeface="Jost"/>
                <a:ea typeface="Jost"/>
                <a:cs typeface="Jost"/>
                <a:sym typeface="Jost"/>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0" Type="http://schemas.openxmlformats.org/officeDocument/2006/relationships/slideLayout" Target="../slideLayouts/slideLayout4.xml"/><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35.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image" Target="../media/image37.png"/><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2" Type="http://schemas.openxmlformats.org/officeDocument/2006/relationships/notesSlide" Target="../notesSlides/notesSlide3.xml"/><Relationship Id="rId11" Type="http://schemas.openxmlformats.org/officeDocument/2006/relationships/slideLayout" Target="../slideLayouts/slideLayout4.xml"/><Relationship Id="rId10" Type="http://schemas.openxmlformats.org/officeDocument/2006/relationships/image" Target="../media/image11.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2.png"/><Relationship Id="rId2" Type="http://schemas.microsoft.com/office/2007/relationships/media" Target="../media/media1.mp4"/><Relationship Id="rId1" Type="http://schemas.openxmlformats.org/officeDocument/2006/relationships/video" Target="../media/media1.mp4"/></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5.xml"/><Relationship Id="rId2" Type="http://schemas.openxmlformats.org/officeDocument/2006/relationships/image" Target="../media/image1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3.xml"/><Relationship Id="rId5" Type="http://schemas.openxmlformats.org/officeDocument/2006/relationships/image" Target="../media/image20.png"/><Relationship Id="rId4" Type="http://schemas.microsoft.com/office/2007/relationships/media" Target="../media/media2.mp3"/><Relationship Id="rId3" Type="http://schemas.openxmlformats.org/officeDocument/2006/relationships/audio" Target="../media/media2.mp3"/><Relationship Id="rId2" Type="http://schemas.openxmlformats.org/officeDocument/2006/relationships/image" Target="../media/image1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28"/>
          <p:cNvGrpSpPr/>
          <p:nvPr/>
        </p:nvGrpSpPr>
        <p:grpSpPr>
          <a:xfrm rot="906714">
            <a:off x="6889497" y="1214090"/>
            <a:ext cx="1149878" cy="1149878"/>
            <a:chOff x="6755990" y="1374375"/>
            <a:chExt cx="1149900" cy="1149900"/>
          </a:xfrm>
        </p:grpSpPr>
        <p:sp>
          <p:nvSpPr>
            <p:cNvPr id="220" name="Google Shape;220;p28"/>
            <p:cNvSpPr/>
            <p:nvPr/>
          </p:nvSpPr>
          <p:spPr>
            <a:xfrm>
              <a:off x="6755990" y="1374375"/>
              <a:ext cx="1149900" cy="1149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28"/>
            <p:cNvSpPr/>
            <p:nvPr/>
          </p:nvSpPr>
          <p:spPr>
            <a:xfrm>
              <a:off x="7020275" y="1661900"/>
              <a:ext cx="621322" cy="574842"/>
            </a:xfrm>
            <a:custGeom>
              <a:avLst/>
              <a:gdLst/>
              <a:ahLst/>
              <a:cxnLst/>
              <a:rect l="l" t="t" r="r" b="b"/>
              <a:pathLst>
                <a:path w="19383" h="17933" extrusionOk="0">
                  <a:moveTo>
                    <a:pt x="7201" y="1056"/>
                  </a:moveTo>
                  <a:cubicBezTo>
                    <a:pt x="8155" y="1056"/>
                    <a:pt x="9123" y="1463"/>
                    <a:pt x="9820" y="2374"/>
                  </a:cubicBezTo>
                  <a:cubicBezTo>
                    <a:pt x="9733" y="2444"/>
                    <a:pt x="9645" y="2514"/>
                    <a:pt x="9575" y="2601"/>
                  </a:cubicBezTo>
                  <a:cubicBezTo>
                    <a:pt x="9199" y="2977"/>
                    <a:pt x="9545" y="3497"/>
                    <a:pt x="9947" y="3497"/>
                  </a:cubicBezTo>
                  <a:cubicBezTo>
                    <a:pt x="10069" y="3497"/>
                    <a:pt x="10196" y="3449"/>
                    <a:pt x="10309" y="3335"/>
                  </a:cubicBezTo>
                  <a:cubicBezTo>
                    <a:pt x="10467" y="3195"/>
                    <a:pt x="10624" y="3056"/>
                    <a:pt x="10816" y="2951"/>
                  </a:cubicBezTo>
                  <a:cubicBezTo>
                    <a:pt x="11329" y="2615"/>
                    <a:pt x="11885" y="2463"/>
                    <a:pt x="12426" y="2463"/>
                  </a:cubicBezTo>
                  <a:cubicBezTo>
                    <a:pt x="13969" y="2463"/>
                    <a:pt x="15396" y="3699"/>
                    <a:pt x="15396" y="5433"/>
                  </a:cubicBezTo>
                  <a:cubicBezTo>
                    <a:pt x="15396" y="5643"/>
                    <a:pt x="15379" y="5835"/>
                    <a:pt x="15344" y="6045"/>
                  </a:cubicBezTo>
                  <a:cubicBezTo>
                    <a:pt x="15278" y="6377"/>
                    <a:pt x="15542" y="6677"/>
                    <a:pt x="15868" y="6677"/>
                  </a:cubicBezTo>
                  <a:cubicBezTo>
                    <a:pt x="15885" y="6677"/>
                    <a:pt x="15903" y="6676"/>
                    <a:pt x="15921" y="6674"/>
                  </a:cubicBezTo>
                  <a:cubicBezTo>
                    <a:pt x="17180" y="6674"/>
                    <a:pt x="18211" y="7688"/>
                    <a:pt x="18211" y="8947"/>
                  </a:cubicBezTo>
                  <a:cubicBezTo>
                    <a:pt x="18211" y="10205"/>
                    <a:pt x="17180" y="11219"/>
                    <a:pt x="15921" y="11219"/>
                  </a:cubicBezTo>
                  <a:lnTo>
                    <a:pt x="5082" y="11219"/>
                  </a:lnTo>
                  <a:cubicBezTo>
                    <a:pt x="2618" y="11219"/>
                    <a:pt x="1499" y="8160"/>
                    <a:pt x="3387" y="6587"/>
                  </a:cubicBezTo>
                  <a:lnTo>
                    <a:pt x="3387" y="6587"/>
                  </a:lnTo>
                  <a:cubicBezTo>
                    <a:pt x="3579" y="6919"/>
                    <a:pt x="3806" y="7216"/>
                    <a:pt x="4086" y="7478"/>
                  </a:cubicBezTo>
                  <a:cubicBezTo>
                    <a:pt x="4201" y="7597"/>
                    <a:pt x="4329" y="7647"/>
                    <a:pt x="4452" y="7647"/>
                  </a:cubicBezTo>
                  <a:cubicBezTo>
                    <a:pt x="4853" y="7647"/>
                    <a:pt x="5195" y="7119"/>
                    <a:pt x="4820" y="6744"/>
                  </a:cubicBezTo>
                  <a:cubicBezTo>
                    <a:pt x="4506" y="6412"/>
                    <a:pt x="4261" y="6045"/>
                    <a:pt x="4086" y="5625"/>
                  </a:cubicBezTo>
                  <a:cubicBezTo>
                    <a:pt x="3929" y="5223"/>
                    <a:pt x="3841" y="4804"/>
                    <a:pt x="3841" y="4402"/>
                  </a:cubicBezTo>
                  <a:cubicBezTo>
                    <a:pt x="3841" y="2352"/>
                    <a:pt x="5499" y="1056"/>
                    <a:pt x="7201" y="1056"/>
                  </a:cubicBezTo>
                  <a:close/>
                  <a:moveTo>
                    <a:pt x="10331" y="14785"/>
                  </a:moveTo>
                  <a:cubicBezTo>
                    <a:pt x="10598" y="14785"/>
                    <a:pt x="10851" y="14992"/>
                    <a:pt x="10851" y="15310"/>
                  </a:cubicBezTo>
                  <a:cubicBezTo>
                    <a:pt x="10851" y="15607"/>
                    <a:pt x="10624" y="15834"/>
                    <a:pt x="10327" y="15834"/>
                  </a:cubicBezTo>
                  <a:cubicBezTo>
                    <a:pt x="9855" y="15834"/>
                    <a:pt x="9628" y="15275"/>
                    <a:pt x="9960" y="14943"/>
                  </a:cubicBezTo>
                  <a:cubicBezTo>
                    <a:pt x="10068" y="14834"/>
                    <a:pt x="10201" y="14785"/>
                    <a:pt x="10331" y="14785"/>
                  </a:cubicBezTo>
                  <a:close/>
                  <a:moveTo>
                    <a:pt x="5428" y="15834"/>
                  </a:moveTo>
                  <a:cubicBezTo>
                    <a:pt x="5695" y="15834"/>
                    <a:pt x="5957" y="16041"/>
                    <a:pt x="5957" y="16359"/>
                  </a:cubicBezTo>
                  <a:cubicBezTo>
                    <a:pt x="5957" y="16656"/>
                    <a:pt x="5712" y="16883"/>
                    <a:pt x="5432" y="16883"/>
                  </a:cubicBezTo>
                  <a:cubicBezTo>
                    <a:pt x="4960" y="16883"/>
                    <a:pt x="4733" y="16324"/>
                    <a:pt x="5065" y="15992"/>
                  </a:cubicBezTo>
                  <a:cubicBezTo>
                    <a:pt x="5168" y="15883"/>
                    <a:pt x="5299" y="15834"/>
                    <a:pt x="5428" y="15834"/>
                  </a:cubicBezTo>
                  <a:close/>
                  <a:moveTo>
                    <a:pt x="15226" y="15834"/>
                  </a:moveTo>
                  <a:cubicBezTo>
                    <a:pt x="15493" y="15834"/>
                    <a:pt x="15746" y="16041"/>
                    <a:pt x="15746" y="16359"/>
                  </a:cubicBezTo>
                  <a:cubicBezTo>
                    <a:pt x="15746" y="16656"/>
                    <a:pt x="15519" y="16883"/>
                    <a:pt x="15222" y="16883"/>
                  </a:cubicBezTo>
                  <a:cubicBezTo>
                    <a:pt x="14767" y="16883"/>
                    <a:pt x="14522" y="16324"/>
                    <a:pt x="14855" y="15992"/>
                  </a:cubicBezTo>
                  <a:cubicBezTo>
                    <a:pt x="14963" y="15883"/>
                    <a:pt x="15096" y="15834"/>
                    <a:pt x="15226" y="15834"/>
                  </a:cubicBezTo>
                  <a:close/>
                  <a:moveTo>
                    <a:pt x="7206" y="1"/>
                  </a:moveTo>
                  <a:cubicBezTo>
                    <a:pt x="4969" y="1"/>
                    <a:pt x="2781" y="1694"/>
                    <a:pt x="2792" y="4384"/>
                  </a:cubicBezTo>
                  <a:cubicBezTo>
                    <a:pt x="2792" y="4786"/>
                    <a:pt x="2845" y="5188"/>
                    <a:pt x="2950" y="5590"/>
                  </a:cubicBezTo>
                  <a:cubicBezTo>
                    <a:pt x="1" y="7632"/>
                    <a:pt x="1458" y="12268"/>
                    <a:pt x="5062" y="12268"/>
                  </a:cubicBezTo>
                  <a:cubicBezTo>
                    <a:pt x="5069" y="12268"/>
                    <a:pt x="5076" y="12268"/>
                    <a:pt x="5082" y="12268"/>
                  </a:cubicBezTo>
                  <a:lnTo>
                    <a:pt x="5957" y="12268"/>
                  </a:lnTo>
                  <a:lnTo>
                    <a:pt x="5957" y="12915"/>
                  </a:lnTo>
                  <a:lnTo>
                    <a:pt x="5135" y="13474"/>
                  </a:lnTo>
                  <a:cubicBezTo>
                    <a:pt x="4995" y="13562"/>
                    <a:pt x="4908" y="13719"/>
                    <a:pt x="4908" y="13911"/>
                  </a:cubicBezTo>
                  <a:lnTo>
                    <a:pt x="4908" y="14873"/>
                  </a:lnTo>
                  <a:cubicBezTo>
                    <a:pt x="3229" y="15467"/>
                    <a:pt x="3649" y="17932"/>
                    <a:pt x="5415" y="17932"/>
                  </a:cubicBezTo>
                  <a:cubicBezTo>
                    <a:pt x="7198" y="17932"/>
                    <a:pt x="7617" y="15467"/>
                    <a:pt x="5939" y="14873"/>
                  </a:cubicBezTo>
                  <a:lnTo>
                    <a:pt x="5939" y="14191"/>
                  </a:lnTo>
                  <a:lnTo>
                    <a:pt x="6761" y="13649"/>
                  </a:lnTo>
                  <a:cubicBezTo>
                    <a:pt x="6918" y="13544"/>
                    <a:pt x="7005" y="13387"/>
                    <a:pt x="7005" y="13212"/>
                  </a:cubicBezTo>
                  <a:lnTo>
                    <a:pt x="7005" y="12251"/>
                  </a:lnTo>
                  <a:lnTo>
                    <a:pt x="9802" y="12251"/>
                  </a:lnTo>
                  <a:lnTo>
                    <a:pt x="9802" y="13824"/>
                  </a:lnTo>
                  <a:cubicBezTo>
                    <a:pt x="8124" y="14401"/>
                    <a:pt x="8544" y="16883"/>
                    <a:pt x="10309" y="16883"/>
                  </a:cubicBezTo>
                  <a:cubicBezTo>
                    <a:pt x="12093" y="16883"/>
                    <a:pt x="12512" y="14401"/>
                    <a:pt x="10851" y="13824"/>
                  </a:cubicBezTo>
                  <a:lnTo>
                    <a:pt x="10851" y="12251"/>
                  </a:lnTo>
                  <a:lnTo>
                    <a:pt x="13648" y="12251"/>
                  </a:lnTo>
                  <a:lnTo>
                    <a:pt x="13648" y="13212"/>
                  </a:lnTo>
                  <a:cubicBezTo>
                    <a:pt x="13648" y="13387"/>
                    <a:pt x="13736" y="13544"/>
                    <a:pt x="13876" y="13649"/>
                  </a:cubicBezTo>
                  <a:lnTo>
                    <a:pt x="14697" y="14191"/>
                  </a:lnTo>
                  <a:lnTo>
                    <a:pt x="14697" y="14873"/>
                  </a:lnTo>
                  <a:cubicBezTo>
                    <a:pt x="13019" y="15467"/>
                    <a:pt x="13456" y="17932"/>
                    <a:pt x="15222" y="17932"/>
                  </a:cubicBezTo>
                  <a:cubicBezTo>
                    <a:pt x="16987" y="17932"/>
                    <a:pt x="17407" y="15467"/>
                    <a:pt x="15746" y="14873"/>
                  </a:cubicBezTo>
                  <a:lnTo>
                    <a:pt x="15746" y="13911"/>
                  </a:lnTo>
                  <a:cubicBezTo>
                    <a:pt x="15746" y="13719"/>
                    <a:pt x="15659" y="13562"/>
                    <a:pt x="15501" y="13474"/>
                  </a:cubicBezTo>
                  <a:lnTo>
                    <a:pt x="14697" y="12915"/>
                  </a:lnTo>
                  <a:lnTo>
                    <a:pt x="14697" y="12268"/>
                  </a:lnTo>
                  <a:lnTo>
                    <a:pt x="15921" y="12268"/>
                  </a:lnTo>
                  <a:cubicBezTo>
                    <a:pt x="17652" y="12268"/>
                    <a:pt x="19103" y="10940"/>
                    <a:pt x="19242" y="9209"/>
                  </a:cubicBezTo>
                  <a:cubicBezTo>
                    <a:pt x="19382" y="7478"/>
                    <a:pt x="18159" y="5922"/>
                    <a:pt x="16445" y="5660"/>
                  </a:cubicBezTo>
                  <a:lnTo>
                    <a:pt x="16445" y="5433"/>
                  </a:lnTo>
                  <a:cubicBezTo>
                    <a:pt x="16432" y="3105"/>
                    <a:pt x="14519" y="1407"/>
                    <a:pt x="12408" y="1407"/>
                  </a:cubicBezTo>
                  <a:cubicBezTo>
                    <a:pt x="11840" y="1407"/>
                    <a:pt x="11258" y="1530"/>
                    <a:pt x="10694" y="1797"/>
                  </a:cubicBezTo>
                  <a:cubicBezTo>
                    <a:pt x="9784" y="556"/>
                    <a:pt x="8487" y="1"/>
                    <a:pt x="7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2" name="Google Shape;222;p28"/>
          <p:cNvSpPr txBox="1">
            <a:spLocks noGrp="1"/>
          </p:cNvSpPr>
          <p:nvPr>
            <p:ph type="ctrTitle"/>
          </p:nvPr>
        </p:nvSpPr>
        <p:spPr>
          <a:xfrm>
            <a:off x="714175" y="969450"/>
            <a:ext cx="5854218" cy="229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t>Cloud computing/</a:t>
            </a:r>
            <a:br>
              <a:rPr lang="en-GB" dirty="0"/>
            </a:br>
            <a:r>
              <a:rPr lang="en-GB" dirty="0"/>
              <a:t>Improving health</a:t>
            </a:r>
            <a:br>
              <a:rPr lang="en-GB" dirty="0"/>
            </a:br>
            <a:endParaRPr dirty="0"/>
          </a:p>
        </p:txBody>
      </p:sp>
      <p:sp>
        <p:nvSpPr>
          <p:cNvPr id="223" name="Google Shape;223;p28"/>
          <p:cNvSpPr txBox="1">
            <a:spLocks noGrp="1"/>
          </p:cNvSpPr>
          <p:nvPr>
            <p:ph type="subTitle" idx="1"/>
          </p:nvPr>
        </p:nvSpPr>
        <p:spPr>
          <a:xfrm rot="-59659">
            <a:off x="713873" y="3647833"/>
            <a:ext cx="5238189" cy="52687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dirty="0"/>
              <a:t>Units 11 &amp; 12</a:t>
            </a:r>
            <a:endParaRPr dirty="0"/>
          </a:p>
        </p:txBody>
      </p:sp>
      <p:cxnSp>
        <p:nvCxnSpPr>
          <p:cNvPr id="224" name="Google Shape;224;p28"/>
          <p:cNvCxnSpPr/>
          <p:nvPr/>
        </p:nvCxnSpPr>
        <p:spPr>
          <a:xfrm>
            <a:off x="725550" y="3308300"/>
            <a:ext cx="2595000" cy="0"/>
          </a:xfrm>
          <a:prstGeom prst="straightConnector1">
            <a:avLst/>
          </a:prstGeom>
          <a:noFill/>
          <a:ln w="9525" cap="flat" cmpd="sng">
            <a:solidFill>
              <a:schemeClr val="accent1"/>
            </a:solidFill>
            <a:prstDash val="solid"/>
            <a:round/>
            <a:headEnd type="none" w="med" len="med"/>
            <a:tailEnd type="none" w="med" len="med"/>
          </a:ln>
        </p:spPr>
      </p:cxnSp>
      <p:grpSp>
        <p:nvGrpSpPr>
          <p:cNvPr id="225" name="Google Shape;225;p28"/>
          <p:cNvGrpSpPr/>
          <p:nvPr/>
        </p:nvGrpSpPr>
        <p:grpSpPr>
          <a:xfrm rot="-762542">
            <a:off x="7723050" y="1879166"/>
            <a:ext cx="1149900" cy="1149900"/>
            <a:chOff x="7144390" y="2062575"/>
            <a:chExt cx="1149900" cy="1149900"/>
          </a:xfrm>
        </p:grpSpPr>
        <p:sp>
          <p:nvSpPr>
            <p:cNvPr id="226" name="Google Shape;226;p28"/>
            <p:cNvSpPr/>
            <p:nvPr/>
          </p:nvSpPr>
          <p:spPr>
            <a:xfrm>
              <a:off x="7144390" y="2062575"/>
              <a:ext cx="1149900" cy="1149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7" name="Google Shape;227;p28"/>
            <p:cNvGrpSpPr/>
            <p:nvPr/>
          </p:nvGrpSpPr>
          <p:grpSpPr>
            <a:xfrm>
              <a:off x="7393719" y="2342761"/>
              <a:ext cx="651289" cy="589792"/>
              <a:chOff x="988338" y="1930075"/>
              <a:chExt cx="494750" cy="448000"/>
            </a:xfrm>
          </p:grpSpPr>
          <p:sp>
            <p:nvSpPr>
              <p:cNvPr id="228" name="Google Shape;228;p28"/>
              <p:cNvSpPr/>
              <p:nvPr/>
            </p:nvSpPr>
            <p:spPr>
              <a:xfrm>
                <a:off x="988338" y="1930075"/>
                <a:ext cx="494750" cy="448000"/>
              </a:xfrm>
              <a:custGeom>
                <a:avLst/>
                <a:gdLst/>
                <a:ahLst/>
                <a:cxnLst/>
                <a:rect l="l" t="t" r="r" b="b"/>
                <a:pathLst>
                  <a:path w="19790" h="17920" extrusionOk="0">
                    <a:moveTo>
                      <a:pt x="7129" y="1042"/>
                    </a:moveTo>
                    <a:cubicBezTo>
                      <a:pt x="8081" y="1042"/>
                      <a:pt x="9046" y="1450"/>
                      <a:pt x="9738" y="2361"/>
                    </a:cubicBezTo>
                    <a:cubicBezTo>
                      <a:pt x="9651" y="2431"/>
                      <a:pt x="9581" y="2501"/>
                      <a:pt x="9493" y="2589"/>
                    </a:cubicBezTo>
                    <a:cubicBezTo>
                      <a:pt x="9167" y="2969"/>
                      <a:pt x="9496" y="3456"/>
                      <a:pt x="9897" y="3456"/>
                    </a:cubicBezTo>
                    <a:cubicBezTo>
                      <a:pt x="10012" y="3456"/>
                      <a:pt x="10132" y="3416"/>
                      <a:pt x="10245" y="3323"/>
                    </a:cubicBezTo>
                    <a:cubicBezTo>
                      <a:pt x="10385" y="3183"/>
                      <a:pt x="10560" y="3043"/>
                      <a:pt x="10734" y="2938"/>
                    </a:cubicBezTo>
                    <a:cubicBezTo>
                      <a:pt x="11250" y="2601"/>
                      <a:pt x="11808" y="2448"/>
                      <a:pt x="12352" y="2448"/>
                    </a:cubicBezTo>
                    <a:cubicBezTo>
                      <a:pt x="13892" y="2448"/>
                      <a:pt x="15315" y="3676"/>
                      <a:pt x="15315" y="5420"/>
                    </a:cubicBezTo>
                    <a:cubicBezTo>
                      <a:pt x="15315" y="5630"/>
                      <a:pt x="15297" y="5823"/>
                      <a:pt x="15262" y="6032"/>
                    </a:cubicBezTo>
                    <a:cubicBezTo>
                      <a:pt x="15196" y="6364"/>
                      <a:pt x="15460" y="6664"/>
                      <a:pt x="15786" y="6664"/>
                    </a:cubicBezTo>
                    <a:cubicBezTo>
                      <a:pt x="15803" y="6664"/>
                      <a:pt x="15821" y="6663"/>
                      <a:pt x="15839" y="6662"/>
                    </a:cubicBezTo>
                    <a:cubicBezTo>
                      <a:pt x="17098" y="6662"/>
                      <a:pt x="18129" y="7676"/>
                      <a:pt x="18129" y="8934"/>
                    </a:cubicBezTo>
                    <a:cubicBezTo>
                      <a:pt x="18129" y="10175"/>
                      <a:pt x="17098" y="11207"/>
                      <a:pt x="15839" y="11207"/>
                    </a:cubicBezTo>
                    <a:lnTo>
                      <a:pt x="15507" y="11207"/>
                    </a:lnTo>
                    <a:cubicBezTo>
                      <a:pt x="14912" y="8777"/>
                      <a:pt x="12727" y="7081"/>
                      <a:pt x="10245" y="7081"/>
                    </a:cubicBezTo>
                    <a:cubicBezTo>
                      <a:pt x="7745" y="7081"/>
                      <a:pt x="5560" y="8777"/>
                      <a:pt x="4966" y="11207"/>
                    </a:cubicBezTo>
                    <a:cubicBezTo>
                      <a:pt x="3532" y="11189"/>
                      <a:pt x="2361" y="10018"/>
                      <a:pt x="2378" y="8585"/>
                    </a:cubicBezTo>
                    <a:cubicBezTo>
                      <a:pt x="2378" y="7798"/>
                      <a:pt x="2710" y="7064"/>
                      <a:pt x="3305" y="6574"/>
                    </a:cubicBezTo>
                    <a:cubicBezTo>
                      <a:pt x="3497" y="6889"/>
                      <a:pt x="3724" y="7204"/>
                      <a:pt x="4004" y="7466"/>
                    </a:cubicBezTo>
                    <a:cubicBezTo>
                      <a:pt x="4119" y="7585"/>
                      <a:pt x="4248" y="7634"/>
                      <a:pt x="4372" y="7634"/>
                    </a:cubicBezTo>
                    <a:cubicBezTo>
                      <a:pt x="4777" y="7634"/>
                      <a:pt x="5126" y="7106"/>
                      <a:pt x="4738" y="6732"/>
                    </a:cubicBezTo>
                    <a:cubicBezTo>
                      <a:pt x="4424" y="6399"/>
                      <a:pt x="4179" y="6015"/>
                      <a:pt x="4004" y="5595"/>
                    </a:cubicBezTo>
                    <a:cubicBezTo>
                      <a:pt x="3847" y="5211"/>
                      <a:pt x="3777" y="4791"/>
                      <a:pt x="3777" y="4372"/>
                    </a:cubicBezTo>
                    <a:cubicBezTo>
                      <a:pt x="3777" y="2334"/>
                      <a:pt x="5433" y="1042"/>
                      <a:pt x="7129" y="1042"/>
                    </a:cubicBezTo>
                    <a:close/>
                    <a:moveTo>
                      <a:pt x="2889" y="15822"/>
                    </a:moveTo>
                    <a:cubicBezTo>
                      <a:pt x="3156" y="15822"/>
                      <a:pt x="3410" y="16029"/>
                      <a:pt x="3410" y="16346"/>
                    </a:cubicBezTo>
                    <a:cubicBezTo>
                      <a:pt x="3410" y="16643"/>
                      <a:pt x="3182" y="16871"/>
                      <a:pt x="2885" y="16871"/>
                    </a:cubicBezTo>
                    <a:cubicBezTo>
                      <a:pt x="2413" y="16871"/>
                      <a:pt x="2186" y="16311"/>
                      <a:pt x="2518" y="15979"/>
                    </a:cubicBezTo>
                    <a:cubicBezTo>
                      <a:pt x="2627" y="15871"/>
                      <a:pt x="2760" y="15822"/>
                      <a:pt x="2889" y="15822"/>
                    </a:cubicBezTo>
                    <a:close/>
                    <a:moveTo>
                      <a:pt x="10203" y="8131"/>
                    </a:moveTo>
                    <a:cubicBezTo>
                      <a:pt x="12447" y="8131"/>
                      <a:pt x="14603" y="9880"/>
                      <a:pt x="14615" y="12518"/>
                    </a:cubicBezTo>
                    <a:cubicBezTo>
                      <a:pt x="14615" y="14930"/>
                      <a:pt x="12657" y="16888"/>
                      <a:pt x="10245" y="16888"/>
                    </a:cubicBezTo>
                    <a:cubicBezTo>
                      <a:pt x="6347" y="16888"/>
                      <a:pt x="4389" y="12168"/>
                      <a:pt x="7151" y="9424"/>
                    </a:cubicBezTo>
                    <a:cubicBezTo>
                      <a:pt x="8038" y="8530"/>
                      <a:pt x="9131" y="8131"/>
                      <a:pt x="10203" y="8131"/>
                    </a:cubicBezTo>
                    <a:close/>
                    <a:moveTo>
                      <a:pt x="17581" y="15826"/>
                    </a:moveTo>
                    <a:cubicBezTo>
                      <a:pt x="17852" y="15826"/>
                      <a:pt x="18112" y="16042"/>
                      <a:pt x="18112" y="16364"/>
                    </a:cubicBezTo>
                    <a:cubicBezTo>
                      <a:pt x="18112" y="16643"/>
                      <a:pt x="17867" y="16888"/>
                      <a:pt x="17587" y="16888"/>
                    </a:cubicBezTo>
                    <a:cubicBezTo>
                      <a:pt x="17115" y="16871"/>
                      <a:pt x="16888" y="16311"/>
                      <a:pt x="17220" y="15979"/>
                    </a:cubicBezTo>
                    <a:cubicBezTo>
                      <a:pt x="17326" y="15873"/>
                      <a:pt x="17455" y="15826"/>
                      <a:pt x="17581" y="15826"/>
                    </a:cubicBezTo>
                    <a:close/>
                    <a:moveTo>
                      <a:pt x="7126" y="0"/>
                    </a:moveTo>
                    <a:cubicBezTo>
                      <a:pt x="4892" y="0"/>
                      <a:pt x="2710" y="1690"/>
                      <a:pt x="2710" y="4372"/>
                    </a:cubicBezTo>
                    <a:cubicBezTo>
                      <a:pt x="2710" y="4774"/>
                      <a:pt x="2763" y="5176"/>
                      <a:pt x="2885" y="5560"/>
                    </a:cubicBezTo>
                    <a:cubicBezTo>
                      <a:pt x="1" y="7571"/>
                      <a:pt x="1312" y="12081"/>
                      <a:pt x="4826" y="12256"/>
                    </a:cubicBezTo>
                    <a:lnTo>
                      <a:pt x="4826" y="12500"/>
                    </a:lnTo>
                    <a:cubicBezTo>
                      <a:pt x="4826" y="12780"/>
                      <a:pt x="4843" y="13077"/>
                      <a:pt x="4896" y="13374"/>
                    </a:cubicBezTo>
                    <a:lnTo>
                      <a:pt x="2885" y="13374"/>
                    </a:lnTo>
                    <a:cubicBezTo>
                      <a:pt x="2606" y="13374"/>
                      <a:pt x="2361" y="13602"/>
                      <a:pt x="2378" y="13899"/>
                    </a:cubicBezTo>
                    <a:lnTo>
                      <a:pt x="2378" y="14860"/>
                    </a:lnTo>
                    <a:cubicBezTo>
                      <a:pt x="700" y="15455"/>
                      <a:pt x="1120" y="17920"/>
                      <a:pt x="2903" y="17920"/>
                    </a:cubicBezTo>
                    <a:cubicBezTo>
                      <a:pt x="4668" y="17920"/>
                      <a:pt x="5088" y="15455"/>
                      <a:pt x="3427" y="14860"/>
                    </a:cubicBezTo>
                    <a:lnTo>
                      <a:pt x="3427" y="14423"/>
                    </a:lnTo>
                    <a:lnTo>
                      <a:pt x="5175" y="14423"/>
                    </a:lnTo>
                    <a:cubicBezTo>
                      <a:pt x="5962" y="16539"/>
                      <a:pt x="7990" y="17920"/>
                      <a:pt x="10245" y="17920"/>
                    </a:cubicBezTo>
                    <a:cubicBezTo>
                      <a:pt x="12500" y="17920"/>
                      <a:pt x="14510" y="16539"/>
                      <a:pt x="15315" y="14423"/>
                    </a:cubicBezTo>
                    <a:lnTo>
                      <a:pt x="17063" y="14423"/>
                    </a:lnTo>
                    <a:lnTo>
                      <a:pt x="17063" y="14860"/>
                    </a:lnTo>
                    <a:cubicBezTo>
                      <a:pt x="15384" y="15455"/>
                      <a:pt x="15821" y="17920"/>
                      <a:pt x="17587" y="17920"/>
                    </a:cubicBezTo>
                    <a:cubicBezTo>
                      <a:pt x="19353" y="17920"/>
                      <a:pt x="19790" y="15455"/>
                      <a:pt x="18112" y="14860"/>
                    </a:cubicBezTo>
                    <a:lnTo>
                      <a:pt x="18112" y="13899"/>
                    </a:lnTo>
                    <a:cubicBezTo>
                      <a:pt x="18112" y="13602"/>
                      <a:pt x="17867" y="13374"/>
                      <a:pt x="17570" y="13374"/>
                    </a:cubicBezTo>
                    <a:lnTo>
                      <a:pt x="15594" y="13374"/>
                    </a:lnTo>
                    <a:cubicBezTo>
                      <a:pt x="15629" y="13077"/>
                      <a:pt x="15664" y="12798"/>
                      <a:pt x="15664" y="12500"/>
                    </a:cubicBezTo>
                    <a:lnTo>
                      <a:pt x="15664" y="12256"/>
                    </a:lnTo>
                    <a:lnTo>
                      <a:pt x="15839" y="12256"/>
                    </a:lnTo>
                    <a:cubicBezTo>
                      <a:pt x="17587" y="12256"/>
                      <a:pt x="19038" y="10927"/>
                      <a:pt x="19178" y="9179"/>
                    </a:cubicBezTo>
                    <a:cubicBezTo>
                      <a:pt x="19300" y="7448"/>
                      <a:pt x="18077" y="5910"/>
                      <a:pt x="16363" y="5648"/>
                    </a:cubicBezTo>
                    <a:lnTo>
                      <a:pt x="16363" y="5420"/>
                    </a:lnTo>
                    <a:cubicBezTo>
                      <a:pt x="16350" y="3093"/>
                      <a:pt x="14437" y="1394"/>
                      <a:pt x="12326" y="1394"/>
                    </a:cubicBezTo>
                    <a:cubicBezTo>
                      <a:pt x="11758" y="1394"/>
                      <a:pt x="11176" y="1517"/>
                      <a:pt x="10612" y="1784"/>
                    </a:cubicBezTo>
                    <a:cubicBezTo>
                      <a:pt x="9697" y="551"/>
                      <a:pt x="8403" y="0"/>
                      <a:pt x="7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28"/>
              <p:cNvSpPr/>
              <p:nvPr/>
            </p:nvSpPr>
            <p:spPr>
              <a:xfrm>
                <a:off x="1165338" y="2229450"/>
                <a:ext cx="157800" cy="26250"/>
              </a:xfrm>
              <a:custGeom>
                <a:avLst/>
                <a:gdLst/>
                <a:ahLst/>
                <a:cxnLst/>
                <a:rect l="l" t="t" r="r" b="b"/>
                <a:pathLst>
                  <a:path w="6312" h="1050" extrusionOk="0">
                    <a:moveTo>
                      <a:pt x="700" y="1"/>
                    </a:moveTo>
                    <a:cubicBezTo>
                      <a:pt x="1" y="1"/>
                      <a:pt x="1" y="1050"/>
                      <a:pt x="700" y="1050"/>
                    </a:cubicBezTo>
                    <a:lnTo>
                      <a:pt x="5612" y="1050"/>
                    </a:lnTo>
                    <a:cubicBezTo>
                      <a:pt x="6312" y="1050"/>
                      <a:pt x="6312" y="1"/>
                      <a:pt x="5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30" name="Google Shape;230;p28"/>
          <p:cNvGrpSpPr/>
          <p:nvPr/>
        </p:nvGrpSpPr>
        <p:grpSpPr>
          <a:xfrm rot="-522130">
            <a:off x="6889608" y="2571860"/>
            <a:ext cx="1149914" cy="1149914"/>
            <a:chOff x="6598350" y="2932555"/>
            <a:chExt cx="1149900" cy="1149900"/>
          </a:xfrm>
        </p:grpSpPr>
        <p:sp>
          <p:nvSpPr>
            <p:cNvPr id="231" name="Google Shape;231;p28"/>
            <p:cNvSpPr/>
            <p:nvPr/>
          </p:nvSpPr>
          <p:spPr>
            <a:xfrm>
              <a:off x="6598350" y="2932555"/>
              <a:ext cx="1149900" cy="1149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2" name="Google Shape;232;p28"/>
            <p:cNvGrpSpPr/>
            <p:nvPr/>
          </p:nvGrpSpPr>
          <p:grpSpPr>
            <a:xfrm>
              <a:off x="6855332" y="3212566"/>
              <a:ext cx="636203" cy="590041"/>
              <a:chOff x="3960163" y="2623325"/>
              <a:chExt cx="483400" cy="448325"/>
            </a:xfrm>
          </p:grpSpPr>
          <p:sp>
            <p:nvSpPr>
              <p:cNvPr id="233" name="Google Shape;233;p28"/>
              <p:cNvSpPr/>
              <p:nvPr/>
            </p:nvSpPr>
            <p:spPr>
              <a:xfrm>
                <a:off x="3960163" y="2623325"/>
                <a:ext cx="483400" cy="448325"/>
              </a:xfrm>
              <a:custGeom>
                <a:avLst/>
                <a:gdLst/>
                <a:ahLst/>
                <a:cxnLst/>
                <a:rect l="l" t="t" r="r" b="b"/>
                <a:pathLst>
                  <a:path w="19336" h="17933" extrusionOk="0">
                    <a:moveTo>
                      <a:pt x="7092" y="1047"/>
                    </a:moveTo>
                    <a:cubicBezTo>
                      <a:pt x="8095" y="1047"/>
                      <a:pt x="9081" y="1503"/>
                      <a:pt x="9721" y="2357"/>
                    </a:cubicBezTo>
                    <a:cubicBezTo>
                      <a:pt x="9651" y="2426"/>
                      <a:pt x="9563" y="2496"/>
                      <a:pt x="9493" y="2566"/>
                    </a:cubicBezTo>
                    <a:cubicBezTo>
                      <a:pt x="9102" y="2957"/>
                      <a:pt x="9460" y="3494"/>
                      <a:pt x="9877" y="3494"/>
                    </a:cubicBezTo>
                    <a:cubicBezTo>
                      <a:pt x="10001" y="3494"/>
                      <a:pt x="10129" y="3447"/>
                      <a:pt x="10245" y="3335"/>
                    </a:cubicBezTo>
                    <a:cubicBezTo>
                      <a:pt x="10385" y="3178"/>
                      <a:pt x="10560" y="3056"/>
                      <a:pt x="10735" y="2933"/>
                    </a:cubicBezTo>
                    <a:cubicBezTo>
                      <a:pt x="11247" y="2598"/>
                      <a:pt x="11803" y="2446"/>
                      <a:pt x="12345" y="2446"/>
                    </a:cubicBezTo>
                    <a:cubicBezTo>
                      <a:pt x="13893" y="2446"/>
                      <a:pt x="15328" y="3685"/>
                      <a:pt x="15315" y="5433"/>
                    </a:cubicBezTo>
                    <a:cubicBezTo>
                      <a:pt x="15315" y="5626"/>
                      <a:pt x="15297" y="5835"/>
                      <a:pt x="15262" y="6028"/>
                    </a:cubicBezTo>
                    <a:cubicBezTo>
                      <a:pt x="15194" y="6351"/>
                      <a:pt x="15441" y="6658"/>
                      <a:pt x="15760" y="6658"/>
                    </a:cubicBezTo>
                    <a:cubicBezTo>
                      <a:pt x="15769" y="6658"/>
                      <a:pt x="15778" y="6657"/>
                      <a:pt x="15787" y="6657"/>
                    </a:cubicBezTo>
                    <a:lnTo>
                      <a:pt x="15839" y="6657"/>
                    </a:lnTo>
                    <a:cubicBezTo>
                      <a:pt x="17098" y="6657"/>
                      <a:pt x="18112" y="7671"/>
                      <a:pt x="18112" y="8929"/>
                    </a:cubicBezTo>
                    <a:cubicBezTo>
                      <a:pt x="18112" y="10188"/>
                      <a:pt x="17098" y="11202"/>
                      <a:pt x="15839" y="11202"/>
                    </a:cubicBezTo>
                    <a:lnTo>
                      <a:pt x="15507" y="11202"/>
                    </a:lnTo>
                    <a:cubicBezTo>
                      <a:pt x="14913" y="8772"/>
                      <a:pt x="12727" y="7059"/>
                      <a:pt x="10245" y="7059"/>
                    </a:cubicBezTo>
                    <a:cubicBezTo>
                      <a:pt x="7745" y="7059"/>
                      <a:pt x="5560" y="8772"/>
                      <a:pt x="4966" y="11202"/>
                    </a:cubicBezTo>
                    <a:cubicBezTo>
                      <a:pt x="2518" y="11185"/>
                      <a:pt x="1417" y="8125"/>
                      <a:pt x="3305" y="6552"/>
                    </a:cubicBezTo>
                    <a:lnTo>
                      <a:pt x="3305" y="6552"/>
                    </a:lnTo>
                    <a:cubicBezTo>
                      <a:pt x="3497" y="6884"/>
                      <a:pt x="3725" y="7199"/>
                      <a:pt x="3987" y="7461"/>
                    </a:cubicBezTo>
                    <a:cubicBezTo>
                      <a:pt x="4105" y="7575"/>
                      <a:pt x="4235" y="7622"/>
                      <a:pt x="4359" y="7622"/>
                    </a:cubicBezTo>
                    <a:cubicBezTo>
                      <a:pt x="4769" y="7622"/>
                      <a:pt x="5114" y="7103"/>
                      <a:pt x="4738" y="6727"/>
                    </a:cubicBezTo>
                    <a:cubicBezTo>
                      <a:pt x="4424" y="6395"/>
                      <a:pt x="4162" y="6010"/>
                      <a:pt x="4004" y="5591"/>
                    </a:cubicBezTo>
                    <a:cubicBezTo>
                      <a:pt x="3392" y="4052"/>
                      <a:pt x="4004" y="2287"/>
                      <a:pt x="5455" y="1482"/>
                    </a:cubicBezTo>
                    <a:cubicBezTo>
                      <a:pt x="5968" y="1188"/>
                      <a:pt x="6533" y="1047"/>
                      <a:pt x="7092" y="1047"/>
                    </a:cubicBezTo>
                    <a:close/>
                    <a:moveTo>
                      <a:pt x="10207" y="8126"/>
                    </a:moveTo>
                    <a:cubicBezTo>
                      <a:pt x="12455" y="8126"/>
                      <a:pt x="14615" y="9875"/>
                      <a:pt x="14615" y="12513"/>
                    </a:cubicBezTo>
                    <a:cubicBezTo>
                      <a:pt x="14615" y="14926"/>
                      <a:pt x="12657" y="16883"/>
                      <a:pt x="10245" y="16883"/>
                    </a:cubicBezTo>
                    <a:cubicBezTo>
                      <a:pt x="6347" y="16883"/>
                      <a:pt x="4389" y="12164"/>
                      <a:pt x="7151" y="9419"/>
                    </a:cubicBezTo>
                    <a:cubicBezTo>
                      <a:pt x="8038" y="8526"/>
                      <a:pt x="9133" y="8126"/>
                      <a:pt x="10207" y="8126"/>
                    </a:cubicBezTo>
                    <a:close/>
                    <a:moveTo>
                      <a:pt x="7128" y="1"/>
                    </a:moveTo>
                    <a:cubicBezTo>
                      <a:pt x="4895" y="1"/>
                      <a:pt x="2711" y="1694"/>
                      <a:pt x="2711" y="4384"/>
                    </a:cubicBezTo>
                    <a:cubicBezTo>
                      <a:pt x="2711" y="4786"/>
                      <a:pt x="2763" y="5188"/>
                      <a:pt x="2885" y="5573"/>
                    </a:cubicBezTo>
                    <a:cubicBezTo>
                      <a:pt x="1" y="7583"/>
                      <a:pt x="1312" y="12094"/>
                      <a:pt x="4826" y="12251"/>
                    </a:cubicBezTo>
                    <a:lnTo>
                      <a:pt x="4826" y="12496"/>
                    </a:lnTo>
                    <a:cubicBezTo>
                      <a:pt x="4826" y="15502"/>
                      <a:pt x="7238" y="17932"/>
                      <a:pt x="10245" y="17932"/>
                    </a:cubicBezTo>
                    <a:cubicBezTo>
                      <a:pt x="13234" y="17932"/>
                      <a:pt x="15664" y="15502"/>
                      <a:pt x="15664" y="12496"/>
                    </a:cubicBezTo>
                    <a:lnTo>
                      <a:pt x="15664" y="12251"/>
                    </a:lnTo>
                    <a:lnTo>
                      <a:pt x="15839" y="12251"/>
                    </a:lnTo>
                    <a:cubicBezTo>
                      <a:pt x="15862" y="12251"/>
                      <a:pt x="15884" y="12252"/>
                      <a:pt x="15906" y="12252"/>
                    </a:cubicBezTo>
                    <a:cubicBezTo>
                      <a:pt x="17642" y="12252"/>
                      <a:pt x="19075" y="10918"/>
                      <a:pt x="19213" y="9192"/>
                    </a:cubicBezTo>
                    <a:cubicBezTo>
                      <a:pt x="19335" y="7444"/>
                      <a:pt x="18094" y="5888"/>
                      <a:pt x="16364" y="5643"/>
                    </a:cubicBezTo>
                    <a:lnTo>
                      <a:pt x="16364" y="5416"/>
                    </a:lnTo>
                    <a:cubicBezTo>
                      <a:pt x="16350" y="3102"/>
                      <a:pt x="14437" y="1407"/>
                      <a:pt x="12327" y="1407"/>
                    </a:cubicBezTo>
                    <a:cubicBezTo>
                      <a:pt x="11759" y="1407"/>
                      <a:pt x="11176" y="1530"/>
                      <a:pt x="10612" y="1797"/>
                    </a:cubicBezTo>
                    <a:cubicBezTo>
                      <a:pt x="9702" y="556"/>
                      <a:pt x="8407" y="1"/>
                      <a:pt x="7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28"/>
              <p:cNvSpPr/>
              <p:nvPr/>
            </p:nvSpPr>
            <p:spPr>
              <a:xfrm>
                <a:off x="4104838" y="2872725"/>
                <a:ext cx="222475" cy="146050"/>
              </a:xfrm>
              <a:custGeom>
                <a:avLst/>
                <a:gdLst/>
                <a:ahLst/>
                <a:cxnLst/>
                <a:rect l="l" t="t" r="r" b="b"/>
                <a:pathLst>
                  <a:path w="8899" h="5842" extrusionOk="0">
                    <a:moveTo>
                      <a:pt x="2457" y="1"/>
                    </a:moveTo>
                    <a:cubicBezTo>
                      <a:pt x="2336" y="1"/>
                      <a:pt x="2210" y="48"/>
                      <a:pt x="2098" y="160"/>
                    </a:cubicBezTo>
                    <a:cubicBezTo>
                      <a:pt x="0" y="2257"/>
                      <a:pt x="1486" y="5841"/>
                      <a:pt x="4458" y="5841"/>
                    </a:cubicBezTo>
                    <a:cubicBezTo>
                      <a:pt x="7412" y="5841"/>
                      <a:pt x="8898" y="2257"/>
                      <a:pt x="6801" y="160"/>
                    </a:cubicBezTo>
                    <a:cubicBezTo>
                      <a:pt x="6696" y="64"/>
                      <a:pt x="6560" y="15"/>
                      <a:pt x="6427" y="15"/>
                    </a:cubicBezTo>
                    <a:cubicBezTo>
                      <a:pt x="6294" y="15"/>
                      <a:pt x="6162" y="64"/>
                      <a:pt x="6066" y="160"/>
                    </a:cubicBezTo>
                    <a:cubicBezTo>
                      <a:pt x="5857" y="369"/>
                      <a:pt x="5857" y="702"/>
                      <a:pt x="6066" y="911"/>
                    </a:cubicBezTo>
                    <a:cubicBezTo>
                      <a:pt x="7482" y="2345"/>
                      <a:pt x="6468" y="4792"/>
                      <a:pt x="4458" y="4792"/>
                    </a:cubicBezTo>
                    <a:cubicBezTo>
                      <a:pt x="2430" y="4792"/>
                      <a:pt x="1416" y="2345"/>
                      <a:pt x="2850" y="911"/>
                    </a:cubicBezTo>
                    <a:cubicBezTo>
                      <a:pt x="3227" y="534"/>
                      <a:pt x="286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28"/>
              <p:cNvSpPr/>
              <p:nvPr/>
            </p:nvSpPr>
            <p:spPr>
              <a:xfrm>
                <a:off x="4202738" y="2852675"/>
                <a:ext cx="26675" cy="78675"/>
              </a:xfrm>
              <a:custGeom>
                <a:avLst/>
                <a:gdLst/>
                <a:ahLst/>
                <a:cxnLst/>
                <a:rect l="l" t="t" r="r" b="b"/>
                <a:pathLst>
                  <a:path w="1067" h="3147" extrusionOk="0">
                    <a:moveTo>
                      <a:pt x="542" y="0"/>
                    </a:moveTo>
                    <a:cubicBezTo>
                      <a:pt x="280" y="0"/>
                      <a:pt x="18" y="175"/>
                      <a:pt x="18" y="525"/>
                    </a:cubicBezTo>
                    <a:lnTo>
                      <a:pt x="18" y="2622"/>
                    </a:lnTo>
                    <a:cubicBezTo>
                      <a:pt x="0" y="2902"/>
                      <a:pt x="245" y="3147"/>
                      <a:pt x="542" y="3147"/>
                    </a:cubicBezTo>
                    <a:cubicBezTo>
                      <a:pt x="822" y="3147"/>
                      <a:pt x="1066" y="2902"/>
                      <a:pt x="1066" y="2622"/>
                    </a:cubicBezTo>
                    <a:lnTo>
                      <a:pt x="1066" y="525"/>
                    </a:lnTo>
                    <a:cubicBezTo>
                      <a:pt x="1066" y="175"/>
                      <a:pt x="804" y="0"/>
                      <a:pt x="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36" name="Google Shape;236;p28"/>
          <p:cNvSpPr txBox="1">
            <a:spLocks noGrp="1"/>
          </p:cNvSpPr>
          <p:nvPr>
            <p:ph type="subTitle" idx="1"/>
          </p:nvPr>
        </p:nvSpPr>
        <p:spPr>
          <a:xfrm rot="540089">
            <a:off x="7802075" y="3057324"/>
            <a:ext cx="1857982" cy="438270"/>
          </a:xfrm>
          <a:prstGeom prst="rect">
            <a:avLst/>
          </a:prstGeom>
          <a:solidFill>
            <a:schemeClr val="dk2"/>
          </a:solidFill>
        </p:spPr>
        <p:txBody>
          <a:bodyPr spcFirstLastPara="1" wrap="square" lIns="0" tIns="0" rIns="0" bIns="0" anchor="ctr" anchorCtr="0">
            <a:noAutofit/>
          </a:bodyPr>
          <a:lstStyle/>
          <a:p>
            <a:pPr marL="0" lvl="0" indent="0" algn="ctr" rtl="0">
              <a:spcBef>
                <a:spcPts val="0"/>
              </a:spcBef>
              <a:spcAft>
                <a:spcPts val="0"/>
              </a:spcAft>
              <a:buNone/>
            </a:pPr>
            <a:r>
              <a:rPr lang="en-GB" sz="1900">
                <a:solidFill>
                  <a:schemeClr val="accent2"/>
                </a:solidFill>
                <a:latin typeface="Jost SemiBold"/>
                <a:ea typeface="Jost SemiBold"/>
                <a:cs typeface="Jost SemiBold"/>
                <a:sym typeface="Jost SemiBold"/>
              </a:rPr>
              <a:t>Computing</a:t>
            </a:r>
            <a:endParaRPr sz="1900">
              <a:solidFill>
                <a:schemeClr val="accent2"/>
              </a:solidFill>
              <a:latin typeface="Jost SemiBold"/>
              <a:ea typeface="Jost SemiBold"/>
              <a:cs typeface="Jost SemiBold"/>
              <a:sym typeface="Jost SemiBold"/>
            </a:endParaRPr>
          </a:p>
        </p:txBody>
      </p:sp>
      <p:sp>
        <p:nvSpPr>
          <p:cNvPr id="237" name="Google Shape;237;p28"/>
          <p:cNvSpPr txBox="1">
            <a:spLocks noGrp="1"/>
          </p:cNvSpPr>
          <p:nvPr>
            <p:ph type="subTitle" idx="1"/>
          </p:nvPr>
        </p:nvSpPr>
        <p:spPr>
          <a:xfrm rot="-457733" flipH="1">
            <a:off x="-247136" y="264239"/>
            <a:ext cx="1459821" cy="438321"/>
          </a:xfrm>
          <a:prstGeom prst="rect">
            <a:avLst/>
          </a:prstGeom>
          <a:solidFill>
            <a:schemeClr val="dk1"/>
          </a:solidFill>
        </p:spPr>
        <p:txBody>
          <a:bodyPr spcFirstLastPara="1" wrap="square" lIns="0" tIns="0" rIns="0" bIns="0" anchor="ctr" anchorCtr="0">
            <a:noAutofit/>
          </a:bodyPr>
          <a:lstStyle/>
          <a:p>
            <a:pPr marL="0" lvl="0" indent="0" algn="ctr" rtl="0">
              <a:spcBef>
                <a:spcPts val="0"/>
              </a:spcBef>
              <a:spcAft>
                <a:spcPts val="0"/>
              </a:spcAft>
              <a:buNone/>
            </a:pPr>
            <a:r>
              <a:rPr lang="en-GB" sz="1900">
                <a:solidFill>
                  <a:schemeClr val="accent2"/>
                </a:solidFill>
                <a:latin typeface="Jost SemiBold"/>
                <a:ea typeface="Jost SemiBold"/>
                <a:cs typeface="Jost SemiBold"/>
                <a:sym typeface="Jost SemiBold"/>
              </a:rPr>
              <a:t>Cloud</a:t>
            </a:r>
            <a:endParaRPr sz="1900">
              <a:solidFill>
                <a:schemeClr val="accent2"/>
              </a:solidFill>
              <a:latin typeface="Jost SemiBold"/>
              <a:ea typeface="Jost SemiBold"/>
              <a:cs typeface="Jost SemiBold"/>
              <a:sym typeface="Jost SemiBold"/>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pSp>
        <p:nvGrpSpPr>
          <p:cNvPr id="351" name="Google Shape;351;p34"/>
          <p:cNvGrpSpPr/>
          <p:nvPr/>
        </p:nvGrpSpPr>
        <p:grpSpPr>
          <a:xfrm rot="1015168">
            <a:off x="1179891" y="3630693"/>
            <a:ext cx="1149913" cy="1149913"/>
            <a:chOff x="1281298" y="3754362"/>
            <a:chExt cx="843600" cy="843600"/>
          </a:xfrm>
        </p:grpSpPr>
        <p:sp>
          <p:nvSpPr>
            <p:cNvPr id="352" name="Google Shape;352;p34"/>
            <p:cNvSpPr/>
            <p:nvPr/>
          </p:nvSpPr>
          <p:spPr>
            <a:xfrm>
              <a:off x="1281298" y="3754362"/>
              <a:ext cx="843600" cy="843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53" name="Google Shape;353;p34"/>
            <p:cNvGrpSpPr/>
            <p:nvPr/>
          </p:nvGrpSpPr>
          <p:grpSpPr>
            <a:xfrm>
              <a:off x="1479089" y="3970504"/>
              <a:ext cx="448020" cy="411291"/>
              <a:chOff x="3992088" y="3334725"/>
              <a:chExt cx="447975" cy="411250"/>
            </a:xfrm>
          </p:grpSpPr>
          <p:sp>
            <p:nvSpPr>
              <p:cNvPr id="354" name="Google Shape;354;p34"/>
              <p:cNvSpPr/>
              <p:nvPr/>
            </p:nvSpPr>
            <p:spPr>
              <a:xfrm>
                <a:off x="3992088" y="3334725"/>
                <a:ext cx="447975" cy="411250"/>
              </a:xfrm>
              <a:custGeom>
                <a:avLst/>
                <a:gdLst/>
                <a:ahLst/>
                <a:cxnLst/>
                <a:rect l="l" t="t" r="r" b="b"/>
                <a:pathLst>
                  <a:path w="17919" h="16450" extrusionOk="0">
                    <a:moveTo>
                      <a:pt x="5891" y="1049"/>
                    </a:moveTo>
                    <a:lnTo>
                      <a:pt x="7832" y="3321"/>
                    </a:lnTo>
                    <a:cubicBezTo>
                      <a:pt x="7919" y="3444"/>
                      <a:pt x="8077" y="3496"/>
                      <a:pt x="8234" y="3514"/>
                    </a:cubicBezTo>
                    <a:lnTo>
                      <a:pt x="16870" y="3514"/>
                    </a:lnTo>
                    <a:lnTo>
                      <a:pt x="16870" y="4912"/>
                    </a:lnTo>
                    <a:lnTo>
                      <a:pt x="1049" y="4912"/>
                    </a:lnTo>
                    <a:lnTo>
                      <a:pt x="1049" y="1049"/>
                    </a:lnTo>
                    <a:close/>
                    <a:moveTo>
                      <a:pt x="16870" y="5961"/>
                    </a:moveTo>
                    <a:lnTo>
                      <a:pt x="16870" y="15401"/>
                    </a:lnTo>
                    <a:lnTo>
                      <a:pt x="1049" y="15401"/>
                    </a:lnTo>
                    <a:lnTo>
                      <a:pt x="1049" y="5961"/>
                    </a:lnTo>
                    <a:close/>
                    <a:moveTo>
                      <a:pt x="525" y="0"/>
                    </a:moveTo>
                    <a:cubicBezTo>
                      <a:pt x="227" y="0"/>
                      <a:pt x="0" y="227"/>
                      <a:pt x="0" y="524"/>
                    </a:cubicBezTo>
                    <a:lnTo>
                      <a:pt x="0" y="15925"/>
                    </a:lnTo>
                    <a:cubicBezTo>
                      <a:pt x="0" y="16205"/>
                      <a:pt x="227" y="16450"/>
                      <a:pt x="525" y="16450"/>
                    </a:cubicBezTo>
                    <a:lnTo>
                      <a:pt x="17394" y="16450"/>
                    </a:lnTo>
                    <a:cubicBezTo>
                      <a:pt x="17691" y="16450"/>
                      <a:pt x="17919" y="16205"/>
                      <a:pt x="17919" y="15925"/>
                    </a:cubicBezTo>
                    <a:lnTo>
                      <a:pt x="17919" y="2972"/>
                    </a:lnTo>
                    <a:cubicBezTo>
                      <a:pt x="17919" y="2692"/>
                      <a:pt x="17691" y="2447"/>
                      <a:pt x="17394" y="2447"/>
                    </a:cubicBezTo>
                    <a:lnTo>
                      <a:pt x="8461" y="2447"/>
                    </a:lnTo>
                    <a:lnTo>
                      <a:pt x="6521" y="192"/>
                    </a:lnTo>
                    <a:cubicBezTo>
                      <a:pt x="6416" y="70"/>
                      <a:pt x="6276" y="0"/>
                      <a:pt x="6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34"/>
              <p:cNvSpPr/>
              <p:nvPr/>
            </p:nvSpPr>
            <p:spPr>
              <a:xfrm>
                <a:off x="4064188" y="3509700"/>
                <a:ext cx="286275" cy="183850"/>
              </a:xfrm>
              <a:custGeom>
                <a:avLst/>
                <a:gdLst/>
                <a:ahLst/>
                <a:cxnLst/>
                <a:rect l="l" t="t" r="r" b="b"/>
                <a:pathLst>
                  <a:path w="11451" h="7354" extrusionOk="0">
                    <a:moveTo>
                      <a:pt x="4307" y="1052"/>
                    </a:moveTo>
                    <a:cubicBezTo>
                      <a:pt x="4717" y="1052"/>
                      <a:pt x="5135" y="1206"/>
                      <a:pt x="5472" y="1549"/>
                    </a:cubicBezTo>
                    <a:cubicBezTo>
                      <a:pt x="5139" y="1936"/>
                      <a:pt x="5477" y="2425"/>
                      <a:pt x="5874" y="2425"/>
                    </a:cubicBezTo>
                    <a:cubicBezTo>
                      <a:pt x="5997" y="2425"/>
                      <a:pt x="6125" y="2378"/>
                      <a:pt x="6241" y="2266"/>
                    </a:cubicBezTo>
                    <a:cubicBezTo>
                      <a:pt x="6294" y="2196"/>
                      <a:pt x="6381" y="2144"/>
                      <a:pt x="6451" y="2091"/>
                    </a:cubicBezTo>
                    <a:lnTo>
                      <a:pt x="6469" y="2074"/>
                    </a:lnTo>
                    <a:cubicBezTo>
                      <a:pt x="6714" y="1921"/>
                      <a:pt x="6975" y="1852"/>
                      <a:pt x="7228" y="1852"/>
                    </a:cubicBezTo>
                    <a:cubicBezTo>
                      <a:pt x="8077" y="1852"/>
                      <a:pt x="8842" y="2622"/>
                      <a:pt x="8654" y="3577"/>
                    </a:cubicBezTo>
                    <a:cubicBezTo>
                      <a:pt x="8584" y="3909"/>
                      <a:pt x="8846" y="4207"/>
                      <a:pt x="9178" y="4207"/>
                    </a:cubicBezTo>
                    <a:lnTo>
                      <a:pt x="9213" y="4207"/>
                    </a:lnTo>
                    <a:cubicBezTo>
                      <a:pt x="10559" y="4276"/>
                      <a:pt x="10542" y="6252"/>
                      <a:pt x="9213" y="6304"/>
                    </a:cubicBezTo>
                    <a:lnTo>
                      <a:pt x="3130" y="6304"/>
                    </a:lnTo>
                    <a:cubicBezTo>
                      <a:pt x="2081" y="6304"/>
                      <a:pt x="1504" y="5116"/>
                      <a:pt x="2133" y="4294"/>
                    </a:cubicBezTo>
                    <a:lnTo>
                      <a:pt x="2133" y="4294"/>
                    </a:lnTo>
                    <a:cubicBezTo>
                      <a:pt x="2221" y="4399"/>
                      <a:pt x="2308" y="4504"/>
                      <a:pt x="2395" y="4591"/>
                    </a:cubicBezTo>
                    <a:cubicBezTo>
                      <a:pt x="2500" y="4696"/>
                      <a:pt x="2636" y="4748"/>
                      <a:pt x="2771" y="4748"/>
                    </a:cubicBezTo>
                    <a:cubicBezTo>
                      <a:pt x="2907" y="4748"/>
                      <a:pt x="3042" y="4696"/>
                      <a:pt x="3147" y="4591"/>
                    </a:cubicBezTo>
                    <a:cubicBezTo>
                      <a:pt x="3357" y="4399"/>
                      <a:pt x="3357" y="4067"/>
                      <a:pt x="3147" y="3857"/>
                    </a:cubicBezTo>
                    <a:cubicBezTo>
                      <a:pt x="2833" y="3542"/>
                      <a:pt x="2658" y="3123"/>
                      <a:pt x="2658" y="2703"/>
                    </a:cubicBezTo>
                    <a:cubicBezTo>
                      <a:pt x="2658" y="1703"/>
                      <a:pt x="3465" y="1052"/>
                      <a:pt x="4307" y="1052"/>
                    </a:cubicBezTo>
                    <a:close/>
                    <a:moveTo>
                      <a:pt x="4326" y="0"/>
                    </a:moveTo>
                    <a:cubicBezTo>
                      <a:pt x="2946" y="0"/>
                      <a:pt x="1609" y="1052"/>
                      <a:pt x="1609" y="2686"/>
                    </a:cubicBezTo>
                    <a:cubicBezTo>
                      <a:pt x="1609" y="2895"/>
                      <a:pt x="1626" y="3088"/>
                      <a:pt x="1679" y="3280"/>
                    </a:cubicBezTo>
                    <a:cubicBezTo>
                      <a:pt x="1" y="4644"/>
                      <a:pt x="962" y="7353"/>
                      <a:pt x="3130" y="7353"/>
                    </a:cubicBezTo>
                    <a:lnTo>
                      <a:pt x="9231" y="7353"/>
                    </a:lnTo>
                    <a:cubicBezTo>
                      <a:pt x="10280" y="7353"/>
                      <a:pt x="11171" y="6566"/>
                      <a:pt x="11311" y="5518"/>
                    </a:cubicBezTo>
                    <a:cubicBezTo>
                      <a:pt x="11451" y="4469"/>
                      <a:pt x="10769" y="3490"/>
                      <a:pt x="9755" y="3228"/>
                    </a:cubicBezTo>
                    <a:cubicBezTo>
                      <a:pt x="9712" y="1817"/>
                      <a:pt x="8554" y="789"/>
                      <a:pt x="7256" y="789"/>
                    </a:cubicBezTo>
                    <a:cubicBezTo>
                      <a:pt x="6962" y="789"/>
                      <a:pt x="6661" y="842"/>
                      <a:pt x="6364" y="955"/>
                    </a:cubicBezTo>
                    <a:cubicBezTo>
                      <a:pt x="5801" y="295"/>
                      <a:pt x="5057" y="0"/>
                      <a:pt x="4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56" name="Google Shape;356;p34"/>
          <p:cNvSpPr txBox="1">
            <a:spLocks noGrp="1"/>
          </p:cNvSpPr>
          <p:nvPr>
            <p:ph type="title"/>
          </p:nvPr>
        </p:nvSpPr>
        <p:spPr>
          <a:xfrm>
            <a:off x="1281300" y="1131025"/>
            <a:ext cx="6581400" cy="2565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dirty="0"/>
              <a:t>Improving Health</a:t>
            </a:r>
            <a:endParaRPr dirty="0"/>
          </a:p>
        </p:txBody>
      </p:sp>
      <p:cxnSp>
        <p:nvCxnSpPr>
          <p:cNvPr id="357" name="Google Shape;357;p34"/>
          <p:cNvCxnSpPr/>
          <p:nvPr/>
        </p:nvCxnSpPr>
        <p:spPr>
          <a:xfrm>
            <a:off x="2079650" y="3754950"/>
            <a:ext cx="4984500" cy="0"/>
          </a:xfrm>
          <a:prstGeom prst="straightConnector1">
            <a:avLst/>
          </a:prstGeom>
          <a:noFill/>
          <a:ln w="9525" cap="flat" cmpd="sng">
            <a:solidFill>
              <a:schemeClr val="accent1"/>
            </a:solidFill>
            <a:prstDash val="solid"/>
            <a:round/>
            <a:headEnd type="none" w="med" len="med"/>
            <a:tailEnd type="none" w="med" len="med"/>
          </a:ln>
        </p:spPr>
      </p:cxnSp>
      <p:sp>
        <p:nvSpPr>
          <p:cNvPr id="358" name="Google Shape;358;p34"/>
          <p:cNvSpPr txBox="1"/>
          <p:nvPr/>
        </p:nvSpPr>
        <p:spPr>
          <a:xfrm rot="540184">
            <a:off x="201240" y="4284765"/>
            <a:ext cx="2055119" cy="438270"/>
          </a:xfrm>
          <a:prstGeom prst="rect">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900">
                <a:solidFill>
                  <a:schemeClr val="accent1"/>
                </a:solidFill>
                <a:latin typeface="Jost SemiBold"/>
                <a:ea typeface="Jost SemiBold"/>
                <a:cs typeface="Jost SemiBold"/>
                <a:sym typeface="Jost SemiBold"/>
              </a:rPr>
              <a:t>Computing</a:t>
            </a:r>
            <a:endParaRPr sz="1900">
              <a:solidFill>
                <a:schemeClr val="accent1"/>
              </a:solidFill>
              <a:latin typeface="Jost SemiBold"/>
              <a:ea typeface="Jost SemiBold"/>
              <a:cs typeface="Jost SemiBold"/>
              <a:sym typeface="Jost SemiBold"/>
            </a:endParaRPr>
          </a:p>
        </p:txBody>
      </p:sp>
      <p:grpSp>
        <p:nvGrpSpPr>
          <p:cNvPr id="359" name="Google Shape;359;p34"/>
          <p:cNvGrpSpPr/>
          <p:nvPr/>
        </p:nvGrpSpPr>
        <p:grpSpPr>
          <a:xfrm rot="-542697">
            <a:off x="229023" y="2492446"/>
            <a:ext cx="1149954" cy="1149954"/>
            <a:chOff x="437712" y="2714237"/>
            <a:chExt cx="843600" cy="843600"/>
          </a:xfrm>
        </p:grpSpPr>
        <p:sp>
          <p:nvSpPr>
            <p:cNvPr id="360" name="Google Shape;360;p34"/>
            <p:cNvSpPr/>
            <p:nvPr/>
          </p:nvSpPr>
          <p:spPr>
            <a:xfrm>
              <a:off x="437712" y="2714237"/>
              <a:ext cx="843600" cy="843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61" name="Google Shape;361;p34"/>
            <p:cNvGrpSpPr/>
            <p:nvPr/>
          </p:nvGrpSpPr>
          <p:grpSpPr>
            <a:xfrm>
              <a:off x="638527" y="2933188"/>
              <a:ext cx="441927" cy="405698"/>
              <a:chOff x="4735038" y="3334725"/>
              <a:chExt cx="447975" cy="411250"/>
            </a:xfrm>
          </p:grpSpPr>
          <p:sp>
            <p:nvSpPr>
              <p:cNvPr id="362" name="Google Shape;362;p34"/>
              <p:cNvSpPr/>
              <p:nvPr/>
            </p:nvSpPr>
            <p:spPr>
              <a:xfrm>
                <a:off x="4735038" y="3334725"/>
                <a:ext cx="447975" cy="411250"/>
              </a:xfrm>
              <a:custGeom>
                <a:avLst/>
                <a:gdLst/>
                <a:ahLst/>
                <a:cxnLst/>
                <a:rect l="l" t="t" r="r" b="b"/>
                <a:pathLst>
                  <a:path w="17919" h="16450" extrusionOk="0">
                    <a:moveTo>
                      <a:pt x="5892" y="1049"/>
                    </a:moveTo>
                    <a:lnTo>
                      <a:pt x="7832" y="3321"/>
                    </a:lnTo>
                    <a:cubicBezTo>
                      <a:pt x="7919" y="3444"/>
                      <a:pt x="8077" y="3496"/>
                      <a:pt x="8234" y="3514"/>
                    </a:cubicBezTo>
                    <a:lnTo>
                      <a:pt x="16870" y="3514"/>
                    </a:lnTo>
                    <a:lnTo>
                      <a:pt x="16870" y="4912"/>
                    </a:lnTo>
                    <a:lnTo>
                      <a:pt x="1049" y="4912"/>
                    </a:lnTo>
                    <a:lnTo>
                      <a:pt x="1049" y="1049"/>
                    </a:lnTo>
                    <a:close/>
                    <a:moveTo>
                      <a:pt x="16870" y="5961"/>
                    </a:moveTo>
                    <a:lnTo>
                      <a:pt x="16870" y="15401"/>
                    </a:lnTo>
                    <a:lnTo>
                      <a:pt x="1049" y="15401"/>
                    </a:lnTo>
                    <a:lnTo>
                      <a:pt x="1049" y="5961"/>
                    </a:lnTo>
                    <a:close/>
                    <a:moveTo>
                      <a:pt x="525" y="0"/>
                    </a:moveTo>
                    <a:cubicBezTo>
                      <a:pt x="228" y="0"/>
                      <a:pt x="0" y="227"/>
                      <a:pt x="0" y="524"/>
                    </a:cubicBezTo>
                    <a:lnTo>
                      <a:pt x="0" y="15925"/>
                    </a:lnTo>
                    <a:cubicBezTo>
                      <a:pt x="0" y="16205"/>
                      <a:pt x="228" y="16450"/>
                      <a:pt x="525" y="16450"/>
                    </a:cubicBezTo>
                    <a:lnTo>
                      <a:pt x="17394" y="16450"/>
                    </a:lnTo>
                    <a:cubicBezTo>
                      <a:pt x="17692" y="16450"/>
                      <a:pt x="17919" y="16205"/>
                      <a:pt x="17919" y="15925"/>
                    </a:cubicBezTo>
                    <a:lnTo>
                      <a:pt x="17919" y="2972"/>
                    </a:lnTo>
                    <a:cubicBezTo>
                      <a:pt x="17919" y="2692"/>
                      <a:pt x="17692" y="2447"/>
                      <a:pt x="17394" y="2447"/>
                    </a:cubicBezTo>
                    <a:lnTo>
                      <a:pt x="8461" y="2447"/>
                    </a:lnTo>
                    <a:lnTo>
                      <a:pt x="6521" y="192"/>
                    </a:lnTo>
                    <a:cubicBezTo>
                      <a:pt x="6416" y="70"/>
                      <a:pt x="6276" y="0"/>
                      <a:pt x="6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34"/>
              <p:cNvSpPr/>
              <p:nvPr/>
            </p:nvSpPr>
            <p:spPr>
              <a:xfrm>
                <a:off x="4867013" y="3509975"/>
                <a:ext cx="184025" cy="183575"/>
              </a:xfrm>
              <a:custGeom>
                <a:avLst/>
                <a:gdLst/>
                <a:ahLst/>
                <a:cxnLst/>
                <a:rect l="l" t="t" r="r" b="b"/>
                <a:pathLst>
                  <a:path w="7361" h="7343" extrusionOk="0">
                    <a:moveTo>
                      <a:pt x="3682" y="1043"/>
                    </a:moveTo>
                    <a:cubicBezTo>
                      <a:pt x="3938" y="1043"/>
                      <a:pt x="4197" y="1137"/>
                      <a:pt x="4406" y="1346"/>
                    </a:cubicBezTo>
                    <a:cubicBezTo>
                      <a:pt x="5070" y="2010"/>
                      <a:pt x="4598" y="3147"/>
                      <a:pt x="3672" y="3147"/>
                    </a:cubicBezTo>
                    <a:cubicBezTo>
                      <a:pt x="3095" y="3147"/>
                      <a:pt x="2623" y="2675"/>
                      <a:pt x="2623" y="2098"/>
                    </a:cubicBezTo>
                    <a:cubicBezTo>
                      <a:pt x="2623" y="1458"/>
                      <a:pt x="3144" y="1043"/>
                      <a:pt x="3682" y="1043"/>
                    </a:cubicBezTo>
                    <a:close/>
                    <a:moveTo>
                      <a:pt x="3672" y="4178"/>
                    </a:moveTo>
                    <a:cubicBezTo>
                      <a:pt x="4913" y="4178"/>
                      <a:pt x="5997" y="5070"/>
                      <a:pt x="6242" y="6293"/>
                    </a:cubicBezTo>
                    <a:lnTo>
                      <a:pt x="1102" y="6293"/>
                    </a:lnTo>
                    <a:cubicBezTo>
                      <a:pt x="1329" y="5070"/>
                      <a:pt x="2413" y="4178"/>
                      <a:pt x="3672" y="4178"/>
                    </a:cubicBezTo>
                    <a:close/>
                    <a:moveTo>
                      <a:pt x="3689" y="0"/>
                    </a:moveTo>
                    <a:cubicBezTo>
                      <a:pt x="1871" y="0"/>
                      <a:pt x="910" y="2133"/>
                      <a:pt x="2116" y="3496"/>
                    </a:cubicBezTo>
                    <a:cubicBezTo>
                      <a:pt x="822" y="4108"/>
                      <a:pt x="1" y="5402"/>
                      <a:pt x="1" y="6818"/>
                    </a:cubicBezTo>
                    <a:cubicBezTo>
                      <a:pt x="1" y="7115"/>
                      <a:pt x="246" y="7342"/>
                      <a:pt x="525" y="7342"/>
                    </a:cubicBezTo>
                    <a:lnTo>
                      <a:pt x="6836" y="7342"/>
                    </a:lnTo>
                    <a:cubicBezTo>
                      <a:pt x="7116" y="7342"/>
                      <a:pt x="7360" y="7115"/>
                      <a:pt x="7360" y="6818"/>
                    </a:cubicBezTo>
                    <a:cubicBezTo>
                      <a:pt x="7360" y="5402"/>
                      <a:pt x="6539" y="4108"/>
                      <a:pt x="5245" y="3496"/>
                    </a:cubicBezTo>
                    <a:cubicBezTo>
                      <a:pt x="6451" y="2133"/>
                      <a:pt x="5490" y="0"/>
                      <a:pt x="36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64" name="Google Shape;364;p34"/>
          <p:cNvGrpSpPr/>
          <p:nvPr/>
        </p:nvGrpSpPr>
        <p:grpSpPr>
          <a:xfrm rot="-672116">
            <a:off x="7519039" y="479742"/>
            <a:ext cx="1149884" cy="1149884"/>
            <a:chOff x="7403523" y="426396"/>
            <a:chExt cx="843600" cy="843600"/>
          </a:xfrm>
        </p:grpSpPr>
        <p:sp>
          <p:nvSpPr>
            <p:cNvPr id="365" name="Google Shape;365;p34"/>
            <p:cNvSpPr/>
            <p:nvPr/>
          </p:nvSpPr>
          <p:spPr>
            <a:xfrm>
              <a:off x="7403523" y="426396"/>
              <a:ext cx="843600" cy="843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66" name="Google Shape;366;p34"/>
            <p:cNvGrpSpPr/>
            <p:nvPr/>
          </p:nvGrpSpPr>
          <p:grpSpPr>
            <a:xfrm>
              <a:off x="7587566" y="627090"/>
              <a:ext cx="475519" cy="442228"/>
              <a:chOff x="6189038" y="2623325"/>
              <a:chExt cx="482075" cy="448325"/>
            </a:xfrm>
          </p:grpSpPr>
          <p:sp>
            <p:nvSpPr>
              <p:cNvPr id="367" name="Google Shape;367;p34"/>
              <p:cNvSpPr/>
              <p:nvPr/>
            </p:nvSpPr>
            <p:spPr>
              <a:xfrm>
                <a:off x="6189038" y="2623325"/>
                <a:ext cx="482075" cy="448325"/>
              </a:xfrm>
              <a:custGeom>
                <a:avLst/>
                <a:gdLst/>
                <a:ahLst/>
                <a:cxnLst/>
                <a:rect l="l" t="t" r="r" b="b"/>
                <a:pathLst>
                  <a:path w="19283" h="17933" extrusionOk="0">
                    <a:moveTo>
                      <a:pt x="7079" y="1051"/>
                    </a:moveTo>
                    <a:cubicBezTo>
                      <a:pt x="8087" y="1051"/>
                      <a:pt x="9078" y="1511"/>
                      <a:pt x="9720" y="2357"/>
                    </a:cubicBezTo>
                    <a:cubicBezTo>
                      <a:pt x="9651" y="2426"/>
                      <a:pt x="9563" y="2496"/>
                      <a:pt x="9493" y="2584"/>
                    </a:cubicBezTo>
                    <a:cubicBezTo>
                      <a:pt x="9102" y="2961"/>
                      <a:pt x="9460" y="3495"/>
                      <a:pt x="9876" y="3495"/>
                    </a:cubicBezTo>
                    <a:cubicBezTo>
                      <a:pt x="10000" y="3495"/>
                      <a:pt x="10129" y="3448"/>
                      <a:pt x="10245" y="3335"/>
                    </a:cubicBezTo>
                    <a:cubicBezTo>
                      <a:pt x="10385" y="3178"/>
                      <a:pt x="10560" y="3056"/>
                      <a:pt x="10734" y="2933"/>
                    </a:cubicBezTo>
                    <a:cubicBezTo>
                      <a:pt x="11247" y="2598"/>
                      <a:pt x="11803" y="2446"/>
                      <a:pt x="12345" y="2446"/>
                    </a:cubicBezTo>
                    <a:cubicBezTo>
                      <a:pt x="13893" y="2446"/>
                      <a:pt x="15327" y="3685"/>
                      <a:pt x="15314" y="5433"/>
                    </a:cubicBezTo>
                    <a:cubicBezTo>
                      <a:pt x="15314" y="5626"/>
                      <a:pt x="15297" y="5835"/>
                      <a:pt x="15262" y="6028"/>
                    </a:cubicBezTo>
                    <a:cubicBezTo>
                      <a:pt x="15197" y="6353"/>
                      <a:pt x="15449" y="6662"/>
                      <a:pt x="15780" y="6662"/>
                    </a:cubicBezTo>
                    <a:cubicBezTo>
                      <a:pt x="15805" y="6662"/>
                      <a:pt x="15831" y="6661"/>
                      <a:pt x="15856" y="6657"/>
                    </a:cubicBezTo>
                    <a:cubicBezTo>
                      <a:pt x="17098" y="6657"/>
                      <a:pt x="18129" y="7671"/>
                      <a:pt x="18129" y="8929"/>
                    </a:cubicBezTo>
                    <a:cubicBezTo>
                      <a:pt x="18129" y="10188"/>
                      <a:pt x="17098" y="11202"/>
                      <a:pt x="15856" y="11202"/>
                    </a:cubicBezTo>
                    <a:lnTo>
                      <a:pt x="15664" y="11202"/>
                    </a:lnTo>
                    <a:lnTo>
                      <a:pt x="15664" y="8999"/>
                    </a:lnTo>
                    <a:cubicBezTo>
                      <a:pt x="15664" y="8702"/>
                      <a:pt x="15419" y="8475"/>
                      <a:pt x="15140" y="8475"/>
                    </a:cubicBezTo>
                    <a:lnTo>
                      <a:pt x="5333" y="8475"/>
                    </a:lnTo>
                    <a:cubicBezTo>
                      <a:pt x="5053" y="8475"/>
                      <a:pt x="4808" y="8702"/>
                      <a:pt x="4808" y="8999"/>
                    </a:cubicBezTo>
                    <a:lnTo>
                      <a:pt x="4808" y="11202"/>
                    </a:lnTo>
                    <a:cubicBezTo>
                      <a:pt x="2448" y="11045"/>
                      <a:pt x="1487" y="8090"/>
                      <a:pt x="3305" y="6570"/>
                    </a:cubicBezTo>
                    <a:lnTo>
                      <a:pt x="3305" y="6570"/>
                    </a:lnTo>
                    <a:cubicBezTo>
                      <a:pt x="3497" y="6902"/>
                      <a:pt x="3724" y="7199"/>
                      <a:pt x="3987" y="7461"/>
                    </a:cubicBezTo>
                    <a:cubicBezTo>
                      <a:pt x="4106" y="7580"/>
                      <a:pt x="4237" y="7630"/>
                      <a:pt x="4362" y="7630"/>
                    </a:cubicBezTo>
                    <a:cubicBezTo>
                      <a:pt x="4771" y="7630"/>
                      <a:pt x="5113" y="7101"/>
                      <a:pt x="4738" y="6727"/>
                    </a:cubicBezTo>
                    <a:cubicBezTo>
                      <a:pt x="4424" y="6412"/>
                      <a:pt x="4161" y="6028"/>
                      <a:pt x="4004" y="5608"/>
                    </a:cubicBezTo>
                    <a:cubicBezTo>
                      <a:pt x="3375" y="4052"/>
                      <a:pt x="4004" y="2304"/>
                      <a:pt x="5455" y="1482"/>
                    </a:cubicBezTo>
                    <a:cubicBezTo>
                      <a:pt x="5964" y="1191"/>
                      <a:pt x="6524" y="1051"/>
                      <a:pt x="7079" y="1051"/>
                    </a:cubicBezTo>
                    <a:close/>
                    <a:moveTo>
                      <a:pt x="14615" y="9524"/>
                    </a:moveTo>
                    <a:lnTo>
                      <a:pt x="14615" y="16027"/>
                    </a:lnTo>
                    <a:lnTo>
                      <a:pt x="12378" y="13545"/>
                    </a:lnTo>
                    <a:cubicBezTo>
                      <a:pt x="12273" y="13440"/>
                      <a:pt x="12133" y="13370"/>
                      <a:pt x="11976" y="13370"/>
                    </a:cubicBezTo>
                    <a:cubicBezTo>
                      <a:pt x="11836" y="13370"/>
                      <a:pt x="11696" y="13440"/>
                      <a:pt x="11591" y="13545"/>
                    </a:cubicBezTo>
                    <a:lnTo>
                      <a:pt x="9808" y="15520"/>
                    </a:lnTo>
                    <a:lnTo>
                      <a:pt x="8497" y="14209"/>
                    </a:lnTo>
                    <a:cubicBezTo>
                      <a:pt x="8392" y="14104"/>
                      <a:pt x="8256" y="14051"/>
                      <a:pt x="8121" y="14051"/>
                    </a:cubicBezTo>
                    <a:cubicBezTo>
                      <a:pt x="7985" y="14051"/>
                      <a:pt x="7850" y="14104"/>
                      <a:pt x="7745" y="14209"/>
                    </a:cubicBezTo>
                    <a:lnTo>
                      <a:pt x="5875" y="16132"/>
                    </a:lnTo>
                    <a:lnTo>
                      <a:pt x="5875" y="9524"/>
                    </a:lnTo>
                    <a:close/>
                    <a:moveTo>
                      <a:pt x="8130" y="15345"/>
                    </a:moveTo>
                    <a:lnTo>
                      <a:pt x="9109" y="16324"/>
                    </a:lnTo>
                    <a:lnTo>
                      <a:pt x="8602" y="16883"/>
                    </a:lnTo>
                    <a:lnTo>
                      <a:pt x="6609" y="16883"/>
                    </a:lnTo>
                    <a:lnTo>
                      <a:pt x="8130" y="15345"/>
                    </a:lnTo>
                    <a:close/>
                    <a:moveTo>
                      <a:pt x="11993" y="14698"/>
                    </a:moveTo>
                    <a:lnTo>
                      <a:pt x="13951" y="16883"/>
                    </a:lnTo>
                    <a:lnTo>
                      <a:pt x="10018" y="16883"/>
                    </a:lnTo>
                    <a:lnTo>
                      <a:pt x="11993" y="14698"/>
                    </a:lnTo>
                    <a:close/>
                    <a:moveTo>
                      <a:pt x="7128" y="1"/>
                    </a:moveTo>
                    <a:cubicBezTo>
                      <a:pt x="4895" y="1"/>
                      <a:pt x="2710" y="1694"/>
                      <a:pt x="2710" y="4384"/>
                    </a:cubicBezTo>
                    <a:cubicBezTo>
                      <a:pt x="2710" y="4786"/>
                      <a:pt x="2763" y="5188"/>
                      <a:pt x="2885" y="5573"/>
                    </a:cubicBezTo>
                    <a:cubicBezTo>
                      <a:pt x="1" y="7583"/>
                      <a:pt x="1312" y="12094"/>
                      <a:pt x="4808" y="12251"/>
                    </a:cubicBezTo>
                    <a:lnTo>
                      <a:pt x="4808" y="17408"/>
                    </a:lnTo>
                    <a:cubicBezTo>
                      <a:pt x="4808" y="17688"/>
                      <a:pt x="5053" y="17932"/>
                      <a:pt x="5333" y="17932"/>
                    </a:cubicBezTo>
                    <a:lnTo>
                      <a:pt x="15140" y="17932"/>
                    </a:lnTo>
                    <a:cubicBezTo>
                      <a:pt x="15419" y="17932"/>
                      <a:pt x="15664" y="17688"/>
                      <a:pt x="15664" y="17408"/>
                    </a:cubicBezTo>
                    <a:lnTo>
                      <a:pt x="15664" y="12251"/>
                    </a:lnTo>
                    <a:lnTo>
                      <a:pt x="15839" y="12251"/>
                    </a:lnTo>
                    <a:cubicBezTo>
                      <a:pt x="17570" y="12251"/>
                      <a:pt x="19003" y="10905"/>
                      <a:pt x="19143" y="9192"/>
                    </a:cubicBezTo>
                    <a:cubicBezTo>
                      <a:pt x="19283" y="7461"/>
                      <a:pt x="18059" y="5905"/>
                      <a:pt x="16363" y="5643"/>
                    </a:cubicBezTo>
                    <a:lnTo>
                      <a:pt x="16363" y="5416"/>
                    </a:lnTo>
                    <a:cubicBezTo>
                      <a:pt x="16350" y="3102"/>
                      <a:pt x="14437" y="1407"/>
                      <a:pt x="12327" y="1407"/>
                    </a:cubicBezTo>
                    <a:cubicBezTo>
                      <a:pt x="11759" y="1407"/>
                      <a:pt x="11176" y="1530"/>
                      <a:pt x="10612" y="1797"/>
                    </a:cubicBezTo>
                    <a:cubicBezTo>
                      <a:pt x="9702" y="556"/>
                      <a:pt x="8407" y="1"/>
                      <a:pt x="7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34"/>
              <p:cNvSpPr/>
              <p:nvPr/>
            </p:nvSpPr>
            <p:spPr>
              <a:xfrm>
                <a:off x="6389638" y="2885650"/>
                <a:ext cx="92250" cy="78925"/>
              </a:xfrm>
              <a:custGeom>
                <a:avLst/>
                <a:gdLst/>
                <a:ahLst/>
                <a:cxnLst/>
                <a:rect l="l" t="t" r="r" b="b"/>
                <a:pathLst>
                  <a:path w="3690" h="3157" extrusionOk="0">
                    <a:moveTo>
                      <a:pt x="1592" y="1059"/>
                    </a:moveTo>
                    <a:cubicBezTo>
                      <a:pt x="2046" y="1059"/>
                      <a:pt x="2291" y="1618"/>
                      <a:pt x="1959" y="1950"/>
                    </a:cubicBezTo>
                    <a:cubicBezTo>
                      <a:pt x="1850" y="2059"/>
                      <a:pt x="1715" y="2108"/>
                      <a:pt x="1583" y="2108"/>
                    </a:cubicBezTo>
                    <a:cubicBezTo>
                      <a:pt x="1311" y="2108"/>
                      <a:pt x="1050" y="1901"/>
                      <a:pt x="1050" y="1583"/>
                    </a:cubicBezTo>
                    <a:cubicBezTo>
                      <a:pt x="1050" y="1286"/>
                      <a:pt x="1294" y="1059"/>
                      <a:pt x="1592" y="1059"/>
                    </a:cubicBezTo>
                    <a:close/>
                    <a:moveTo>
                      <a:pt x="1593" y="0"/>
                    </a:moveTo>
                    <a:cubicBezTo>
                      <a:pt x="780" y="0"/>
                      <a:pt x="1" y="635"/>
                      <a:pt x="1" y="1583"/>
                    </a:cubicBezTo>
                    <a:cubicBezTo>
                      <a:pt x="1" y="2457"/>
                      <a:pt x="717" y="3156"/>
                      <a:pt x="1592" y="3156"/>
                    </a:cubicBezTo>
                    <a:cubicBezTo>
                      <a:pt x="2990" y="3156"/>
                      <a:pt x="3689" y="1461"/>
                      <a:pt x="2693" y="464"/>
                    </a:cubicBezTo>
                    <a:cubicBezTo>
                      <a:pt x="2372" y="143"/>
                      <a:pt x="1979" y="0"/>
                      <a:pt x="1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1"/>
          <a:stretch>
            <a:fillRect/>
          </a:stretch>
        </p:blipFill>
        <p:spPr>
          <a:xfrm>
            <a:off x="57150" y="88105"/>
            <a:ext cx="6965156" cy="466725"/>
          </a:xfrm>
          <a:prstGeom prst="rect">
            <a:avLst/>
          </a:prstGeom>
        </p:spPr>
      </p:pic>
      <p:pic>
        <p:nvPicPr>
          <p:cNvPr id="5" name="Рисунок 4"/>
          <p:cNvPicPr>
            <a:picLocks noChangeAspect="1"/>
          </p:cNvPicPr>
          <p:nvPr/>
        </p:nvPicPr>
        <p:blipFill>
          <a:blip r:embed="rId2"/>
          <a:stretch>
            <a:fillRect/>
          </a:stretch>
        </p:blipFill>
        <p:spPr>
          <a:xfrm>
            <a:off x="57150" y="554830"/>
            <a:ext cx="6965156" cy="476250"/>
          </a:xfrm>
          <a:prstGeom prst="rect">
            <a:avLst/>
          </a:prstGeom>
        </p:spPr>
      </p:pic>
      <p:pic>
        <p:nvPicPr>
          <p:cNvPr id="7" name="Рисунок 6"/>
          <p:cNvPicPr>
            <a:picLocks noChangeAspect="1"/>
          </p:cNvPicPr>
          <p:nvPr/>
        </p:nvPicPr>
        <p:blipFill>
          <a:blip r:embed="rId3"/>
          <a:stretch>
            <a:fillRect/>
          </a:stretch>
        </p:blipFill>
        <p:spPr>
          <a:xfrm>
            <a:off x="57149" y="1031080"/>
            <a:ext cx="6965155" cy="552450"/>
          </a:xfrm>
          <a:prstGeom prst="rect">
            <a:avLst/>
          </a:prstGeom>
        </p:spPr>
      </p:pic>
      <p:pic>
        <p:nvPicPr>
          <p:cNvPr id="9" name="Рисунок 8"/>
          <p:cNvPicPr>
            <a:picLocks noChangeAspect="1"/>
          </p:cNvPicPr>
          <p:nvPr/>
        </p:nvPicPr>
        <p:blipFill>
          <a:blip r:embed="rId4"/>
          <a:stretch>
            <a:fillRect/>
          </a:stretch>
        </p:blipFill>
        <p:spPr>
          <a:xfrm>
            <a:off x="57147" y="1583530"/>
            <a:ext cx="6965155" cy="504825"/>
          </a:xfrm>
          <a:prstGeom prst="rect">
            <a:avLst/>
          </a:prstGeom>
        </p:spPr>
      </p:pic>
      <p:pic>
        <p:nvPicPr>
          <p:cNvPr id="11" name="Рисунок 10"/>
          <p:cNvPicPr>
            <a:picLocks noChangeAspect="1"/>
          </p:cNvPicPr>
          <p:nvPr/>
        </p:nvPicPr>
        <p:blipFill>
          <a:blip r:embed="rId5"/>
          <a:stretch>
            <a:fillRect/>
          </a:stretch>
        </p:blipFill>
        <p:spPr>
          <a:xfrm>
            <a:off x="57145" y="2059780"/>
            <a:ext cx="6965155" cy="285750"/>
          </a:xfrm>
          <a:prstGeom prst="rect">
            <a:avLst/>
          </a:prstGeom>
        </p:spPr>
      </p:pic>
      <p:pic>
        <p:nvPicPr>
          <p:cNvPr id="13" name="Рисунок 12"/>
          <p:cNvPicPr>
            <a:picLocks noChangeAspect="1"/>
          </p:cNvPicPr>
          <p:nvPr/>
        </p:nvPicPr>
        <p:blipFill>
          <a:blip r:embed="rId6"/>
          <a:stretch>
            <a:fillRect/>
          </a:stretch>
        </p:blipFill>
        <p:spPr>
          <a:xfrm>
            <a:off x="57142" y="2345530"/>
            <a:ext cx="6965155" cy="314325"/>
          </a:xfrm>
          <a:prstGeom prst="rect">
            <a:avLst/>
          </a:prstGeom>
        </p:spPr>
      </p:pic>
      <p:pic>
        <p:nvPicPr>
          <p:cNvPr id="15" name="Рисунок 14"/>
          <p:cNvPicPr>
            <a:picLocks noChangeAspect="1"/>
          </p:cNvPicPr>
          <p:nvPr/>
        </p:nvPicPr>
        <p:blipFill>
          <a:blip r:embed="rId7"/>
          <a:stretch>
            <a:fillRect/>
          </a:stretch>
        </p:blipFill>
        <p:spPr>
          <a:xfrm>
            <a:off x="57142" y="2659855"/>
            <a:ext cx="6965154" cy="476250"/>
          </a:xfrm>
          <a:prstGeom prst="rect">
            <a:avLst/>
          </a:prstGeom>
        </p:spPr>
      </p:pic>
      <p:pic>
        <p:nvPicPr>
          <p:cNvPr id="17" name="Рисунок 16"/>
          <p:cNvPicPr>
            <a:picLocks noChangeAspect="1"/>
          </p:cNvPicPr>
          <p:nvPr/>
        </p:nvPicPr>
        <p:blipFill>
          <a:blip r:embed="rId8"/>
          <a:stretch>
            <a:fillRect/>
          </a:stretch>
        </p:blipFill>
        <p:spPr>
          <a:xfrm>
            <a:off x="57141" y="3136105"/>
            <a:ext cx="6965154" cy="314325"/>
          </a:xfrm>
          <a:prstGeom prst="rect">
            <a:avLst/>
          </a:prstGeom>
        </p:spPr>
      </p:pic>
      <p:pic>
        <p:nvPicPr>
          <p:cNvPr id="19" name="Рисунок 18"/>
          <p:cNvPicPr>
            <a:picLocks noChangeAspect="1"/>
          </p:cNvPicPr>
          <p:nvPr/>
        </p:nvPicPr>
        <p:blipFill>
          <a:blip r:embed="rId9"/>
          <a:stretch>
            <a:fillRect/>
          </a:stretch>
        </p:blipFill>
        <p:spPr>
          <a:xfrm>
            <a:off x="57139" y="3383755"/>
            <a:ext cx="6965153" cy="457200"/>
          </a:xfrm>
          <a:prstGeom prst="rect">
            <a:avLst/>
          </a:prstGeom>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3" name="Рисунок 2"/>
          <p:cNvPicPr>
            <a:picLocks noChangeAspect="1"/>
          </p:cNvPicPr>
          <p:nvPr/>
        </p:nvPicPr>
        <p:blipFill>
          <a:blip r:embed="rId1"/>
          <a:stretch>
            <a:fillRect/>
          </a:stretch>
        </p:blipFill>
        <p:spPr>
          <a:xfrm>
            <a:off x="0" y="0"/>
            <a:ext cx="4250530" cy="819150"/>
          </a:xfrm>
          <a:prstGeom prst="rect">
            <a:avLst/>
          </a:prstGeom>
        </p:spPr>
      </p:pic>
      <p:pic>
        <p:nvPicPr>
          <p:cNvPr id="5" name="Рисунок 4"/>
          <p:cNvPicPr>
            <a:picLocks noChangeAspect="1"/>
          </p:cNvPicPr>
          <p:nvPr/>
        </p:nvPicPr>
        <p:blipFill>
          <a:blip r:embed="rId2"/>
          <a:stretch>
            <a:fillRect/>
          </a:stretch>
        </p:blipFill>
        <p:spPr>
          <a:xfrm>
            <a:off x="0" y="819150"/>
            <a:ext cx="4250530" cy="1752600"/>
          </a:xfrm>
          <a:prstGeom prst="rect">
            <a:avLst/>
          </a:prstGeom>
        </p:spPr>
      </p:pic>
      <p:pic>
        <p:nvPicPr>
          <p:cNvPr id="7" name="Рисунок 6"/>
          <p:cNvPicPr>
            <a:picLocks noChangeAspect="1"/>
          </p:cNvPicPr>
          <p:nvPr/>
        </p:nvPicPr>
        <p:blipFill>
          <a:blip r:embed="rId3"/>
          <a:stretch>
            <a:fillRect/>
          </a:stretch>
        </p:blipFill>
        <p:spPr>
          <a:xfrm>
            <a:off x="0" y="2571750"/>
            <a:ext cx="9143999" cy="2571750"/>
          </a:xfrm>
          <a:prstGeom prst="rect">
            <a:avLst/>
          </a:prstGeom>
        </p:spPr>
      </p:pic>
      <p:pic>
        <p:nvPicPr>
          <p:cNvPr id="2" name="Рисунок 1"/>
          <p:cNvPicPr>
            <a:picLocks noChangeAspect="1"/>
          </p:cNvPicPr>
          <p:nvPr/>
        </p:nvPicPr>
        <p:blipFill>
          <a:blip r:embed="rId4"/>
          <a:stretch>
            <a:fillRect/>
          </a:stretch>
        </p:blipFill>
        <p:spPr>
          <a:xfrm>
            <a:off x="4250530" y="-1361983"/>
            <a:ext cx="4893469" cy="3933733"/>
          </a:xfrm>
          <a:prstGeom prst="rect">
            <a:avLst/>
          </a:prstGeom>
          <a:ln>
            <a:noFill/>
          </a:ln>
          <a:effectLst>
            <a:softEdge rad="112500"/>
          </a:effectLst>
        </p:spPr>
      </p:pic>
      <p:sp>
        <p:nvSpPr>
          <p:cNvPr id="4" name="TextBox 3"/>
          <p:cNvSpPr txBox="1"/>
          <p:nvPr/>
        </p:nvSpPr>
        <p:spPr>
          <a:xfrm>
            <a:off x="5079206" y="721519"/>
            <a:ext cx="142875" cy="307777"/>
          </a:xfrm>
          <a:prstGeom prst="rect">
            <a:avLst/>
          </a:prstGeom>
          <a:noFill/>
        </p:spPr>
        <p:txBody>
          <a:bodyPr wrap="square" rtlCol="0">
            <a:spAutoFit/>
          </a:bodyPr>
          <a:lstStyle/>
          <a:p>
            <a:r>
              <a:rPr lang="en-US" b="1" dirty="0"/>
              <a:t>T</a:t>
            </a:r>
            <a:endParaRPr lang="ru-RU" b="1" dirty="0"/>
          </a:p>
        </p:txBody>
      </p:sp>
      <p:sp>
        <p:nvSpPr>
          <p:cNvPr id="6" name="TextBox 5"/>
          <p:cNvSpPr txBox="1"/>
          <p:nvPr/>
        </p:nvSpPr>
        <p:spPr>
          <a:xfrm>
            <a:off x="5157789" y="1407320"/>
            <a:ext cx="207168" cy="307777"/>
          </a:xfrm>
          <a:prstGeom prst="rect">
            <a:avLst/>
          </a:prstGeom>
          <a:noFill/>
        </p:spPr>
        <p:txBody>
          <a:bodyPr wrap="square" rtlCol="0">
            <a:spAutoFit/>
          </a:bodyPr>
          <a:lstStyle/>
          <a:p>
            <a:r>
              <a:rPr lang="en-US" b="1" dirty="0"/>
              <a:t>F</a:t>
            </a:r>
            <a:endParaRPr lang="ru-RU" b="1" dirty="0"/>
          </a:p>
        </p:txBody>
      </p:sp>
      <p:sp>
        <p:nvSpPr>
          <p:cNvPr id="8" name="TextBox 7"/>
          <p:cNvSpPr txBox="1"/>
          <p:nvPr/>
        </p:nvSpPr>
        <p:spPr>
          <a:xfrm>
            <a:off x="5222081" y="2171700"/>
            <a:ext cx="142875" cy="307777"/>
          </a:xfrm>
          <a:prstGeom prst="rect">
            <a:avLst/>
          </a:prstGeom>
          <a:noFill/>
        </p:spPr>
        <p:txBody>
          <a:bodyPr wrap="square" rtlCol="0">
            <a:spAutoFit/>
          </a:bodyPr>
          <a:lstStyle/>
          <a:p>
            <a:r>
              <a:rPr lang="en-US" b="1" dirty="0"/>
              <a:t>F</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1"/>
          <a:stretch>
            <a:fillRect/>
          </a:stretch>
        </p:blipFill>
        <p:spPr>
          <a:xfrm>
            <a:off x="0" y="0"/>
            <a:ext cx="9144001" cy="5143500"/>
          </a:xfrm>
          <a:prstGeom prst="rect">
            <a:avLst/>
          </a:prstGeom>
        </p:spPr>
      </p:pic>
      <p:sp>
        <p:nvSpPr>
          <p:cNvPr id="4" name="TextBox 3"/>
          <p:cNvSpPr txBox="1"/>
          <p:nvPr/>
        </p:nvSpPr>
        <p:spPr>
          <a:xfrm>
            <a:off x="7150894" y="1121569"/>
            <a:ext cx="707231" cy="307777"/>
          </a:xfrm>
          <a:prstGeom prst="rect">
            <a:avLst/>
          </a:prstGeom>
          <a:noFill/>
        </p:spPr>
        <p:txBody>
          <a:bodyPr wrap="square" rtlCol="0">
            <a:spAutoFit/>
          </a:bodyPr>
          <a:lstStyle/>
          <a:p>
            <a:r>
              <a:rPr lang="en-US" b="1" dirty="0"/>
              <a:t>EHR</a:t>
            </a:r>
            <a:endParaRPr lang="ru-RU" b="1" dirty="0"/>
          </a:p>
        </p:txBody>
      </p:sp>
      <p:sp>
        <p:nvSpPr>
          <p:cNvPr id="5" name="TextBox 4"/>
          <p:cNvSpPr txBox="1"/>
          <p:nvPr/>
        </p:nvSpPr>
        <p:spPr>
          <a:xfrm>
            <a:off x="6972299" y="1700213"/>
            <a:ext cx="1621631" cy="307777"/>
          </a:xfrm>
          <a:prstGeom prst="rect">
            <a:avLst/>
          </a:prstGeom>
          <a:noFill/>
        </p:spPr>
        <p:txBody>
          <a:bodyPr wrap="square" rtlCol="0">
            <a:spAutoFit/>
          </a:bodyPr>
          <a:lstStyle/>
          <a:p>
            <a:r>
              <a:rPr lang="en-US" b="1" dirty="0"/>
              <a:t>lab-on-a-chip</a:t>
            </a:r>
            <a:endParaRPr lang="ru-RU" b="1" dirty="0"/>
          </a:p>
        </p:txBody>
      </p:sp>
      <p:sp>
        <p:nvSpPr>
          <p:cNvPr id="6" name="TextBox 5"/>
          <p:cNvSpPr txBox="1"/>
          <p:nvPr/>
        </p:nvSpPr>
        <p:spPr>
          <a:xfrm>
            <a:off x="7065168" y="2278856"/>
            <a:ext cx="1457325" cy="307777"/>
          </a:xfrm>
          <a:prstGeom prst="rect">
            <a:avLst/>
          </a:prstGeom>
          <a:noFill/>
        </p:spPr>
        <p:txBody>
          <a:bodyPr wrap="square" rtlCol="0">
            <a:spAutoFit/>
          </a:bodyPr>
          <a:lstStyle/>
          <a:p>
            <a:r>
              <a:rPr lang="en-US" b="1" dirty="0"/>
              <a:t>bar coding</a:t>
            </a:r>
            <a:endParaRPr lang="ru-RU" b="1" dirty="0"/>
          </a:p>
        </p:txBody>
      </p:sp>
      <p:sp>
        <p:nvSpPr>
          <p:cNvPr id="7" name="TextBox 6"/>
          <p:cNvSpPr txBox="1"/>
          <p:nvPr/>
        </p:nvSpPr>
        <p:spPr>
          <a:xfrm>
            <a:off x="6972298" y="2857499"/>
            <a:ext cx="2000251" cy="307777"/>
          </a:xfrm>
          <a:prstGeom prst="rect">
            <a:avLst/>
          </a:prstGeom>
          <a:noFill/>
        </p:spPr>
        <p:txBody>
          <a:bodyPr wrap="square" rtlCol="0">
            <a:spAutoFit/>
          </a:bodyPr>
          <a:lstStyle/>
          <a:p>
            <a:r>
              <a:rPr lang="en-US" b="1" dirty="0" err="1"/>
              <a:t>macrobotic</a:t>
            </a:r>
            <a:r>
              <a:rPr lang="en-US" b="1" dirty="0"/>
              <a:t> tweezers</a:t>
            </a:r>
            <a:endParaRPr lang="ru-RU" b="1" dirty="0"/>
          </a:p>
        </p:txBody>
      </p:sp>
      <p:sp>
        <p:nvSpPr>
          <p:cNvPr id="8" name="TextBox 7"/>
          <p:cNvSpPr txBox="1"/>
          <p:nvPr/>
        </p:nvSpPr>
        <p:spPr>
          <a:xfrm>
            <a:off x="6972298" y="3457575"/>
            <a:ext cx="2050258" cy="307777"/>
          </a:xfrm>
          <a:prstGeom prst="rect">
            <a:avLst/>
          </a:prstGeom>
          <a:noFill/>
        </p:spPr>
        <p:txBody>
          <a:bodyPr wrap="square" rtlCol="0">
            <a:spAutoFit/>
          </a:bodyPr>
          <a:lstStyle/>
          <a:p>
            <a:r>
              <a:rPr lang="en-US" b="1" dirty="0"/>
              <a:t>implanted microchip</a:t>
            </a:r>
            <a:endParaRPr lang="ru-RU" b="1" dirty="0"/>
          </a:p>
        </p:txBody>
      </p:sp>
      <p:sp>
        <p:nvSpPr>
          <p:cNvPr id="9" name="TextBox 8"/>
          <p:cNvSpPr txBox="1"/>
          <p:nvPr/>
        </p:nvSpPr>
        <p:spPr>
          <a:xfrm>
            <a:off x="6972298" y="3950494"/>
            <a:ext cx="1821658" cy="307777"/>
          </a:xfrm>
          <a:prstGeom prst="rect">
            <a:avLst/>
          </a:prstGeom>
          <a:noFill/>
        </p:spPr>
        <p:txBody>
          <a:bodyPr wrap="square" rtlCol="0">
            <a:spAutoFit/>
          </a:bodyPr>
          <a:lstStyle/>
          <a:p>
            <a:r>
              <a:rPr lang="en-US" b="1" dirty="0"/>
              <a:t>interoperability</a:t>
            </a:r>
            <a:endParaRPr lang="ru-RU" b="1" dirty="0"/>
          </a:p>
        </p:txBody>
      </p:sp>
      <p:sp>
        <p:nvSpPr>
          <p:cNvPr id="10" name="TextBox 9"/>
          <p:cNvSpPr txBox="1"/>
          <p:nvPr/>
        </p:nvSpPr>
        <p:spPr>
          <a:xfrm>
            <a:off x="7222331" y="4693444"/>
            <a:ext cx="842963" cy="307777"/>
          </a:xfrm>
          <a:prstGeom prst="rect">
            <a:avLst/>
          </a:prstGeom>
          <a:noFill/>
        </p:spPr>
        <p:txBody>
          <a:bodyPr wrap="square" rtlCol="0">
            <a:spAutoFit/>
          </a:bodyPr>
          <a:lstStyle/>
          <a:p>
            <a:r>
              <a:rPr lang="en-US" b="1" dirty="0"/>
              <a:t>PACS</a:t>
            </a:r>
            <a:endParaRPr lang="ru-RU" b="1"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grpSp>
        <p:nvGrpSpPr>
          <p:cNvPr id="847" name="Google Shape;847;p53"/>
          <p:cNvGrpSpPr/>
          <p:nvPr/>
        </p:nvGrpSpPr>
        <p:grpSpPr>
          <a:xfrm rot="553765">
            <a:off x="8048837" y="84752"/>
            <a:ext cx="1149780" cy="1149780"/>
            <a:chOff x="437712" y="2714237"/>
            <a:chExt cx="843600" cy="843600"/>
          </a:xfrm>
        </p:grpSpPr>
        <p:sp>
          <p:nvSpPr>
            <p:cNvPr id="848" name="Google Shape;848;p53"/>
            <p:cNvSpPr/>
            <p:nvPr/>
          </p:nvSpPr>
          <p:spPr>
            <a:xfrm>
              <a:off x="437712" y="2714237"/>
              <a:ext cx="843600" cy="843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49" name="Google Shape;849;p53"/>
            <p:cNvGrpSpPr/>
            <p:nvPr/>
          </p:nvGrpSpPr>
          <p:grpSpPr>
            <a:xfrm>
              <a:off x="638527" y="2933188"/>
              <a:ext cx="441927" cy="405698"/>
              <a:chOff x="4735038" y="3334725"/>
              <a:chExt cx="447975" cy="411250"/>
            </a:xfrm>
          </p:grpSpPr>
          <p:sp>
            <p:nvSpPr>
              <p:cNvPr id="850" name="Google Shape;850;p53"/>
              <p:cNvSpPr/>
              <p:nvPr/>
            </p:nvSpPr>
            <p:spPr>
              <a:xfrm>
                <a:off x="4735038" y="3334725"/>
                <a:ext cx="447975" cy="411250"/>
              </a:xfrm>
              <a:custGeom>
                <a:avLst/>
                <a:gdLst/>
                <a:ahLst/>
                <a:cxnLst/>
                <a:rect l="l" t="t" r="r" b="b"/>
                <a:pathLst>
                  <a:path w="17919" h="16450" extrusionOk="0">
                    <a:moveTo>
                      <a:pt x="5892" y="1049"/>
                    </a:moveTo>
                    <a:lnTo>
                      <a:pt x="7832" y="3321"/>
                    </a:lnTo>
                    <a:cubicBezTo>
                      <a:pt x="7919" y="3444"/>
                      <a:pt x="8077" y="3496"/>
                      <a:pt x="8234" y="3514"/>
                    </a:cubicBezTo>
                    <a:lnTo>
                      <a:pt x="16870" y="3514"/>
                    </a:lnTo>
                    <a:lnTo>
                      <a:pt x="16870" y="4912"/>
                    </a:lnTo>
                    <a:lnTo>
                      <a:pt x="1049" y="4912"/>
                    </a:lnTo>
                    <a:lnTo>
                      <a:pt x="1049" y="1049"/>
                    </a:lnTo>
                    <a:close/>
                    <a:moveTo>
                      <a:pt x="16870" y="5961"/>
                    </a:moveTo>
                    <a:lnTo>
                      <a:pt x="16870" y="15401"/>
                    </a:lnTo>
                    <a:lnTo>
                      <a:pt x="1049" y="15401"/>
                    </a:lnTo>
                    <a:lnTo>
                      <a:pt x="1049" y="5961"/>
                    </a:lnTo>
                    <a:close/>
                    <a:moveTo>
                      <a:pt x="525" y="0"/>
                    </a:moveTo>
                    <a:cubicBezTo>
                      <a:pt x="228" y="0"/>
                      <a:pt x="0" y="227"/>
                      <a:pt x="0" y="524"/>
                    </a:cubicBezTo>
                    <a:lnTo>
                      <a:pt x="0" y="15925"/>
                    </a:lnTo>
                    <a:cubicBezTo>
                      <a:pt x="0" y="16205"/>
                      <a:pt x="228" y="16450"/>
                      <a:pt x="525" y="16450"/>
                    </a:cubicBezTo>
                    <a:lnTo>
                      <a:pt x="17394" y="16450"/>
                    </a:lnTo>
                    <a:cubicBezTo>
                      <a:pt x="17692" y="16450"/>
                      <a:pt x="17919" y="16205"/>
                      <a:pt x="17919" y="15925"/>
                    </a:cubicBezTo>
                    <a:lnTo>
                      <a:pt x="17919" y="2972"/>
                    </a:lnTo>
                    <a:cubicBezTo>
                      <a:pt x="17919" y="2692"/>
                      <a:pt x="17692" y="2447"/>
                      <a:pt x="17394" y="2447"/>
                    </a:cubicBezTo>
                    <a:lnTo>
                      <a:pt x="8461" y="2447"/>
                    </a:lnTo>
                    <a:lnTo>
                      <a:pt x="6521" y="192"/>
                    </a:lnTo>
                    <a:cubicBezTo>
                      <a:pt x="6416" y="70"/>
                      <a:pt x="6276" y="0"/>
                      <a:pt x="6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1" name="Google Shape;851;p53"/>
              <p:cNvSpPr/>
              <p:nvPr/>
            </p:nvSpPr>
            <p:spPr>
              <a:xfrm>
                <a:off x="4867013" y="3509975"/>
                <a:ext cx="184025" cy="183575"/>
              </a:xfrm>
              <a:custGeom>
                <a:avLst/>
                <a:gdLst/>
                <a:ahLst/>
                <a:cxnLst/>
                <a:rect l="l" t="t" r="r" b="b"/>
                <a:pathLst>
                  <a:path w="7361" h="7343" extrusionOk="0">
                    <a:moveTo>
                      <a:pt x="3682" y="1043"/>
                    </a:moveTo>
                    <a:cubicBezTo>
                      <a:pt x="3938" y="1043"/>
                      <a:pt x="4197" y="1137"/>
                      <a:pt x="4406" y="1346"/>
                    </a:cubicBezTo>
                    <a:cubicBezTo>
                      <a:pt x="5070" y="2010"/>
                      <a:pt x="4598" y="3147"/>
                      <a:pt x="3672" y="3147"/>
                    </a:cubicBezTo>
                    <a:cubicBezTo>
                      <a:pt x="3095" y="3147"/>
                      <a:pt x="2623" y="2675"/>
                      <a:pt x="2623" y="2098"/>
                    </a:cubicBezTo>
                    <a:cubicBezTo>
                      <a:pt x="2623" y="1458"/>
                      <a:pt x="3144" y="1043"/>
                      <a:pt x="3682" y="1043"/>
                    </a:cubicBezTo>
                    <a:close/>
                    <a:moveTo>
                      <a:pt x="3672" y="4178"/>
                    </a:moveTo>
                    <a:cubicBezTo>
                      <a:pt x="4913" y="4178"/>
                      <a:pt x="5997" y="5070"/>
                      <a:pt x="6242" y="6293"/>
                    </a:cubicBezTo>
                    <a:lnTo>
                      <a:pt x="1102" y="6293"/>
                    </a:lnTo>
                    <a:cubicBezTo>
                      <a:pt x="1329" y="5070"/>
                      <a:pt x="2413" y="4178"/>
                      <a:pt x="3672" y="4178"/>
                    </a:cubicBezTo>
                    <a:close/>
                    <a:moveTo>
                      <a:pt x="3689" y="0"/>
                    </a:moveTo>
                    <a:cubicBezTo>
                      <a:pt x="1871" y="0"/>
                      <a:pt x="910" y="2133"/>
                      <a:pt x="2116" y="3496"/>
                    </a:cubicBezTo>
                    <a:cubicBezTo>
                      <a:pt x="822" y="4108"/>
                      <a:pt x="1" y="5402"/>
                      <a:pt x="1" y="6818"/>
                    </a:cubicBezTo>
                    <a:cubicBezTo>
                      <a:pt x="1" y="7115"/>
                      <a:pt x="246" y="7342"/>
                      <a:pt x="525" y="7342"/>
                    </a:cubicBezTo>
                    <a:lnTo>
                      <a:pt x="6836" y="7342"/>
                    </a:lnTo>
                    <a:cubicBezTo>
                      <a:pt x="7116" y="7342"/>
                      <a:pt x="7360" y="7115"/>
                      <a:pt x="7360" y="6818"/>
                    </a:cubicBezTo>
                    <a:cubicBezTo>
                      <a:pt x="7360" y="5402"/>
                      <a:pt x="6539" y="4108"/>
                      <a:pt x="5245" y="3496"/>
                    </a:cubicBezTo>
                    <a:cubicBezTo>
                      <a:pt x="6451" y="2133"/>
                      <a:pt x="5490" y="0"/>
                      <a:pt x="3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52" name="Google Shape;852;p53"/>
          <p:cNvSpPr txBox="1">
            <a:spLocks noGrp="1"/>
          </p:cNvSpPr>
          <p:nvPr>
            <p:ph type="title"/>
          </p:nvPr>
        </p:nvSpPr>
        <p:spPr>
          <a:xfrm>
            <a:off x="1375400" y="1337500"/>
            <a:ext cx="6393300" cy="1544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550,000</a:t>
            </a:r>
            <a:endParaRPr lang="en-GB"/>
          </a:p>
        </p:txBody>
      </p:sp>
      <p:sp>
        <p:nvSpPr>
          <p:cNvPr id="853" name="Google Shape;853;p53"/>
          <p:cNvSpPr txBox="1">
            <a:spLocks noGrp="1"/>
          </p:cNvSpPr>
          <p:nvPr>
            <p:ph type="subTitle" idx="1"/>
          </p:nvPr>
        </p:nvSpPr>
        <p:spPr>
          <a:xfrm rot="-12251">
            <a:off x="2004409" y="3171251"/>
            <a:ext cx="5135133" cy="34650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Big numbers catch your audience’s attention</a:t>
            </a:r>
            <a:endParaRPr lang="en-GB"/>
          </a:p>
        </p:txBody>
      </p:sp>
      <p:cxnSp>
        <p:nvCxnSpPr>
          <p:cNvPr id="854" name="Google Shape;854;p53"/>
          <p:cNvCxnSpPr/>
          <p:nvPr/>
        </p:nvCxnSpPr>
        <p:spPr>
          <a:xfrm>
            <a:off x="2003850" y="2881900"/>
            <a:ext cx="5136000" cy="0"/>
          </a:xfrm>
          <a:prstGeom prst="straightConnector1">
            <a:avLst/>
          </a:prstGeom>
          <a:noFill/>
          <a:ln w="9525" cap="flat" cmpd="sng">
            <a:solidFill>
              <a:schemeClr val="accent1"/>
            </a:solidFill>
            <a:prstDash val="solid"/>
            <a:round/>
            <a:headEnd type="none" w="med" len="med"/>
            <a:tailEnd type="none" w="med" len="med"/>
          </a:ln>
        </p:spPr>
      </p:cxnSp>
      <p:grpSp>
        <p:nvGrpSpPr>
          <p:cNvPr id="855" name="Google Shape;855;p53"/>
          <p:cNvGrpSpPr/>
          <p:nvPr/>
        </p:nvGrpSpPr>
        <p:grpSpPr>
          <a:xfrm rot="-827259" flipH="1">
            <a:off x="281112" y="3828543"/>
            <a:ext cx="1171230" cy="1149740"/>
            <a:chOff x="7492277" y="183424"/>
            <a:chExt cx="993000" cy="974700"/>
          </a:xfrm>
        </p:grpSpPr>
        <p:sp>
          <p:nvSpPr>
            <p:cNvPr id="856" name="Google Shape;856;p53"/>
            <p:cNvSpPr/>
            <p:nvPr/>
          </p:nvSpPr>
          <p:spPr>
            <a:xfrm>
              <a:off x="7492277" y="183424"/>
              <a:ext cx="993000" cy="974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57" name="Google Shape;857;p53"/>
            <p:cNvGrpSpPr/>
            <p:nvPr/>
          </p:nvGrpSpPr>
          <p:grpSpPr>
            <a:xfrm>
              <a:off x="7765688" y="446750"/>
              <a:ext cx="446225" cy="447975"/>
              <a:chOff x="7707738" y="1930100"/>
              <a:chExt cx="446225" cy="447975"/>
            </a:xfrm>
          </p:grpSpPr>
          <p:sp>
            <p:nvSpPr>
              <p:cNvPr id="858" name="Google Shape;858;p53"/>
              <p:cNvSpPr/>
              <p:nvPr/>
            </p:nvSpPr>
            <p:spPr>
              <a:xfrm>
                <a:off x="7707738" y="1930100"/>
                <a:ext cx="446225" cy="447975"/>
              </a:xfrm>
              <a:custGeom>
                <a:avLst/>
                <a:gdLst/>
                <a:ahLst/>
                <a:cxnLst/>
                <a:rect l="l" t="t" r="r" b="b"/>
                <a:pathLst>
                  <a:path w="17849" h="17919" extrusionOk="0">
                    <a:moveTo>
                      <a:pt x="12605" y="1049"/>
                    </a:moveTo>
                    <a:lnTo>
                      <a:pt x="12605" y="3497"/>
                    </a:lnTo>
                    <a:lnTo>
                      <a:pt x="5245" y="3497"/>
                    </a:lnTo>
                    <a:lnTo>
                      <a:pt x="5245" y="1049"/>
                    </a:lnTo>
                    <a:close/>
                    <a:moveTo>
                      <a:pt x="7011" y="10227"/>
                    </a:moveTo>
                    <a:lnTo>
                      <a:pt x="7011" y="12674"/>
                    </a:lnTo>
                    <a:lnTo>
                      <a:pt x="1067" y="12674"/>
                    </a:lnTo>
                    <a:lnTo>
                      <a:pt x="1067" y="10227"/>
                    </a:lnTo>
                    <a:close/>
                    <a:moveTo>
                      <a:pt x="16800" y="10227"/>
                    </a:moveTo>
                    <a:lnTo>
                      <a:pt x="16800" y="12674"/>
                    </a:lnTo>
                    <a:lnTo>
                      <a:pt x="10839" y="12674"/>
                    </a:lnTo>
                    <a:lnTo>
                      <a:pt x="10839" y="10227"/>
                    </a:lnTo>
                    <a:close/>
                    <a:moveTo>
                      <a:pt x="7011" y="13723"/>
                    </a:moveTo>
                    <a:lnTo>
                      <a:pt x="7011" y="14772"/>
                    </a:lnTo>
                    <a:lnTo>
                      <a:pt x="1067" y="14772"/>
                    </a:lnTo>
                    <a:lnTo>
                      <a:pt x="1067" y="13723"/>
                    </a:lnTo>
                    <a:close/>
                    <a:moveTo>
                      <a:pt x="16800" y="13723"/>
                    </a:moveTo>
                    <a:lnTo>
                      <a:pt x="16800" y="14772"/>
                    </a:lnTo>
                    <a:lnTo>
                      <a:pt x="10856" y="14772"/>
                    </a:lnTo>
                    <a:lnTo>
                      <a:pt x="10856" y="13723"/>
                    </a:lnTo>
                    <a:close/>
                    <a:moveTo>
                      <a:pt x="4633" y="15821"/>
                    </a:moveTo>
                    <a:lnTo>
                      <a:pt x="4808" y="16870"/>
                    </a:lnTo>
                    <a:lnTo>
                      <a:pt x="3252" y="16870"/>
                    </a:lnTo>
                    <a:lnTo>
                      <a:pt x="3427" y="15821"/>
                    </a:lnTo>
                    <a:close/>
                    <a:moveTo>
                      <a:pt x="14423" y="15821"/>
                    </a:moveTo>
                    <a:lnTo>
                      <a:pt x="14615" y="16870"/>
                    </a:lnTo>
                    <a:lnTo>
                      <a:pt x="13042" y="16870"/>
                    </a:lnTo>
                    <a:lnTo>
                      <a:pt x="13216" y="15821"/>
                    </a:lnTo>
                    <a:close/>
                    <a:moveTo>
                      <a:pt x="4738" y="0"/>
                    </a:moveTo>
                    <a:cubicBezTo>
                      <a:pt x="4441" y="0"/>
                      <a:pt x="4196" y="245"/>
                      <a:pt x="4196" y="525"/>
                    </a:cubicBezTo>
                    <a:lnTo>
                      <a:pt x="4196" y="4021"/>
                    </a:lnTo>
                    <a:cubicBezTo>
                      <a:pt x="4196" y="4318"/>
                      <a:pt x="4441" y="4545"/>
                      <a:pt x="4738" y="4545"/>
                    </a:cubicBezTo>
                    <a:lnTo>
                      <a:pt x="8409" y="4545"/>
                    </a:lnTo>
                    <a:lnTo>
                      <a:pt x="8409" y="6328"/>
                    </a:lnTo>
                    <a:lnTo>
                      <a:pt x="4039" y="6328"/>
                    </a:lnTo>
                    <a:cubicBezTo>
                      <a:pt x="3742" y="6328"/>
                      <a:pt x="3514" y="6573"/>
                      <a:pt x="3514" y="6870"/>
                    </a:cubicBezTo>
                    <a:lnTo>
                      <a:pt x="3514" y="9178"/>
                    </a:lnTo>
                    <a:lnTo>
                      <a:pt x="525" y="9178"/>
                    </a:lnTo>
                    <a:cubicBezTo>
                      <a:pt x="245" y="9178"/>
                      <a:pt x="0" y="9405"/>
                      <a:pt x="0" y="9702"/>
                    </a:cubicBezTo>
                    <a:lnTo>
                      <a:pt x="0" y="15296"/>
                    </a:lnTo>
                    <a:cubicBezTo>
                      <a:pt x="0" y="15576"/>
                      <a:pt x="245" y="15821"/>
                      <a:pt x="525" y="15821"/>
                    </a:cubicBezTo>
                    <a:lnTo>
                      <a:pt x="2360" y="15821"/>
                    </a:lnTo>
                    <a:lnTo>
                      <a:pt x="2186" y="16870"/>
                    </a:lnTo>
                    <a:lnTo>
                      <a:pt x="1941" y="16870"/>
                    </a:lnTo>
                    <a:cubicBezTo>
                      <a:pt x="1277" y="16905"/>
                      <a:pt x="1277" y="17884"/>
                      <a:pt x="1941" y="17919"/>
                    </a:cubicBezTo>
                    <a:lnTo>
                      <a:pt x="6136" y="17919"/>
                    </a:lnTo>
                    <a:cubicBezTo>
                      <a:pt x="6783" y="17884"/>
                      <a:pt x="6783" y="16905"/>
                      <a:pt x="6136" y="16870"/>
                    </a:cubicBezTo>
                    <a:lnTo>
                      <a:pt x="5874" y="16870"/>
                    </a:lnTo>
                    <a:lnTo>
                      <a:pt x="5699" y="15821"/>
                    </a:lnTo>
                    <a:lnTo>
                      <a:pt x="7517" y="15821"/>
                    </a:lnTo>
                    <a:cubicBezTo>
                      <a:pt x="7815" y="15821"/>
                      <a:pt x="8042" y="15594"/>
                      <a:pt x="8042" y="15296"/>
                    </a:cubicBezTo>
                    <a:lnTo>
                      <a:pt x="8042" y="9702"/>
                    </a:lnTo>
                    <a:cubicBezTo>
                      <a:pt x="8042" y="9405"/>
                      <a:pt x="7815" y="9178"/>
                      <a:pt x="7517" y="9178"/>
                    </a:cubicBezTo>
                    <a:lnTo>
                      <a:pt x="4563" y="9178"/>
                    </a:lnTo>
                    <a:lnTo>
                      <a:pt x="4563" y="7395"/>
                    </a:lnTo>
                    <a:lnTo>
                      <a:pt x="13304" y="7395"/>
                    </a:lnTo>
                    <a:lnTo>
                      <a:pt x="13304" y="9178"/>
                    </a:lnTo>
                    <a:lnTo>
                      <a:pt x="10314" y="9178"/>
                    </a:lnTo>
                    <a:cubicBezTo>
                      <a:pt x="10035" y="9178"/>
                      <a:pt x="9790" y="9405"/>
                      <a:pt x="9790" y="9702"/>
                    </a:cubicBezTo>
                    <a:lnTo>
                      <a:pt x="9790" y="15296"/>
                    </a:lnTo>
                    <a:cubicBezTo>
                      <a:pt x="9790" y="15594"/>
                      <a:pt x="10035" y="15821"/>
                      <a:pt x="10314" y="15821"/>
                    </a:cubicBezTo>
                    <a:lnTo>
                      <a:pt x="12150" y="15821"/>
                    </a:lnTo>
                    <a:lnTo>
                      <a:pt x="11975" y="16870"/>
                    </a:lnTo>
                    <a:lnTo>
                      <a:pt x="11713" y="16870"/>
                    </a:lnTo>
                    <a:cubicBezTo>
                      <a:pt x="11066" y="16905"/>
                      <a:pt x="11066" y="17884"/>
                      <a:pt x="11713" y="17919"/>
                    </a:cubicBezTo>
                    <a:lnTo>
                      <a:pt x="15926" y="17919"/>
                    </a:lnTo>
                    <a:cubicBezTo>
                      <a:pt x="16573" y="17884"/>
                      <a:pt x="16573" y="16905"/>
                      <a:pt x="15926" y="16870"/>
                    </a:cubicBezTo>
                    <a:lnTo>
                      <a:pt x="15664" y="16870"/>
                    </a:lnTo>
                    <a:lnTo>
                      <a:pt x="15489" y="15821"/>
                    </a:lnTo>
                    <a:lnTo>
                      <a:pt x="17325" y="15821"/>
                    </a:lnTo>
                    <a:cubicBezTo>
                      <a:pt x="17604" y="15821"/>
                      <a:pt x="17849" y="15576"/>
                      <a:pt x="17849" y="15296"/>
                    </a:cubicBezTo>
                    <a:lnTo>
                      <a:pt x="17849" y="9702"/>
                    </a:lnTo>
                    <a:cubicBezTo>
                      <a:pt x="17849" y="9405"/>
                      <a:pt x="17604" y="9178"/>
                      <a:pt x="17325" y="9178"/>
                    </a:cubicBezTo>
                    <a:lnTo>
                      <a:pt x="14353" y="9178"/>
                    </a:lnTo>
                    <a:lnTo>
                      <a:pt x="14353" y="6870"/>
                    </a:lnTo>
                    <a:cubicBezTo>
                      <a:pt x="14353" y="6573"/>
                      <a:pt x="14108" y="6328"/>
                      <a:pt x="13828" y="6328"/>
                    </a:cubicBezTo>
                    <a:lnTo>
                      <a:pt x="9458" y="6328"/>
                    </a:lnTo>
                    <a:lnTo>
                      <a:pt x="9458" y="4545"/>
                    </a:lnTo>
                    <a:lnTo>
                      <a:pt x="13129" y="4545"/>
                    </a:lnTo>
                    <a:cubicBezTo>
                      <a:pt x="13426" y="4545"/>
                      <a:pt x="13653" y="4318"/>
                      <a:pt x="13653" y="4021"/>
                    </a:cubicBezTo>
                    <a:lnTo>
                      <a:pt x="13653" y="525"/>
                    </a:lnTo>
                    <a:cubicBezTo>
                      <a:pt x="13653" y="245"/>
                      <a:pt x="13426" y="0"/>
                      <a:pt x="13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53"/>
              <p:cNvSpPr/>
              <p:nvPr/>
            </p:nvSpPr>
            <p:spPr>
              <a:xfrm>
                <a:off x="7851963" y="1973800"/>
                <a:ext cx="30625" cy="26250"/>
              </a:xfrm>
              <a:custGeom>
                <a:avLst/>
                <a:gdLst/>
                <a:ahLst/>
                <a:cxnLst/>
                <a:rect l="l" t="t" r="r" b="b"/>
                <a:pathLst>
                  <a:path w="1225" h="1050" extrusionOk="0">
                    <a:moveTo>
                      <a:pt x="700" y="0"/>
                    </a:moveTo>
                    <a:cubicBezTo>
                      <a:pt x="245" y="0"/>
                      <a:pt x="0" y="560"/>
                      <a:pt x="332" y="892"/>
                    </a:cubicBezTo>
                    <a:cubicBezTo>
                      <a:pt x="441" y="1001"/>
                      <a:pt x="574" y="1049"/>
                      <a:pt x="704" y="1049"/>
                    </a:cubicBezTo>
                    <a:cubicBezTo>
                      <a:pt x="971" y="1049"/>
                      <a:pt x="1224" y="843"/>
                      <a:pt x="1224" y="525"/>
                    </a:cubicBezTo>
                    <a:cubicBezTo>
                      <a:pt x="1224" y="245"/>
                      <a:pt x="997" y="0"/>
                      <a:pt x="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53"/>
              <p:cNvSpPr/>
              <p:nvPr/>
            </p:nvSpPr>
            <p:spPr>
              <a:xfrm>
                <a:off x="7895663" y="1973800"/>
                <a:ext cx="31050" cy="26575"/>
              </a:xfrm>
              <a:custGeom>
                <a:avLst/>
                <a:gdLst/>
                <a:ahLst/>
                <a:cxnLst/>
                <a:rect l="l" t="t" r="r" b="b"/>
                <a:pathLst>
                  <a:path w="1242" h="1063" extrusionOk="0">
                    <a:moveTo>
                      <a:pt x="717" y="0"/>
                    </a:moveTo>
                    <a:cubicBezTo>
                      <a:pt x="245" y="0"/>
                      <a:pt x="0" y="560"/>
                      <a:pt x="333" y="909"/>
                    </a:cubicBezTo>
                    <a:cubicBezTo>
                      <a:pt x="438" y="1015"/>
                      <a:pt x="567" y="1063"/>
                      <a:pt x="694" y="1063"/>
                    </a:cubicBezTo>
                    <a:cubicBezTo>
                      <a:pt x="966" y="1063"/>
                      <a:pt x="1230" y="846"/>
                      <a:pt x="1242" y="525"/>
                    </a:cubicBezTo>
                    <a:cubicBezTo>
                      <a:pt x="1242" y="245"/>
                      <a:pt x="997"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61" name="Google Shape;861;p53"/>
          <p:cNvSpPr txBox="1">
            <a:spLocks noGrp="1"/>
          </p:cNvSpPr>
          <p:nvPr>
            <p:ph type="subTitle" idx="4294967295"/>
          </p:nvPr>
        </p:nvSpPr>
        <p:spPr>
          <a:xfrm rot="539861">
            <a:off x="7238771" y="706410"/>
            <a:ext cx="1319740" cy="397580"/>
          </a:xfrm>
          <a:prstGeom prst="rect">
            <a:avLst/>
          </a:prstGeom>
          <a:solidFill>
            <a:schemeClr val="dk2"/>
          </a:solidFill>
        </p:spPr>
        <p:txBody>
          <a:bodyPr spcFirstLastPara="1" wrap="square" lIns="0" tIns="0" rIns="0" bIns="0" anchor="ctr" anchorCtr="0">
            <a:noAutofit/>
          </a:bodyPr>
          <a:lstStyle/>
          <a:p>
            <a:pPr marL="0" lvl="0" indent="0" algn="ctr" rtl="0">
              <a:spcBef>
                <a:spcPts val="0"/>
              </a:spcBef>
              <a:spcAft>
                <a:spcPts val="1200"/>
              </a:spcAft>
              <a:buNone/>
            </a:pPr>
            <a:r>
              <a:rPr lang="en-GB" sz="1900">
                <a:solidFill>
                  <a:schemeClr val="accent2"/>
                </a:solidFill>
                <a:latin typeface="Jost SemiBold"/>
                <a:ea typeface="Jost SemiBold"/>
                <a:cs typeface="Jost SemiBold"/>
                <a:sym typeface="Jost SemiBold"/>
              </a:rPr>
              <a:t>Cloud</a:t>
            </a:r>
            <a:endParaRPr sz="1900">
              <a:solidFill>
                <a:schemeClr val="accent2"/>
              </a:solidFill>
              <a:latin typeface="Jost SemiBold"/>
              <a:ea typeface="Jost SemiBold"/>
              <a:cs typeface="Jost SemiBold"/>
              <a:sym typeface="Jost SemiBold"/>
            </a:endParaRPr>
          </a:p>
        </p:txBody>
      </p:sp>
      <p:grpSp>
        <p:nvGrpSpPr>
          <p:cNvPr id="862" name="Google Shape;862;p53"/>
          <p:cNvGrpSpPr/>
          <p:nvPr/>
        </p:nvGrpSpPr>
        <p:grpSpPr>
          <a:xfrm rot="1384784">
            <a:off x="-553464" y="4007672"/>
            <a:ext cx="1201448" cy="1201448"/>
            <a:chOff x="7403523" y="426396"/>
            <a:chExt cx="843600" cy="843600"/>
          </a:xfrm>
        </p:grpSpPr>
        <p:sp>
          <p:nvSpPr>
            <p:cNvPr id="863" name="Google Shape;863;p53"/>
            <p:cNvSpPr/>
            <p:nvPr/>
          </p:nvSpPr>
          <p:spPr>
            <a:xfrm>
              <a:off x="7403523" y="426396"/>
              <a:ext cx="843600" cy="843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64" name="Google Shape;864;p53"/>
            <p:cNvGrpSpPr/>
            <p:nvPr/>
          </p:nvGrpSpPr>
          <p:grpSpPr>
            <a:xfrm>
              <a:off x="7587566" y="627090"/>
              <a:ext cx="475519" cy="442228"/>
              <a:chOff x="6189038" y="2623325"/>
              <a:chExt cx="482075" cy="448325"/>
            </a:xfrm>
          </p:grpSpPr>
          <p:sp>
            <p:nvSpPr>
              <p:cNvPr id="865" name="Google Shape;865;p53"/>
              <p:cNvSpPr/>
              <p:nvPr/>
            </p:nvSpPr>
            <p:spPr>
              <a:xfrm>
                <a:off x="6189038" y="2623325"/>
                <a:ext cx="482075" cy="448325"/>
              </a:xfrm>
              <a:custGeom>
                <a:avLst/>
                <a:gdLst/>
                <a:ahLst/>
                <a:cxnLst/>
                <a:rect l="l" t="t" r="r" b="b"/>
                <a:pathLst>
                  <a:path w="19283" h="17933" extrusionOk="0">
                    <a:moveTo>
                      <a:pt x="7079" y="1051"/>
                    </a:moveTo>
                    <a:cubicBezTo>
                      <a:pt x="8087" y="1051"/>
                      <a:pt x="9078" y="1511"/>
                      <a:pt x="9720" y="2357"/>
                    </a:cubicBezTo>
                    <a:cubicBezTo>
                      <a:pt x="9651" y="2426"/>
                      <a:pt x="9563" y="2496"/>
                      <a:pt x="9493" y="2584"/>
                    </a:cubicBezTo>
                    <a:cubicBezTo>
                      <a:pt x="9102" y="2961"/>
                      <a:pt x="9460" y="3495"/>
                      <a:pt x="9876" y="3495"/>
                    </a:cubicBezTo>
                    <a:cubicBezTo>
                      <a:pt x="10000" y="3495"/>
                      <a:pt x="10129" y="3448"/>
                      <a:pt x="10245" y="3335"/>
                    </a:cubicBezTo>
                    <a:cubicBezTo>
                      <a:pt x="10385" y="3178"/>
                      <a:pt x="10560" y="3056"/>
                      <a:pt x="10734" y="2933"/>
                    </a:cubicBezTo>
                    <a:cubicBezTo>
                      <a:pt x="11247" y="2598"/>
                      <a:pt x="11803" y="2446"/>
                      <a:pt x="12345" y="2446"/>
                    </a:cubicBezTo>
                    <a:cubicBezTo>
                      <a:pt x="13893" y="2446"/>
                      <a:pt x="15327" y="3685"/>
                      <a:pt x="15314" y="5433"/>
                    </a:cubicBezTo>
                    <a:cubicBezTo>
                      <a:pt x="15314" y="5626"/>
                      <a:pt x="15297" y="5835"/>
                      <a:pt x="15262" y="6028"/>
                    </a:cubicBezTo>
                    <a:cubicBezTo>
                      <a:pt x="15197" y="6353"/>
                      <a:pt x="15449" y="6662"/>
                      <a:pt x="15780" y="6662"/>
                    </a:cubicBezTo>
                    <a:cubicBezTo>
                      <a:pt x="15805" y="6662"/>
                      <a:pt x="15831" y="6661"/>
                      <a:pt x="15856" y="6657"/>
                    </a:cubicBezTo>
                    <a:cubicBezTo>
                      <a:pt x="17098" y="6657"/>
                      <a:pt x="18129" y="7671"/>
                      <a:pt x="18129" y="8929"/>
                    </a:cubicBezTo>
                    <a:cubicBezTo>
                      <a:pt x="18129" y="10188"/>
                      <a:pt x="17098" y="11202"/>
                      <a:pt x="15856" y="11202"/>
                    </a:cubicBezTo>
                    <a:lnTo>
                      <a:pt x="15664" y="11202"/>
                    </a:lnTo>
                    <a:lnTo>
                      <a:pt x="15664" y="8999"/>
                    </a:lnTo>
                    <a:cubicBezTo>
                      <a:pt x="15664" y="8702"/>
                      <a:pt x="15419" y="8475"/>
                      <a:pt x="15140" y="8475"/>
                    </a:cubicBezTo>
                    <a:lnTo>
                      <a:pt x="5333" y="8475"/>
                    </a:lnTo>
                    <a:cubicBezTo>
                      <a:pt x="5053" y="8475"/>
                      <a:pt x="4808" y="8702"/>
                      <a:pt x="4808" y="8999"/>
                    </a:cubicBezTo>
                    <a:lnTo>
                      <a:pt x="4808" y="11202"/>
                    </a:lnTo>
                    <a:cubicBezTo>
                      <a:pt x="2448" y="11045"/>
                      <a:pt x="1487" y="8090"/>
                      <a:pt x="3305" y="6570"/>
                    </a:cubicBezTo>
                    <a:lnTo>
                      <a:pt x="3305" y="6570"/>
                    </a:lnTo>
                    <a:cubicBezTo>
                      <a:pt x="3497" y="6902"/>
                      <a:pt x="3724" y="7199"/>
                      <a:pt x="3987" y="7461"/>
                    </a:cubicBezTo>
                    <a:cubicBezTo>
                      <a:pt x="4106" y="7580"/>
                      <a:pt x="4237" y="7630"/>
                      <a:pt x="4362" y="7630"/>
                    </a:cubicBezTo>
                    <a:cubicBezTo>
                      <a:pt x="4771" y="7630"/>
                      <a:pt x="5113" y="7101"/>
                      <a:pt x="4738" y="6727"/>
                    </a:cubicBezTo>
                    <a:cubicBezTo>
                      <a:pt x="4424" y="6412"/>
                      <a:pt x="4161" y="6028"/>
                      <a:pt x="4004" y="5608"/>
                    </a:cubicBezTo>
                    <a:cubicBezTo>
                      <a:pt x="3375" y="4052"/>
                      <a:pt x="4004" y="2304"/>
                      <a:pt x="5455" y="1482"/>
                    </a:cubicBezTo>
                    <a:cubicBezTo>
                      <a:pt x="5964" y="1191"/>
                      <a:pt x="6524" y="1051"/>
                      <a:pt x="7079" y="1051"/>
                    </a:cubicBezTo>
                    <a:close/>
                    <a:moveTo>
                      <a:pt x="14615" y="9524"/>
                    </a:moveTo>
                    <a:lnTo>
                      <a:pt x="14615" y="16027"/>
                    </a:lnTo>
                    <a:lnTo>
                      <a:pt x="12378" y="13545"/>
                    </a:lnTo>
                    <a:cubicBezTo>
                      <a:pt x="12273" y="13440"/>
                      <a:pt x="12133" y="13370"/>
                      <a:pt x="11976" y="13370"/>
                    </a:cubicBezTo>
                    <a:cubicBezTo>
                      <a:pt x="11836" y="13370"/>
                      <a:pt x="11696" y="13440"/>
                      <a:pt x="11591" y="13545"/>
                    </a:cubicBezTo>
                    <a:lnTo>
                      <a:pt x="9808" y="15520"/>
                    </a:lnTo>
                    <a:lnTo>
                      <a:pt x="8497" y="14209"/>
                    </a:lnTo>
                    <a:cubicBezTo>
                      <a:pt x="8392" y="14104"/>
                      <a:pt x="8256" y="14051"/>
                      <a:pt x="8121" y="14051"/>
                    </a:cubicBezTo>
                    <a:cubicBezTo>
                      <a:pt x="7985" y="14051"/>
                      <a:pt x="7850" y="14104"/>
                      <a:pt x="7745" y="14209"/>
                    </a:cubicBezTo>
                    <a:lnTo>
                      <a:pt x="5875" y="16132"/>
                    </a:lnTo>
                    <a:lnTo>
                      <a:pt x="5875" y="9524"/>
                    </a:lnTo>
                    <a:close/>
                    <a:moveTo>
                      <a:pt x="8130" y="15345"/>
                    </a:moveTo>
                    <a:lnTo>
                      <a:pt x="9109" y="16324"/>
                    </a:lnTo>
                    <a:lnTo>
                      <a:pt x="8602" y="16883"/>
                    </a:lnTo>
                    <a:lnTo>
                      <a:pt x="6609" y="16883"/>
                    </a:lnTo>
                    <a:lnTo>
                      <a:pt x="8130" y="15345"/>
                    </a:lnTo>
                    <a:close/>
                    <a:moveTo>
                      <a:pt x="11993" y="14698"/>
                    </a:moveTo>
                    <a:lnTo>
                      <a:pt x="13951" y="16883"/>
                    </a:lnTo>
                    <a:lnTo>
                      <a:pt x="10018" y="16883"/>
                    </a:lnTo>
                    <a:lnTo>
                      <a:pt x="11993" y="14698"/>
                    </a:lnTo>
                    <a:close/>
                    <a:moveTo>
                      <a:pt x="7128" y="1"/>
                    </a:moveTo>
                    <a:cubicBezTo>
                      <a:pt x="4895" y="1"/>
                      <a:pt x="2710" y="1694"/>
                      <a:pt x="2710" y="4384"/>
                    </a:cubicBezTo>
                    <a:cubicBezTo>
                      <a:pt x="2710" y="4786"/>
                      <a:pt x="2763" y="5188"/>
                      <a:pt x="2885" y="5573"/>
                    </a:cubicBezTo>
                    <a:cubicBezTo>
                      <a:pt x="1" y="7583"/>
                      <a:pt x="1312" y="12094"/>
                      <a:pt x="4808" y="12251"/>
                    </a:cubicBezTo>
                    <a:lnTo>
                      <a:pt x="4808" y="17408"/>
                    </a:lnTo>
                    <a:cubicBezTo>
                      <a:pt x="4808" y="17688"/>
                      <a:pt x="5053" y="17932"/>
                      <a:pt x="5333" y="17932"/>
                    </a:cubicBezTo>
                    <a:lnTo>
                      <a:pt x="15140" y="17932"/>
                    </a:lnTo>
                    <a:cubicBezTo>
                      <a:pt x="15419" y="17932"/>
                      <a:pt x="15664" y="17688"/>
                      <a:pt x="15664" y="17408"/>
                    </a:cubicBezTo>
                    <a:lnTo>
                      <a:pt x="15664" y="12251"/>
                    </a:lnTo>
                    <a:lnTo>
                      <a:pt x="15839" y="12251"/>
                    </a:lnTo>
                    <a:cubicBezTo>
                      <a:pt x="17570" y="12251"/>
                      <a:pt x="19003" y="10905"/>
                      <a:pt x="19143" y="9192"/>
                    </a:cubicBezTo>
                    <a:cubicBezTo>
                      <a:pt x="19283" y="7461"/>
                      <a:pt x="18059" y="5905"/>
                      <a:pt x="16363" y="5643"/>
                    </a:cubicBezTo>
                    <a:lnTo>
                      <a:pt x="16363" y="5416"/>
                    </a:lnTo>
                    <a:cubicBezTo>
                      <a:pt x="16350" y="3102"/>
                      <a:pt x="14437" y="1407"/>
                      <a:pt x="12327" y="1407"/>
                    </a:cubicBezTo>
                    <a:cubicBezTo>
                      <a:pt x="11759" y="1407"/>
                      <a:pt x="11176" y="1530"/>
                      <a:pt x="10612" y="1797"/>
                    </a:cubicBezTo>
                    <a:cubicBezTo>
                      <a:pt x="9702" y="556"/>
                      <a:pt x="8407" y="1"/>
                      <a:pt x="7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53"/>
              <p:cNvSpPr/>
              <p:nvPr/>
            </p:nvSpPr>
            <p:spPr>
              <a:xfrm>
                <a:off x="6389638" y="2885650"/>
                <a:ext cx="92250" cy="78925"/>
              </a:xfrm>
              <a:custGeom>
                <a:avLst/>
                <a:gdLst/>
                <a:ahLst/>
                <a:cxnLst/>
                <a:rect l="l" t="t" r="r" b="b"/>
                <a:pathLst>
                  <a:path w="3690" h="3157" extrusionOk="0">
                    <a:moveTo>
                      <a:pt x="1592" y="1059"/>
                    </a:moveTo>
                    <a:cubicBezTo>
                      <a:pt x="2046" y="1059"/>
                      <a:pt x="2291" y="1618"/>
                      <a:pt x="1959" y="1950"/>
                    </a:cubicBezTo>
                    <a:cubicBezTo>
                      <a:pt x="1850" y="2059"/>
                      <a:pt x="1715" y="2108"/>
                      <a:pt x="1583" y="2108"/>
                    </a:cubicBezTo>
                    <a:cubicBezTo>
                      <a:pt x="1311" y="2108"/>
                      <a:pt x="1050" y="1901"/>
                      <a:pt x="1050" y="1583"/>
                    </a:cubicBezTo>
                    <a:cubicBezTo>
                      <a:pt x="1050" y="1286"/>
                      <a:pt x="1294" y="1059"/>
                      <a:pt x="1592" y="1059"/>
                    </a:cubicBezTo>
                    <a:close/>
                    <a:moveTo>
                      <a:pt x="1593" y="0"/>
                    </a:moveTo>
                    <a:cubicBezTo>
                      <a:pt x="780" y="0"/>
                      <a:pt x="1" y="635"/>
                      <a:pt x="1" y="1583"/>
                    </a:cubicBezTo>
                    <a:cubicBezTo>
                      <a:pt x="1" y="2457"/>
                      <a:pt x="717" y="3156"/>
                      <a:pt x="1592" y="3156"/>
                    </a:cubicBezTo>
                    <a:cubicBezTo>
                      <a:pt x="2990" y="3156"/>
                      <a:pt x="3689" y="1461"/>
                      <a:pt x="2693" y="464"/>
                    </a:cubicBezTo>
                    <a:cubicBezTo>
                      <a:pt x="2372" y="143"/>
                      <a:pt x="1979" y="0"/>
                      <a:pt x="1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pic>
        <p:nvPicPr>
          <p:cNvPr id="2" name="Рисунок 1"/>
          <p:cNvPicPr>
            <a:picLocks noChangeAspect="1"/>
          </p:cNvPicPr>
          <p:nvPr/>
        </p:nvPicPr>
        <p:blipFill>
          <a:blip r:embed="rId1"/>
          <a:stretch>
            <a:fillRect/>
          </a:stretch>
        </p:blipFill>
        <p:spPr>
          <a:xfrm>
            <a:off x="1572400" y="-65191"/>
            <a:ext cx="5883385" cy="5143499"/>
          </a:xfrm>
          <a:prstGeom prst="rect">
            <a:avLst/>
          </a:prstGeom>
          <a:ln>
            <a:noFill/>
          </a:ln>
          <a:effectLst>
            <a:softEdge rad="112500"/>
          </a:effectLst>
        </p:spPr>
      </p:pic>
      <p:sp>
        <p:nvSpPr>
          <p:cNvPr id="3" name="Стрелка: шеврон 2"/>
          <p:cNvSpPr/>
          <p:nvPr/>
        </p:nvSpPr>
        <p:spPr>
          <a:xfrm>
            <a:off x="2557463" y="1114425"/>
            <a:ext cx="85725" cy="4571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Стрелка: шеврон 3"/>
          <p:cNvSpPr/>
          <p:nvPr/>
        </p:nvSpPr>
        <p:spPr>
          <a:xfrm>
            <a:off x="2557463" y="1667794"/>
            <a:ext cx="85725" cy="4571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Стрелка: шеврон 4"/>
          <p:cNvSpPr/>
          <p:nvPr/>
        </p:nvSpPr>
        <p:spPr>
          <a:xfrm>
            <a:off x="2557463" y="2601699"/>
            <a:ext cx="85725" cy="4571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Стрелка: шеврон 5"/>
          <p:cNvSpPr/>
          <p:nvPr/>
        </p:nvSpPr>
        <p:spPr>
          <a:xfrm flipV="1">
            <a:off x="2557462" y="3908780"/>
            <a:ext cx="85726" cy="5171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Стрелка: шеврон 6"/>
          <p:cNvSpPr/>
          <p:nvPr/>
        </p:nvSpPr>
        <p:spPr>
          <a:xfrm>
            <a:off x="2557463" y="4788264"/>
            <a:ext cx="85725" cy="4571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38"/>
          <p:cNvSpPr txBox="1">
            <a:spLocks noGrp="1"/>
          </p:cNvSpPr>
          <p:nvPr>
            <p:ph type="subTitle" idx="1"/>
          </p:nvPr>
        </p:nvSpPr>
        <p:spPr>
          <a:xfrm>
            <a:off x="714175" y="1932050"/>
            <a:ext cx="2225400" cy="755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Mercury is the closest planet to the Sun and the smallest one</a:t>
            </a:r>
            <a:endParaRPr lang="en-GB"/>
          </a:p>
        </p:txBody>
      </p:sp>
      <p:sp>
        <p:nvSpPr>
          <p:cNvPr id="417" name="Google Shape;417;p38"/>
          <p:cNvSpPr txBox="1">
            <a:spLocks noGrp="1"/>
          </p:cNvSpPr>
          <p:nvPr>
            <p:ph type="subTitle" idx="2"/>
          </p:nvPr>
        </p:nvSpPr>
        <p:spPr>
          <a:xfrm>
            <a:off x="714175" y="1566136"/>
            <a:ext cx="2225400" cy="32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Mercury</a:t>
            </a:r>
            <a:endParaRPr lang="en-GB"/>
          </a:p>
        </p:txBody>
      </p:sp>
      <p:sp>
        <p:nvSpPr>
          <p:cNvPr id="419" name="Google Shape;419;p38"/>
          <p:cNvSpPr txBox="1">
            <a:spLocks noGrp="1"/>
          </p:cNvSpPr>
          <p:nvPr>
            <p:ph type="subTitle" idx="4"/>
          </p:nvPr>
        </p:nvSpPr>
        <p:spPr>
          <a:xfrm>
            <a:off x="3459300" y="1566136"/>
            <a:ext cx="2225400" cy="32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Mars</a:t>
            </a:r>
            <a:endParaRPr lang="en-GB"/>
          </a:p>
        </p:txBody>
      </p:sp>
      <p:sp>
        <p:nvSpPr>
          <p:cNvPr id="421" name="Google Shape;421;p38"/>
          <p:cNvSpPr txBox="1">
            <a:spLocks noGrp="1"/>
          </p:cNvSpPr>
          <p:nvPr>
            <p:ph type="subTitle" idx="6"/>
          </p:nvPr>
        </p:nvSpPr>
        <p:spPr>
          <a:xfrm>
            <a:off x="6204475" y="1566136"/>
            <a:ext cx="2225400" cy="32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endParaRPr dirty="0"/>
          </a:p>
        </p:txBody>
      </p:sp>
      <p:grpSp>
        <p:nvGrpSpPr>
          <p:cNvPr id="429" name="Google Shape;429;p38"/>
          <p:cNvGrpSpPr/>
          <p:nvPr/>
        </p:nvGrpSpPr>
        <p:grpSpPr>
          <a:xfrm rot="-335383">
            <a:off x="3656" y="-169386"/>
            <a:ext cx="1149848" cy="1149848"/>
            <a:chOff x="6755990" y="1374375"/>
            <a:chExt cx="1149900" cy="1149900"/>
          </a:xfrm>
        </p:grpSpPr>
        <p:sp>
          <p:nvSpPr>
            <p:cNvPr id="430" name="Google Shape;430;p38"/>
            <p:cNvSpPr/>
            <p:nvPr/>
          </p:nvSpPr>
          <p:spPr>
            <a:xfrm>
              <a:off x="6755990" y="1374375"/>
              <a:ext cx="1149900" cy="1149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38"/>
            <p:cNvSpPr/>
            <p:nvPr/>
          </p:nvSpPr>
          <p:spPr>
            <a:xfrm>
              <a:off x="7020275" y="1661900"/>
              <a:ext cx="621322" cy="574842"/>
            </a:xfrm>
            <a:custGeom>
              <a:avLst/>
              <a:gdLst/>
              <a:ahLst/>
              <a:cxnLst/>
              <a:rect l="l" t="t" r="r" b="b"/>
              <a:pathLst>
                <a:path w="19383" h="17933" extrusionOk="0">
                  <a:moveTo>
                    <a:pt x="7201" y="1056"/>
                  </a:moveTo>
                  <a:cubicBezTo>
                    <a:pt x="8155" y="1056"/>
                    <a:pt x="9123" y="1463"/>
                    <a:pt x="9820" y="2374"/>
                  </a:cubicBezTo>
                  <a:cubicBezTo>
                    <a:pt x="9733" y="2444"/>
                    <a:pt x="9645" y="2514"/>
                    <a:pt x="9575" y="2601"/>
                  </a:cubicBezTo>
                  <a:cubicBezTo>
                    <a:pt x="9199" y="2977"/>
                    <a:pt x="9545" y="3497"/>
                    <a:pt x="9947" y="3497"/>
                  </a:cubicBezTo>
                  <a:cubicBezTo>
                    <a:pt x="10069" y="3497"/>
                    <a:pt x="10196" y="3449"/>
                    <a:pt x="10309" y="3335"/>
                  </a:cubicBezTo>
                  <a:cubicBezTo>
                    <a:pt x="10467" y="3195"/>
                    <a:pt x="10624" y="3056"/>
                    <a:pt x="10816" y="2951"/>
                  </a:cubicBezTo>
                  <a:cubicBezTo>
                    <a:pt x="11329" y="2615"/>
                    <a:pt x="11885" y="2463"/>
                    <a:pt x="12426" y="2463"/>
                  </a:cubicBezTo>
                  <a:cubicBezTo>
                    <a:pt x="13969" y="2463"/>
                    <a:pt x="15396" y="3699"/>
                    <a:pt x="15396" y="5433"/>
                  </a:cubicBezTo>
                  <a:cubicBezTo>
                    <a:pt x="15396" y="5643"/>
                    <a:pt x="15379" y="5835"/>
                    <a:pt x="15344" y="6045"/>
                  </a:cubicBezTo>
                  <a:cubicBezTo>
                    <a:pt x="15278" y="6377"/>
                    <a:pt x="15542" y="6677"/>
                    <a:pt x="15868" y="6677"/>
                  </a:cubicBezTo>
                  <a:cubicBezTo>
                    <a:pt x="15885" y="6677"/>
                    <a:pt x="15903" y="6676"/>
                    <a:pt x="15921" y="6674"/>
                  </a:cubicBezTo>
                  <a:cubicBezTo>
                    <a:pt x="17180" y="6674"/>
                    <a:pt x="18211" y="7688"/>
                    <a:pt x="18211" y="8947"/>
                  </a:cubicBezTo>
                  <a:cubicBezTo>
                    <a:pt x="18211" y="10205"/>
                    <a:pt x="17180" y="11219"/>
                    <a:pt x="15921" y="11219"/>
                  </a:cubicBezTo>
                  <a:lnTo>
                    <a:pt x="5082" y="11219"/>
                  </a:lnTo>
                  <a:cubicBezTo>
                    <a:pt x="2618" y="11219"/>
                    <a:pt x="1499" y="8160"/>
                    <a:pt x="3387" y="6587"/>
                  </a:cubicBezTo>
                  <a:lnTo>
                    <a:pt x="3387" y="6587"/>
                  </a:lnTo>
                  <a:cubicBezTo>
                    <a:pt x="3579" y="6919"/>
                    <a:pt x="3806" y="7216"/>
                    <a:pt x="4086" y="7478"/>
                  </a:cubicBezTo>
                  <a:cubicBezTo>
                    <a:pt x="4201" y="7597"/>
                    <a:pt x="4329" y="7647"/>
                    <a:pt x="4452" y="7647"/>
                  </a:cubicBezTo>
                  <a:cubicBezTo>
                    <a:pt x="4853" y="7647"/>
                    <a:pt x="5195" y="7119"/>
                    <a:pt x="4820" y="6744"/>
                  </a:cubicBezTo>
                  <a:cubicBezTo>
                    <a:pt x="4506" y="6412"/>
                    <a:pt x="4261" y="6045"/>
                    <a:pt x="4086" y="5625"/>
                  </a:cubicBezTo>
                  <a:cubicBezTo>
                    <a:pt x="3929" y="5223"/>
                    <a:pt x="3841" y="4804"/>
                    <a:pt x="3841" y="4402"/>
                  </a:cubicBezTo>
                  <a:cubicBezTo>
                    <a:pt x="3841" y="2352"/>
                    <a:pt x="5499" y="1056"/>
                    <a:pt x="7201" y="1056"/>
                  </a:cubicBezTo>
                  <a:close/>
                  <a:moveTo>
                    <a:pt x="10331" y="14785"/>
                  </a:moveTo>
                  <a:cubicBezTo>
                    <a:pt x="10598" y="14785"/>
                    <a:pt x="10851" y="14992"/>
                    <a:pt x="10851" y="15310"/>
                  </a:cubicBezTo>
                  <a:cubicBezTo>
                    <a:pt x="10851" y="15607"/>
                    <a:pt x="10624" y="15834"/>
                    <a:pt x="10327" y="15834"/>
                  </a:cubicBezTo>
                  <a:cubicBezTo>
                    <a:pt x="9855" y="15834"/>
                    <a:pt x="9628" y="15275"/>
                    <a:pt x="9960" y="14943"/>
                  </a:cubicBezTo>
                  <a:cubicBezTo>
                    <a:pt x="10068" y="14834"/>
                    <a:pt x="10201" y="14785"/>
                    <a:pt x="10331" y="14785"/>
                  </a:cubicBezTo>
                  <a:close/>
                  <a:moveTo>
                    <a:pt x="5428" y="15834"/>
                  </a:moveTo>
                  <a:cubicBezTo>
                    <a:pt x="5695" y="15834"/>
                    <a:pt x="5957" y="16041"/>
                    <a:pt x="5957" y="16359"/>
                  </a:cubicBezTo>
                  <a:cubicBezTo>
                    <a:pt x="5957" y="16656"/>
                    <a:pt x="5712" y="16883"/>
                    <a:pt x="5432" y="16883"/>
                  </a:cubicBezTo>
                  <a:cubicBezTo>
                    <a:pt x="4960" y="16883"/>
                    <a:pt x="4733" y="16324"/>
                    <a:pt x="5065" y="15992"/>
                  </a:cubicBezTo>
                  <a:cubicBezTo>
                    <a:pt x="5168" y="15883"/>
                    <a:pt x="5299" y="15834"/>
                    <a:pt x="5428" y="15834"/>
                  </a:cubicBezTo>
                  <a:close/>
                  <a:moveTo>
                    <a:pt x="15226" y="15834"/>
                  </a:moveTo>
                  <a:cubicBezTo>
                    <a:pt x="15493" y="15834"/>
                    <a:pt x="15746" y="16041"/>
                    <a:pt x="15746" y="16359"/>
                  </a:cubicBezTo>
                  <a:cubicBezTo>
                    <a:pt x="15746" y="16656"/>
                    <a:pt x="15519" y="16883"/>
                    <a:pt x="15222" y="16883"/>
                  </a:cubicBezTo>
                  <a:cubicBezTo>
                    <a:pt x="14767" y="16883"/>
                    <a:pt x="14522" y="16324"/>
                    <a:pt x="14855" y="15992"/>
                  </a:cubicBezTo>
                  <a:cubicBezTo>
                    <a:pt x="14963" y="15883"/>
                    <a:pt x="15096" y="15834"/>
                    <a:pt x="15226" y="15834"/>
                  </a:cubicBezTo>
                  <a:close/>
                  <a:moveTo>
                    <a:pt x="7206" y="1"/>
                  </a:moveTo>
                  <a:cubicBezTo>
                    <a:pt x="4969" y="1"/>
                    <a:pt x="2781" y="1694"/>
                    <a:pt x="2792" y="4384"/>
                  </a:cubicBezTo>
                  <a:cubicBezTo>
                    <a:pt x="2792" y="4786"/>
                    <a:pt x="2845" y="5188"/>
                    <a:pt x="2950" y="5590"/>
                  </a:cubicBezTo>
                  <a:cubicBezTo>
                    <a:pt x="1" y="7632"/>
                    <a:pt x="1458" y="12268"/>
                    <a:pt x="5062" y="12268"/>
                  </a:cubicBezTo>
                  <a:cubicBezTo>
                    <a:pt x="5069" y="12268"/>
                    <a:pt x="5076" y="12268"/>
                    <a:pt x="5082" y="12268"/>
                  </a:cubicBezTo>
                  <a:lnTo>
                    <a:pt x="5957" y="12268"/>
                  </a:lnTo>
                  <a:lnTo>
                    <a:pt x="5957" y="12915"/>
                  </a:lnTo>
                  <a:lnTo>
                    <a:pt x="5135" y="13474"/>
                  </a:lnTo>
                  <a:cubicBezTo>
                    <a:pt x="4995" y="13562"/>
                    <a:pt x="4908" y="13719"/>
                    <a:pt x="4908" y="13911"/>
                  </a:cubicBezTo>
                  <a:lnTo>
                    <a:pt x="4908" y="14873"/>
                  </a:lnTo>
                  <a:cubicBezTo>
                    <a:pt x="3229" y="15467"/>
                    <a:pt x="3649" y="17932"/>
                    <a:pt x="5415" y="17932"/>
                  </a:cubicBezTo>
                  <a:cubicBezTo>
                    <a:pt x="7198" y="17932"/>
                    <a:pt x="7617" y="15467"/>
                    <a:pt x="5939" y="14873"/>
                  </a:cubicBezTo>
                  <a:lnTo>
                    <a:pt x="5939" y="14191"/>
                  </a:lnTo>
                  <a:lnTo>
                    <a:pt x="6761" y="13649"/>
                  </a:lnTo>
                  <a:cubicBezTo>
                    <a:pt x="6918" y="13544"/>
                    <a:pt x="7005" y="13387"/>
                    <a:pt x="7005" y="13212"/>
                  </a:cubicBezTo>
                  <a:lnTo>
                    <a:pt x="7005" y="12251"/>
                  </a:lnTo>
                  <a:lnTo>
                    <a:pt x="9802" y="12251"/>
                  </a:lnTo>
                  <a:lnTo>
                    <a:pt x="9802" y="13824"/>
                  </a:lnTo>
                  <a:cubicBezTo>
                    <a:pt x="8124" y="14401"/>
                    <a:pt x="8544" y="16883"/>
                    <a:pt x="10309" y="16883"/>
                  </a:cubicBezTo>
                  <a:cubicBezTo>
                    <a:pt x="12093" y="16883"/>
                    <a:pt x="12512" y="14401"/>
                    <a:pt x="10851" y="13824"/>
                  </a:cubicBezTo>
                  <a:lnTo>
                    <a:pt x="10851" y="12251"/>
                  </a:lnTo>
                  <a:lnTo>
                    <a:pt x="13648" y="12251"/>
                  </a:lnTo>
                  <a:lnTo>
                    <a:pt x="13648" y="13212"/>
                  </a:lnTo>
                  <a:cubicBezTo>
                    <a:pt x="13648" y="13387"/>
                    <a:pt x="13736" y="13544"/>
                    <a:pt x="13876" y="13649"/>
                  </a:cubicBezTo>
                  <a:lnTo>
                    <a:pt x="14697" y="14191"/>
                  </a:lnTo>
                  <a:lnTo>
                    <a:pt x="14697" y="14873"/>
                  </a:lnTo>
                  <a:cubicBezTo>
                    <a:pt x="13019" y="15467"/>
                    <a:pt x="13456" y="17932"/>
                    <a:pt x="15222" y="17932"/>
                  </a:cubicBezTo>
                  <a:cubicBezTo>
                    <a:pt x="16987" y="17932"/>
                    <a:pt x="17407" y="15467"/>
                    <a:pt x="15746" y="14873"/>
                  </a:cubicBezTo>
                  <a:lnTo>
                    <a:pt x="15746" y="13911"/>
                  </a:lnTo>
                  <a:cubicBezTo>
                    <a:pt x="15746" y="13719"/>
                    <a:pt x="15659" y="13562"/>
                    <a:pt x="15501" y="13474"/>
                  </a:cubicBezTo>
                  <a:lnTo>
                    <a:pt x="14697" y="12915"/>
                  </a:lnTo>
                  <a:lnTo>
                    <a:pt x="14697" y="12268"/>
                  </a:lnTo>
                  <a:lnTo>
                    <a:pt x="15921" y="12268"/>
                  </a:lnTo>
                  <a:cubicBezTo>
                    <a:pt x="17652" y="12268"/>
                    <a:pt x="19103" y="10940"/>
                    <a:pt x="19242" y="9209"/>
                  </a:cubicBezTo>
                  <a:cubicBezTo>
                    <a:pt x="19382" y="7478"/>
                    <a:pt x="18159" y="5922"/>
                    <a:pt x="16445" y="5660"/>
                  </a:cubicBezTo>
                  <a:lnTo>
                    <a:pt x="16445" y="5433"/>
                  </a:lnTo>
                  <a:cubicBezTo>
                    <a:pt x="16432" y="3105"/>
                    <a:pt x="14519" y="1407"/>
                    <a:pt x="12408" y="1407"/>
                  </a:cubicBezTo>
                  <a:cubicBezTo>
                    <a:pt x="11840" y="1407"/>
                    <a:pt x="11258" y="1530"/>
                    <a:pt x="10694" y="1797"/>
                  </a:cubicBezTo>
                  <a:cubicBezTo>
                    <a:pt x="9784" y="556"/>
                    <a:pt x="8487" y="1"/>
                    <a:pt x="7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2" name="Google Shape;432;p38"/>
          <p:cNvGrpSpPr/>
          <p:nvPr/>
        </p:nvGrpSpPr>
        <p:grpSpPr>
          <a:xfrm rot="905961">
            <a:off x="2280383" y="-49025"/>
            <a:ext cx="1149929" cy="1149929"/>
            <a:chOff x="6598350" y="2932555"/>
            <a:chExt cx="1149900" cy="1149900"/>
          </a:xfrm>
        </p:grpSpPr>
        <p:sp>
          <p:nvSpPr>
            <p:cNvPr id="433" name="Google Shape;433;p38"/>
            <p:cNvSpPr/>
            <p:nvPr/>
          </p:nvSpPr>
          <p:spPr>
            <a:xfrm>
              <a:off x="6598350" y="2932555"/>
              <a:ext cx="1149900" cy="1149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34" name="Google Shape;434;p38"/>
            <p:cNvGrpSpPr/>
            <p:nvPr/>
          </p:nvGrpSpPr>
          <p:grpSpPr>
            <a:xfrm>
              <a:off x="6855332" y="3212566"/>
              <a:ext cx="636203" cy="590041"/>
              <a:chOff x="3960163" y="2623325"/>
              <a:chExt cx="483400" cy="448325"/>
            </a:xfrm>
          </p:grpSpPr>
          <p:sp>
            <p:nvSpPr>
              <p:cNvPr id="435" name="Google Shape;435;p38"/>
              <p:cNvSpPr/>
              <p:nvPr/>
            </p:nvSpPr>
            <p:spPr>
              <a:xfrm>
                <a:off x="3960163" y="2623325"/>
                <a:ext cx="483400" cy="448325"/>
              </a:xfrm>
              <a:custGeom>
                <a:avLst/>
                <a:gdLst/>
                <a:ahLst/>
                <a:cxnLst/>
                <a:rect l="l" t="t" r="r" b="b"/>
                <a:pathLst>
                  <a:path w="19336" h="17933" extrusionOk="0">
                    <a:moveTo>
                      <a:pt x="7092" y="1047"/>
                    </a:moveTo>
                    <a:cubicBezTo>
                      <a:pt x="8095" y="1047"/>
                      <a:pt x="9081" y="1503"/>
                      <a:pt x="9721" y="2357"/>
                    </a:cubicBezTo>
                    <a:cubicBezTo>
                      <a:pt x="9651" y="2426"/>
                      <a:pt x="9563" y="2496"/>
                      <a:pt x="9493" y="2566"/>
                    </a:cubicBezTo>
                    <a:cubicBezTo>
                      <a:pt x="9102" y="2957"/>
                      <a:pt x="9460" y="3494"/>
                      <a:pt x="9877" y="3494"/>
                    </a:cubicBezTo>
                    <a:cubicBezTo>
                      <a:pt x="10001" y="3494"/>
                      <a:pt x="10129" y="3447"/>
                      <a:pt x="10245" y="3335"/>
                    </a:cubicBezTo>
                    <a:cubicBezTo>
                      <a:pt x="10385" y="3178"/>
                      <a:pt x="10560" y="3056"/>
                      <a:pt x="10735" y="2933"/>
                    </a:cubicBezTo>
                    <a:cubicBezTo>
                      <a:pt x="11247" y="2598"/>
                      <a:pt x="11803" y="2446"/>
                      <a:pt x="12345" y="2446"/>
                    </a:cubicBezTo>
                    <a:cubicBezTo>
                      <a:pt x="13893" y="2446"/>
                      <a:pt x="15328" y="3685"/>
                      <a:pt x="15315" y="5433"/>
                    </a:cubicBezTo>
                    <a:cubicBezTo>
                      <a:pt x="15315" y="5626"/>
                      <a:pt x="15297" y="5835"/>
                      <a:pt x="15262" y="6028"/>
                    </a:cubicBezTo>
                    <a:cubicBezTo>
                      <a:pt x="15194" y="6351"/>
                      <a:pt x="15441" y="6658"/>
                      <a:pt x="15760" y="6658"/>
                    </a:cubicBezTo>
                    <a:cubicBezTo>
                      <a:pt x="15769" y="6658"/>
                      <a:pt x="15778" y="6657"/>
                      <a:pt x="15787" y="6657"/>
                    </a:cubicBezTo>
                    <a:lnTo>
                      <a:pt x="15839" y="6657"/>
                    </a:lnTo>
                    <a:cubicBezTo>
                      <a:pt x="17098" y="6657"/>
                      <a:pt x="18112" y="7671"/>
                      <a:pt x="18112" y="8929"/>
                    </a:cubicBezTo>
                    <a:cubicBezTo>
                      <a:pt x="18112" y="10188"/>
                      <a:pt x="17098" y="11202"/>
                      <a:pt x="15839" y="11202"/>
                    </a:cubicBezTo>
                    <a:lnTo>
                      <a:pt x="15507" y="11202"/>
                    </a:lnTo>
                    <a:cubicBezTo>
                      <a:pt x="14913" y="8772"/>
                      <a:pt x="12727" y="7059"/>
                      <a:pt x="10245" y="7059"/>
                    </a:cubicBezTo>
                    <a:cubicBezTo>
                      <a:pt x="7745" y="7059"/>
                      <a:pt x="5560" y="8772"/>
                      <a:pt x="4966" y="11202"/>
                    </a:cubicBezTo>
                    <a:cubicBezTo>
                      <a:pt x="2518" y="11185"/>
                      <a:pt x="1417" y="8125"/>
                      <a:pt x="3305" y="6552"/>
                    </a:cubicBezTo>
                    <a:lnTo>
                      <a:pt x="3305" y="6552"/>
                    </a:lnTo>
                    <a:cubicBezTo>
                      <a:pt x="3497" y="6884"/>
                      <a:pt x="3725" y="7199"/>
                      <a:pt x="3987" y="7461"/>
                    </a:cubicBezTo>
                    <a:cubicBezTo>
                      <a:pt x="4105" y="7575"/>
                      <a:pt x="4235" y="7622"/>
                      <a:pt x="4359" y="7622"/>
                    </a:cubicBezTo>
                    <a:cubicBezTo>
                      <a:pt x="4769" y="7622"/>
                      <a:pt x="5114" y="7103"/>
                      <a:pt x="4738" y="6727"/>
                    </a:cubicBezTo>
                    <a:cubicBezTo>
                      <a:pt x="4424" y="6395"/>
                      <a:pt x="4162" y="6010"/>
                      <a:pt x="4004" y="5591"/>
                    </a:cubicBezTo>
                    <a:cubicBezTo>
                      <a:pt x="3392" y="4052"/>
                      <a:pt x="4004" y="2287"/>
                      <a:pt x="5455" y="1482"/>
                    </a:cubicBezTo>
                    <a:cubicBezTo>
                      <a:pt x="5968" y="1188"/>
                      <a:pt x="6533" y="1047"/>
                      <a:pt x="7092" y="1047"/>
                    </a:cubicBezTo>
                    <a:close/>
                    <a:moveTo>
                      <a:pt x="10207" y="8126"/>
                    </a:moveTo>
                    <a:cubicBezTo>
                      <a:pt x="12455" y="8126"/>
                      <a:pt x="14615" y="9875"/>
                      <a:pt x="14615" y="12513"/>
                    </a:cubicBezTo>
                    <a:cubicBezTo>
                      <a:pt x="14615" y="14926"/>
                      <a:pt x="12657" y="16883"/>
                      <a:pt x="10245" y="16883"/>
                    </a:cubicBezTo>
                    <a:cubicBezTo>
                      <a:pt x="6347" y="16883"/>
                      <a:pt x="4389" y="12164"/>
                      <a:pt x="7151" y="9419"/>
                    </a:cubicBezTo>
                    <a:cubicBezTo>
                      <a:pt x="8038" y="8526"/>
                      <a:pt x="9133" y="8126"/>
                      <a:pt x="10207" y="8126"/>
                    </a:cubicBezTo>
                    <a:close/>
                    <a:moveTo>
                      <a:pt x="7128" y="1"/>
                    </a:moveTo>
                    <a:cubicBezTo>
                      <a:pt x="4895" y="1"/>
                      <a:pt x="2711" y="1694"/>
                      <a:pt x="2711" y="4384"/>
                    </a:cubicBezTo>
                    <a:cubicBezTo>
                      <a:pt x="2711" y="4786"/>
                      <a:pt x="2763" y="5188"/>
                      <a:pt x="2885" y="5573"/>
                    </a:cubicBezTo>
                    <a:cubicBezTo>
                      <a:pt x="1" y="7583"/>
                      <a:pt x="1312" y="12094"/>
                      <a:pt x="4826" y="12251"/>
                    </a:cubicBezTo>
                    <a:lnTo>
                      <a:pt x="4826" y="12496"/>
                    </a:lnTo>
                    <a:cubicBezTo>
                      <a:pt x="4826" y="15502"/>
                      <a:pt x="7238" y="17932"/>
                      <a:pt x="10245" y="17932"/>
                    </a:cubicBezTo>
                    <a:cubicBezTo>
                      <a:pt x="13234" y="17932"/>
                      <a:pt x="15664" y="15502"/>
                      <a:pt x="15664" y="12496"/>
                    </a:cubicBezTo>
                    <a:lnTo>
                      <a:pt x="15664" y="12251"/>
                    </a:lnTo>
                    <a:lnTo>
                      <a:pt x="15839" y="12251"/>
                    </a:lnTo>
                    <a:cubicBezTo>
                      <a:pt x="15862" y="12251"/>
                      <a:pt x="15884" y="12252"/>
                      <a:pt x="15906" y="12252"/>
                    </a:cubicBezTo>
                    <a:cubicBezTo>
                      <a:pt x="17642" y="12252"/>
                      <a:pt x="19075" y="10918"/>
                      <a:pt x="19213" y="9192"/>
                    </a:cubicBezTo>
                    <a:cubicBezTo>
                      <a:pt x="19335" y="7444"/>
                      <a:pt x="18094" y="5888"/>
                      <a:pt x="16364" y="5643"/>
                    </a:cubicBezTo>
                    <a:lnTo>
                      <a:pt x="16364" y="5416"/>
                    </a:lnTo>
                    <a:cubicBezTo>
                      <a:pt x="16350" y="3102"/>
                      <a:pt x="14437" y="1407"/>
                      <a:pt x="12327" y="1407"/>
                    </a:cubicBezTo>
                    <a:cubicBezTo>
                      <a:pt x="11759" y="1407"/>
                      <a:pt x="11176" y="1530"/>
                      <a:pt x="10612" y="1797"/>
                    </a:cubicBezTo>
                    <a:cubicBezTo>
                      <a:pt x="9702" y="556"/>
                      <a:pt x="8407" y="1"/>
                      <a:pt x="7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38"/>
              <p:cNvSpPr/>
              <p:nvPr/>
            </p:nvSpPr>
            <p:spPr>
              <a:xfrm>
                <a:off x="4104838" y="2872725"/>
                <a:ext cx="222475" cy="146050"/>
              </a:xfrm>
              <a:custGeom>
                <a:avLst/>
                <a:gdLst/>
                <a:ahLst/>
                <a:cxnLst/>
                <a:rect l="l" t="t" r="r" b="b"/>
                <a:pathLst>
                  <a:path w="8899" h="5842" extrusionOk="0">
                    <a:moveTo>
                      <a:pt x="2457" y="1"/>
                    </a:moveTo>
                    <a:cubicBezTo>
                      <a:pt x="2336" y="1"/>
                      <a:pt x="2210" y="48"/>
                      <a:pt x="2098" y="160"/>
                    </a:cubicBezTo>
                    <a:cubicBezTo>
                      <a:pt x="0" y="2257"/>
                      <a:pt x="1486" y="5841"/>
                      <a:pt x="4458" y="5841"/>
                    </a:cubicBezTo>
                    <a:cubicBezTo>
                      <a:pt x="7412" y="5841"/>
                      <a:pt x="8898" y="2257"/>
                      <a:pt x="6801" y="160"/>
                    </a:cubicBezTo>
                    <a:cubicBezTo>
                      <a:pt x="6696" y="64"/>
                      <a:pt x="6560" y="15"/>
                      <a:pt x="6427" y="15"/>
                    </a:cubicBezTo>
                    <a:cubicBezTo>
                      <a:pt x="6294" y="15"/>
                      <a:pt x="6162" y="64"/>
                      <a:pt x="6066" y="160"/>
                    </a:cubicBezTo>
                    <a:cubicBezTo>
                      <a:pt x="5857" y="369"/>
                      <a:pt x="5857" y="702"/>
                      <a:pt x="6066" y="911"/>
                    </a:cubicBezTo>
                    <a:cubicBezTo>
                      <a:pt x="7482" y="2345"/>
                      <a:pt x="6468" y="4792"/>
                      <a:pt x="4458" y="4792"/>
                    </a:cubicBezTo>
                    <a:cubicBezTo>
                      <a:pt x="2430" y="4792"/>
                      <a:pt x="1416" y="2345"/>
                      <a:pt x="2850" y="911"/>
                    </a:cubicBezTo>
                    <a:cubicBezTo>
                      <a:pt x="3227" y="534"/>
                      <a:pt x="286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38"/>
              <p:cNvSpPr/>
              <p:nvPr/>
            </p:nvSpPr>
            <p:spPr>
              <a:xfrm>
                <a:off x="4202738" y="2852675"/>
                <a:ext cx="26675" cy="78675"/>
              </a:xfrm>
              <a:custGeom>
                <a:avLst/>
                <a:gdLst/>
                <a:ahLst/>
                <a:cxnLst/>
                <a:rect l="l" t="t" r="r" b="b"/>
                <a:pathLst>
                  <a:path w="1067" h="3147" extrusionOk="0">
                    <a:moveTo>
                      <a:pt x="542" y="0"/>
                    </a:moveTo>
                    <a:cubicBezTo>
                      <a:pt x="280" y="0"/>
                      <a:pt x="18" y="175"/>
                      <a:pt x="18" y="525"/>
                    </a:cubicBezTo>
                    <a:lnTo>
                      <a:pt x="18" y="2622"/>
                    </a:lnTo>
                    <a:cubicBezTo>
                      <a:pt x="0" y="2902"/>
                      <a:pt x="245" y="3147"/>
                      <a:pt x="542" y="3147"/>
                    </a:cubicBezTo>
                    <a:cubicBezTo>
                      <a:pt x="822" y="3147"/>
                      <a:pt x="1066" y="2902"/>
                      <a:pt x="1066" y="2622"/>
                    </a:cubicBezTo>
                    <a:lnTo>
                      <a:pt x="1066" y="525"/>
                    </a:lnTo>
                    <a:cubicBezTo>
                      <a:pt x="1066" y="175"/>
                      <a:pt x="804" y="0"/>
                      <a:pt x="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438" name="Google Shape;438;p38"/>
          <p:cNvSpPr txBox="1">
            <a:spLocks noGrp="1"/>
          </p:cNvSpPr>
          <p:nvPr>
            <p:ph type="subTitle" idx="3"/>
          </p:nvPr>
        </p:nvSpPr>
        <p:spPr>
          <a:xfrm rot="-457733" flipH="1">
            <a:off x="-307742" y="922997"/>
            <a:ext cx="1459821" cy="371075"/>
          </a:xfrm>
          <a:prstGeom prst="rect">
            <a:avLst/>
          </a:prstGeom>
          <a:solidFill>
            <a:schemeClr val="dk1"/>
          </a:solidFill>
        </p:spPr>
        <p:txBody>
          <a:bodyPr spcFirstLastPara="1" wrap="square" lIns="0" tIns="0" rIns="0" bIns="0" anchor="ctr" anchorCtr="0">
            <a:noAutofit/>
          </a:bodyPr>
          <a:lstStyle/>
          <a:p>
            <a:pPr marL="0" lvl="0" indent="0" algn="ctr" rtl="0">
              <a:spcBef>
                <a:spcPts val="0"/>
              </a:spcBef>
              <a:spcAft>
                <a:spcPts val="0"/>
              </a:spcAft>
              <a:buNone/>
            </a:pPr>
            <a:r>
              <a:rPr lang="en-GB" sz="1900" dirty="0">
                <a:solidFill>
                  <a:schemeClr val="accent2"/>
                </a:solidFill>
                <a:latin typeface="Jost SemiBold"/>
                <a:ea typeface="Jost SemiBold"/>
                <a:cs typeface="Jost SemiBold"/>
                <a:sym typeface="Jost SemiBold"/>
              </a:rPr>
              <a:t>Cloud</a:t>
            </a:r>
            <a:endParaRPr sz="1900" dirty="0">
              <a:solidFill>
                <a:schemeClr val="accent2"/>
              </a:solidFill>
              <a:latin typeface="Jost SemiBold"/>
              <a:ea typeface="Jost SemiBold"/>
              <a:cs typeface="Jost SemiBold"/>
              <a:sym typeface="Jost SemiBold"/>
            </a:endParaRPr>
          </a:p>
        </p:txBody>
      </p:sp>
      <p:pic>
        <p:nvPicPr>
          <p:cNvPr id="5" name="Рисунок 4"/>
          <p:cNvPicPr>
            <a:picLocks noChangeAspect="1"/>
          </p:cNvPicPr>
          <p:nvPr/>
        </p:nvPicPr>
        <p:blipFill>
          <a:blip r:embed="rId1"/>
          <a:stretch>
            <a:fillRect/>
          </a:stretch>
        </p:blipFill>
        <p:spPr>
          <a:xfrm>
            <a:off x="106770" y="1230827"/>
            <a:ext cx="4897862" cy="3742614"/>
          </a:xfrm>
          <a:prstGeom prst="rect">
            <a:avLst/>
          </a:prstGeom>
          <a:ln>
            <a:noFill/>
          </a:ln>
          <a:effectLst>
            <a:softEdge rad="112500"/>
          </a:effectLst>
        </p:spPr>
      </p:pic>
      <p:pic>
        <p:nvPicPr>
          <p:cNvPr id="9" name="Рисунок 8"/>
          <p:cNvPicPr>
            <a:picLocks noChangeAspect="1"/>
          </p:cNvPicPr>
          <p:nvPr/>
        </p:nvPicPr>
        <p:blipFill>
          <a:blip r:embed="rId2"/>
          <a:stretch>
            <a:fillRect/>
          </a:stretch>
        </p:blipFill>
        <p:spPr>
          <a:xfrm>
            <a:off x="4879182" y="0"/>
            <a:ext cx="4273076" cy="5143501"/>
          </a:xfrm>
          <a:prstGeom prst="rect">
            <a:avLst/>
          </a:prstGeom>
        </p:spPr>
      </p:pic>
      <p:sp>
        <p:nvSpPr>
          <p:cNvPr id="2" name="TextBox 1"/>
          <p:cNvSpPr txBox="1"/>
          <p:nvPr/>
        </p:nvSpPr>
        <p:spPr>
          <a:xfrm>
            <a:off x="714175" y="3450431"/>
            <a:ext cx="45719" cy="307777"/>
          </a:xfrm>
          <a:prstGeom prst="rect">
            <a:avLst/>
          </a:prstGeom>
          <a:noFill/>
        </p:spPr>
        <p:txBody>
          <a:bodyPr wrap="square" rtlCol="0">
            <a:spAutoFit/>
          </a:bodyPr>
          <a:lstStyle/>
          <a:p>
            <a:r>
              <a:rPr lang="en-US" dirty="0"/>
              <a:t>F</a:t>
            </a:r>
            <a:endParaRPr lang="ru-RU" dirty="0"/>
          </a:p>
        </p:txBody>
      </p:sp>
      <p:sp>
        <p:nvSpPr>
          <p:cNvPr id="3" name="TextBox 2"/>
          <p:cNvSpPr txBox="1"/>
          <p:nvPr/>
        </p:nvSpPr>
        <p:spPr>
          <a:xfrm>
            <a:off x="714175" y="3912673"/>
            <a:ext cx="45719" cy="307777"/>
          </a:xfrm>
          <a:prstGeom prst="rect">
            <a:avLst/>
          </a:prstGeom>
          <a:noFill/>
        </p:spPr>
        <p:txBody>
          <a:bodyPr wrap="square" rtlCol="0">
            <a:spAutoFit/>
          </a:bodyPr>
          <a:lstStyle/>
          <a:p>
            <a:r>
              <a:rPr lang="en-US" dirty="0"/>
              <a:t>T</a:t>
            </a:r>
            <a:endParaRPr lang="ru-RU" dirty="0"/>
          </a:p>
        </p:txBody>
      </p:sp>
      <p:sp>
        <p:nvSpPr>
          <p:cNvPr id="4" name="TextBox 3"/>
          <p:cNvSpPr txBox="1"/>
          <p:nvPr/>
        </p:nvSpPr>
        <p:spPr>
          <a:xfrm>
            <a:off x="731556" y="4315761"/>
            <a:ext cx="45719" cy="307777"/>
          </a:xfrm>
          <a:prstGeom prst="rect">
            <a:avLst/>
          </a:prstGeom>
          <a:noFill/>
        </p:spPr>
        <p:txBody>
          <a:bodyPr wrap="square" rtlCol="0">
            <a:spAutoFit/>
          </a:bodyPr>
          <a:lstStyle/>
          <a:p>
            <a:r>
              <a:rPr lang="en-US" dirty="0"/>
              <a:t>T</a:t>
            </a:r>
            <a:endParaRPr lang="ru-RU" dirty="0"/>
          </a:p>
        </p:txBody>
      </p:sp>
      <p:pic>
        <p:nvPicPr>
          <p:cNvPr id="6" name="About audio (9)">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92075" y="92075"/>
            <a:ext cx="609600" cy="6096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589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6"/>
                </p:tgtEl>
              </p:cMediaNode>
            </p:audio>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6"/>
          <p:cNvSpPr txBox="1">
            <a:spLocks noGrp="1"/>
          </p:cNvSpPr>
          <p:nvPr>
            <p:ph type="title"/>
          </p:nvPr>
        </p:nvSpPr>
        <p:spPr>
          <a:xfrm>
            <a:off x="765750" y="535650"/>
            <a:ext cx="7715700" cy="467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Questions and answer</a:t>
            </a:r>
            <a:endParaRPr lang="en-GB"/>
          </a:p>
        </p:txBody>
      </p:sp>
      <p:sp>
        <p:nvSpPr>
          <p:cNvPr id="627" name="Google Shape;627;p46"/>
          <p:cNvSpPr txBox="1">
            <a:spLocks noGrp="1"/>
          </p:cNvSpPr>
          <p:nvPr>
            <p:ph type="subTitle" idx="1"/>
          </p:nvPr>
        </p:nvSpPr>
        <p:spPr>
          <a:xfrm>
            <a:off x="958375" y="2819375"/>
            <a:ext cx="3021900" cy="1017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Mercury's name has nothing to do with the liquid metal, since Mercury was named after the Roman messenger god</a:t>
            </a:r>
            <a:endParaRPr lang="en-GB"/>
          </a:p>
        </p:txBody>
      </p:sp>
      <p:sp>
        <p:nvSpPr>
          <p:cNvPr id="628" name="Google Shape;628;p46"/>
          <p:cNvSpPr txBox="1">
            <a:spLocks noGrp="1"/>
          </p:cNvSpPr>
          <p:nvPr>
            <p:ph type="subTitle" idx="2"/>
          </p:nvPr>
        </p:nvSpPr>
        <p:spPr>
          <a:xfrm rot="-60113">
            <a:off x="1388597" y="2252006"/>
            <a:ext cx="2161830" cy="37595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Question</a:t>
            </a:r>
            <a:endParaRPr lang="en-GB"/>
          </a:p>
        </p:txBody>
      </p:sp>
      <p:cxnSp>
        <p:nvCxnSpPr>
          <p:cNvPr id="629" name="Google Shape;629;p46"/>
          <p:cNvCxnSpPr/>
          <p:nvPr/>
        </p:nvCxnSpPr>
        <p:spPr>
          <a:xfrm>
            <a:off x="1392225" y="1033750"/>
            <a:ext cx="6359400" cy="0"/>
          </a:xfrm>
          <a:prstGeom prst="straightConnector1">
            <a:avLst/>
          </a:prstGeom>
          <a:noFill/>
          <a:ln w="9525" cap="flat" cmpd="sng">
            <a:solidFill>
              <a:schemeClr val="accent1"/>
            </a:solidFill>
            <a:prstDash val="solid"/>
            <a:round/>
            <a:headEnd type="none" w="med" len="med"/>
            <a:tailEnd type="none" w="med" len="med"/>
          </a:ln>
        </p:spPr>
      </p:cxnSp>
      <p:sp>
        <p:nvSpPr>
          <p:cNvPr id="630" name="Google Shape;630;p46"/>
          <p:cNvSpPr txBox="1">
            <a:spLocks noGrp="1"/>
          </p:cNvSpPr>
          <p:nvPr>
            <p:ph type="subTitle" idx="3"/>
          </p:nvPr>
        </p:nvSpPr>
        <p:spPr>
          <a:xfrm>
            <a:off x="5163725" y="2819375"/>
            <a:ext cx="3021900" cy="1017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Venus is the second planet from the Sun. It’s terribly hot, even hotter than Mercury, and its atmosphere is extremely poisonous</a:t>
            </a:r>
            <a:endParaRPr lang="en-GB"/>
          </a:p>
        </p:txBody>
      </p:sp>
      <p:sp>
        <p:nvSpPr>
          <p:cNvPr id="631" name="Google Shape;631;p46"/>
          <p:cNvSpPr txBox="1">
            <a:spLocks noGrp="1"/>
          </p:cNvSpPr>
          <p:nvPr>
            <p:ph type="subTitle" idx="4"/>
          </p:nvPr>
        </p:nvSpPr>
        <p:spPr>
          <a:xfrm rot="60121" flipH="1">
            <a:off x="5593910" y="2251993"/>
            <a:ext cx="2161531" cy="37595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Answer</a:t>
            </a:r>
            <a:endParaRPr lang="en-GB"/>
          </a:p>
        </p:txBody>
      </p:sp>
      <p:grpSp>
        <p:nvGrpSpPr>
          <p:cNvPr id="632" name="Google Shape;632;p46"/>
          <p:cNvGrpSpPr/>
          <p:nvPr/>
        </p:nvGrpSpPr>
        <p:grpSpPr>
          <a:xfrm rot="-654054">
            <a:off x="-62251" y="1005636"/>
            <a:ext cx="1149835" cy="1149835"/>
            <a:chOff x="-1332859" y="1178876"/>
            <a:chExt cx="1149900" cy="1149900"/>
          </a:xfrm>
        </p:grpSpPr>
        <p:sp>
          <p:nvSpPr>
            <p:cNvPr id="633" name="Google Shape;633;p46"/>
            <p:cNvSpPr/>
            <p:nvPr/>
          </p:nvSpPr>
          <p:spPr>
            <a:xfrm>
              <a:off x="-1332859" y="1178876"/>
              <a:ext cx="1149900" cy="1149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46"/>
            <p:cNvSpPr/>
            <p:nvPr/>
          </p:nvSpPr>
          <p:spPr>
            <a:xfrm>
              <a:off x="-1069494" y="1466133"/>
              <a:ext cx="623187" cy="575380"/>
            </a:xfrm>
            <a:custGeom>
              <a:avLst/>
              <a:gdLst/>
              <a:ahLst/>
              <a:cxnLst/>
              <a:rect l="l" t="t" r="r" b="b"/>
              <a:pathLst>
                <a:path w="19423" h="17933" extrusionOk="0">
                  <a:moveTo>
                    <a:pt x="7198" y="1"/>
                  </a:moveTo>
                  <a:cubicBezTo>
                    <a:pt x="4964" y="1"/>
                    <a:pt x="2780" y="1694"/>
                    <a:pt x="2780" y="4384"/>
                  </a:cubicBezTo>
                  <a:cubicBezTo>
                    <a:pt x="2780" y="4786"/>
                    <a:pt x="2832" y="5188"/>
                    <a:pt x="2955" y="5573"/>
                  </a:cubicBezTo>
                  <a:cubicBezTo>
                    <a:pt x="0" y="7636"/>
                    <a:pt x="1451" y="12268"/>
                    <a:pt x="5070" y="12268"/>
                  </a:cubicBezTo>
                  <a:lnTo>
                    <a:pt x="5245" y="12268"/>
                  </a:lnTo>
                  <a:cubicBezTo>
                    <a:pt x="5245" y="12775"/>
                    <a:pt x="5315" y="13282"/>
                    <a:pt x="5472" y="13772"/>
                  </a:cubicBezTo>
                  <a:cubicBezTo>
                    <a:pt x="5542" y="13982"/>
                    <a:pt x="5752" y="14139"/>
                    <a:pt x="5979" y="14139"/>
                  </a:cubicBezTo>
                  <a:cubicBezTo>
                    <a:pt x="6031" y="14139"/>
                    <a:pt x="6084" y="14121"/>
                    <a:pt x="6136" y="14104"/>
                  </a:cubicBezTo>
                  <a:cubicBezTo>
                    <a:pt x="6399" y="14016"/>
                    <a:pt x="6556" y="13737"/>
                    <a:pt x="6468" y="13457"/>
                  </a:cubicBezTo>
                  <a:cubicBezTo>
                    <a:pt x="5603" y="10694"/>
                    <a:pt x="7780" y="8209"/>
                    <a:pt x="10312" y="8209"/>
                  </a:cubicBezTo>
                  <a:cubicBezTo>
                    <a:pt x="10951" y="8209"/>
                    <a:pt x="11613" y="8367"/>
                    <a:pt x="12255" y="8720"/>
                  </a:cubicBezTo>
                  <a:lnTo>
                    <a:pt x="11486" y="8860"/>
                  </a:lnTo>
                  <a:cubicBezTo>
                    <a:pt x="10845" y="8946"/>
                    <a:pt x="10925" y="9891"/>
                    <a:pt x="11556" y="9891"/>
                  </a:cubicBezTo>
                  <a:cubicBezTo>
                    <a:pt x="11561" y="9891"/>
                    <a:pt x="11567" y="9891"/>
                    <a:pt x="11573" y="9891"/>
                  </a:cubicBezTo>
                  <a:lnTo>
                    <a:pt x="11678" y="9891"/>
                  </a:lnTo>
                  <a:lnTo>
                    <a:pt x="13618" y="9559"/>
                  </a:lnTo>
                  <a:cubicBezTo>
                    <a:pt x="13915" y="9506"/>
                    <a:pt x="14108" y="9227"/>
                    <a:pt x="14055" y="8947"/>
                  </a:cubicBezTo>
                  <a:lnTo>
                    <a:pt x="13706" y="6989"/>
                  </a:lnTo>
                  <a:cubicBezTo>
                    <a:pt x="13653" y="6693"/>
                    <a:pt x="13428" y="6558"/>
                    <a:pt x="13200" y="6558"/>
                  </a:cubicBezTo>
                  <a:cubicBezTo>
                    <a:pt x="12905" y="6558"/>
                    <a:pt x="12605" y="6786"/>
                    <a:pt x="12674" y="7181"/>
                  </a:cubicBezTo>
                  <a:lnTo>
                    <a:pt x="12797" y="7811"/>
                  </a:lnTo>
                  <a:cubicBezTo>
                    <a:pt x="12006" y="7374"/>
                    <a:pt x="11164" y="7172"/>
                    <a:pt x="10341" y="7172"/>
                  </a:cubicBezTo>
                  <a:cubicBezTo>
                    <a:pt x="8034" y="7172"/>
                    <a:pt x="5870" y="8759"/>
                    <a:pt x="5367" y="11219"/>
                  </a:cubicBezTo>
                  <a:lnTo>
                    <a:pt x="5070" y="11219"/>
                  </a:lnTo>
                  <a:cubicBezTo>
                    <a:pt x="5056" y="11220"/>
                    <a:pt x="5042" y="11220"/>
                    <a:pt x="5028" y="11220"/>
                  </a:cubicBezTo>
                  <a:cubicBezTo>
                    <a:pt x="2558" y="11220"/>
                    <a:pt x="1445" y="8134"/>
                    <a:pt x="3374" y="6569"/>
                  </a:cubicBezTo>
                  <a:lnTo>
                    <a:pt x="3374" y="6569"/>
                  </a:lnTo>
                  <a:cubicBezTo>
                    <a:pt x="3567" y="6902"/>
                    <a:pt x="3794" y="7199"/>
                    <a:pt x="4056" y="7478"/>
                  </a:cubicBezTo>
                  <a:cubicBezTo>
                    <a:pt x="4174" y="7592"/>
                    <a:pt x="4303" y="7640"/>
                    <a:pt x="4427" y="7640"/>
                  </a:cubicBezTo>
                  <a:cubicBezTo>
                    <a:pt x="4838" y="7640"/>
                    <a:pt x="5184" y="7116"/>
                    <a:pt x="4808" y="6727"/>
                  </a:cubicBezTo>
                  <a:cubicBezTo>
                    <a:pt x="4493" y="6412"/>
                    <a:pt x="4231" y="6028"/>
                    <a:pt x="4073" y="5608"/>
                  </a:cubicBezTo>
                  <a:cubicBezTo>
                    <a:pt x="3916" y="5206"/>
                    <a:pt x="3829" y="4804"/>
                    <a:pt x="3829" y="4384"/>
                  </a:cubicBezTo>
                  <a:cubicBezTo>
                    <a:pt x="3829" y="2347"/>
                    <a:pt x="5485" y="1055"/>
                    <a:pt x="7181" y="1055"/>
                  </a:cubicBezTo>
                  <a:cubicBezTo>
                    <a:pt x="8133" y="1055"/>
                    <a:pt x="9098" y="1462"/>
                    <a:pt x="9790" y="2374"/>
                  </a:cubicBezTo>
                  <a:cubicBezTo>
                    <a:pt x="9720" y="2444"/>
                    <a:pt x="9633" y="2514"/>
                    <a:pt x="9563" y="2584"/>
                  </a:cubicBezTo>
                  <a:cubicBezTo>
                    <a:pt x="9172" y="2961"/>
                    <a:pt x="9529" y="3494"/>
                    <a:pt x="9946" y="3494"/>
                  </a:cubicBezTo>
                  <a:cubicBezTo>
                    <a:pt x="10069" y="3494"/>
                    <a:pt x="10198" y="3447"/>
                    <a:pt x="10314" y="3335"/>
                  </a:cubicBezTo>
                  <a:cubicBezTo>
                    <a:pt x="10454" y="3196"/>
                    <a:pt x="10629" y="3056"/>
                    <a:pt x="10804" y="2933"/>
                  </a:cubicBezTo>
                  <a:cubicBezTo>
                    <a:pt x="11315" y="2603"/>
                    <a:pt x="11868" y="2453"/>
                    <a:pt x="12408" y="2453"/>
                  </a:cubicBezTo>
                  <a:cubicBezTo>
                    <a:pt x="13953" y="2453"/>
                    <a:pt x="15384" y="3684"/>
                    <a:pt x="15384" y="5433"/>
                  </a:cubicBezTo>
                  <a:cubicBezTo>
                    <a:pt x="15384" y="5643"/>
                    <a:pt x="15366" y="5835"/>
                    <a:pt x="15331" y="6045"/>
                  </a:cubicBezTo>
                  <a:cubicBezTo>
                    <a:pt x="15267" y="6369"/>
                    <a:pt x="15517" y="6663"/>
                    <a:pt x="15846" y="6663"/>
                  </a:cubicBezTo>
                  <a:cubicBezTo>
                    <a:pt x="15872" y="6663"/>
                    <a:pt x="15899" y="6661"/>
                    <a:pt x="15926" y="6657"/>
                  </a:cubicBezTo>
                  <a:cubicBezTo>
                    <a:pt x="17167" y="6657"/>
                    <a:pt x="18198" y="7688"/>
                    <a:pt x="18198" y="8947"/>
                  </a:cubicBezTo>
                  <a:cubicBezTo>
                    <a:pt x="18198" y="10188"/>
                    <a:pt x="17167" y="11219"/>
                    <a:pt x="15926" y="11219"/>
                  </a:cubicBezTo>
                  <a:lnTo>
                    <a:pt x="15279" y="11219"/>
                  </a:lnTo>
                  <a:cubicBezTo>
                    <a:pt x="15244" y="11045"/>
                    <a:pt x="15209" y="10887"/>
                    <a:pt x="15157" y="10713"/>
                  </a:cubicBezTo>
                  <a:cubicBezTo>
                    <a:pt x="15075" y="10455"/>
                    <a:pt x="14876" y="10345"/>
                    <a:pt x="14674" y="10345"/>
                  </a:cubicBezTo>
                  <a:cubicBezTo>
                    <a:pt x="14356" y="10345"/>
                    <a:pt x="14032" y="10620"/>
                    <a:pt x="14160" y="11027"/>
                  </a:cubicBezTo>
                  <a:cubicBezTo>
                    <a:pt x="15026" y="13791"/>
                    <a:pt x="12849" y="16276"/>
                    <a:pt x="10317" y="16276"/>
                  </a:cubicBezTo>
                  <a:cubicBezTo>
                    <a:pt x="9677" y="16276"/>
                    <a:pt x="9015" y="16117"/>
                    <a:pt x="8374" y="15765"/>
                  </a:cubicBezTo>
                  <a:lnTo>
                    <a:pt x="9143" y="15625"/>
                  </a:lnTo>
                  <a:cubicBezTo>
                    <a:pt x="9787" y="15509"/>
                    <a:pt x="9667" y="14583"/>
                    <a:pt x="9063" y="14583"/>
                  </a:cubicBezTo>
                  <a:cubicBezTo>
                    <a:pt x="9027" y="14583"/>
                    <a:pt x="8990" y="14587"/>
                    <a:pt x="8951" y="14593"/>
                  </a:cubicBezTo>
                  <a:lnTo>
                    <a:pt x="7010" y="14943"/>
                  </a:lnTo>
                  <a:cubicBezTo>
                    <a:pt x="6713" y="14978"/>
                    <a:pt x="6521" y="15258"/>
                    <a:pt x="6573" y="15555"/>
                  </a:cubicBezTo>
                  <a:lnTo>
                    <a:pt x="6923" y="17495"/>
                  </a:lnTo>
                  <a:cubicBezTo>
                    <a:pt x="6958" y="17740"/>
                    <a:pt x="7168" y="17932"/>
                    <a:pt x="7430" y="17932"/>
                  </a:cubicBezTo>
                  <a:lnTo>
                    <a:pt x="7517" y="17932"/>
                  </a:lnTo>
                  <a:cubicBezTo>
                    <a:pt x="7815" y="17880"/>
                    <a:pt x="8007" y="17618"/>
                    <a:pt x="7954" y="17320"/>
                  </a:cubicBezTo>
                  <a:lnTo>
                    <a:pt x="7849" y="16691"/>
                  </a:lnTo>
                  <a:lnTo>
                    <a:pt x="7849" y="16691"/>
                  </a:lnTo>
                  <a:cubicBezTo>
                    <a:pt x="8646" y="17133"/>
                    <a:pt x="9485" y="17335"/>
                    <a:pt x="10303" y="17335"/>
                  </a:cubicBezTo>
                  <a:cubicBezTo>
                    <a:pt x="12949" y="17335"/>
                    <a:pt x="15371" y="15220"/>
                    <a:pt x="15384" y="12268"/>
                  </a:cubicBezTo>
                  <a:lnTo>
                    <a:pt x="15926" y="12268"/>
                  </a:lnTo>
                  <a:cubicBezTo>
                    <a:pt x="15948" y="12269"/>
                    <a:pt x="15970" y="12269"/>
                    <a:pt x="15992" y="12269"/>
                  </a:cubicBezTo>
                  <a:cubicBezTo>
                    <a:pt x="17712" y="12269"/>
                    <a:pt x="19162" y="10935"/>
                    <a:pt x="19300" y="9209"/>
                  </a:cubicBezTo>
                  <a:cubicBezTo>
                    <a:pt x="19422" y="7444"/>
                    <a:pt x="18163" y="5888"/>
                    <a:pt x="16433" y="5660"/>
                  </a:cubicBezTo>
                  <a:lnTo>
                    <a:pt x="16433" y="5433"/>
                  </a:lnTo>
                  <a:cubicBezTo>
                    <a:pt x="16419" y="3116"/>
                    <a:pt x="14512" y="1409"/>
                    <a:pt x="12395" y="1409"/>
                  </a:cubicBezTo>
                  <a:cubicBezTo>
                    <a:pt x="11828" y="1409"/>
                    <a:pt x="11246" y="1531"/>
                    <a:pt x="10681" y="1797"/>
                  </a:cubicBezTo>
                  <a:cubicBezTo>
                    <a:pt x="9771" y="556"/>
                    <a:pt x="8476" y="1"/>
                    <a:pt x="7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5" name="Google Shape;635;p46"/>
          <p:cNvGrpSpPr/>
          <p:nvPr/>
        </p:nvGrpSpPr>
        <p:grpSpPr>
          <a:xfrm rot="-522130">
            <a:off x="8097508" y="4032885"/>
            <a:ext cx="1149914" cy="1149914"/>
            <a:chOff x="6598350" y="2932555"/>
            <a:chExt cx="1149900" cy="1149900"/>
          </a:xfrm>
        </p:grpSpPr>
        <p:sp>
          <p:nvSpPr>
            <p:cNvPr id="636" name="Google Shape;636;p46"/>
            <p:cNvSpPr/>
            <p:nvPr/>
          </p:nvSpPr>
          <p:spPr>
            <a:xfrm>
              <a:off x="6598350" y="2932555"/>
              <a:ext cx="1149900" cy="1149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7" name="Google Shape;637;p46"/>
            <p:cNvGrpSpPr/>
            <p:nvPr/>
          </p:nvGrpSpPr>
          <p:grpSpPr>
            <a:xfrm>
              <a:off x="6855332" y="3212566"/>
              <a:ext cx="636203" cy="590041"/>
              <a:chOff x="3960163" y="2623325"/>
              <a:chExt cx="483400" cy="448325"/>
            </a:xfrm>
          </p:grpSpPr>
          <p:sp>
            <p:nvSpPr>
              <p:cNvPr id="638" name="Google Shape;638;p46"/>
              <p:cNvSpPr/>
              <p:nvPr/>
            </p:nvSpPr>
            <p:spPr>
              <a:xfrm>
                <a:off x="3960163" y="2623325"/>
                <a:ext cx="483400" cy="448325"/>
              </a:xfrm>
              <a:custGeom>
                <a:avLst/>
                <a:gdLst/>
                <a:ahLst/>
                <a:cxnLst/>
                <a:rect l="l" t="t" r="r" b="b"/>
                <a:pathLst>
                  <a:path w="19336" h="17933" extrusionOk="0">
                    <a:moveTo>
                      <a:pt x="7092" y="1047"/>
                    </a:moveTo>
                    <a:cubicBezTo>
                      <a:pt x="8095" y="1047"/>
                      <a:pt x="9081" y="1503"/>
                      <a:pt x="9721" y="2357"/>
                    </a:cubicBezTo>
                    <a:cubicBezTo>
                      <a:pt x="9651" y="2426"/>
                      <a:pt x="9563" y="2496"/>
                      <a:pt x="9493" y="2566"/>
                    </a:cubicBezTo>
                    <a:cubicBezTo>
                      <a:pt x="9102" y="2957"/>
                      <a:pt x="9460" y="3494"/>
                      <a:pt x="9877" y="3494"/>
                    </a:cubicBezTo>
                    <a:cubicBezTo>
                      <a:pt x="10001" y="3494"/>
                      <a:pt x="10129" y="3447"/>
                      <a:pt x="10245" y="3335"/>
                    </a:cubicBezTo>
                    <a:cubicBezTo>
                      <a:pt x="10385" y="3178"/>
                      <a:pt x="10560" y="3056"/>
                      <a:pt x="10735" y="2933"/>
                    </a:cubicBezTo>
                    <a:cubicBezTo>
                      <a:pt x="11247" y="2598"/>
                      <a:pt x="11803" y="2446"/>
                      <a:pt x="12345" y="2446"/>
                    </a:cubicBezTo>
                    <a:cubicBezTo>
                      <a:pt x="13893" y="2446"/>
                      <a:pt x="15328" y="3685"/>
                      <a:pt x="15315" y="5433"/>
                    </a:cubicBezTo>
                    <a:cubicBezTo>
                      <a:pt x="15315" y="5626"/>
                      <a:pt x="15297" y="5835"/>
                      <a:pt x="15262" y="6028"/>
                    </a:cubicBezTo>
                    <a:cubicBezTo>
                      <a:pt x="15194" y="6351"/>
                      <a:pt x="15441" y="6658"/>
                      <a:pt x="15760" y="6658"/>
                    </a:cubicBezTo>
                    <a:cubicBezTo>
                      <a:pt x="15769" y="6658"/>
                      <a:pt x="15778" y="6657"/>
                      <a:pt x="15787" y="6657"/>
                    </a:cubicBezTo>
                    <a:lnTo>
                      <a:pt x="15839" y="6657"/>
                    </a:lnTo>
                    <a:cubicBezTo>
                      <a:pt x="17098" y="6657"/>
                      <a:pt x="18112" y="7671"/>
                      <a:pt x="18112" y="8929"/>
                    </a:cubicBezTo>
                    <a:cubicBezTo>
                      <a:pt x="18112" y="10188"/>
                      <a:pt x="17098" y="11202"/>
                      <a:pt x="15839" y="11202"/>
                    </a:cubicBezTo>
                    <a:lnTo>
                      <a:pt x="15507" y="11202"/>
                    </a:lnTo>
                    <a:cubicBezTo>
                      <a:pt x="14913" y="8772"/>
                      <a:pt x="12727" y="7059"/>
                      <a:pt x="10245" y="7059"/>
                    </a:cubicBezTo>
                    <a:cubicBezTo>
                      <a:pt x="7745" y="7059"/>
                      <a:pt x="5560" y="8772"/>
                      <a:pt x="4966" y="11202"/>
                    </a:cubicBezTo>
                    <a:cubicBezTo>
                      <a:pt x="2518" y="11185"/>
                      <a:pt x="1417" y="8125"/>
                      <a:pt x="3305" y="6552"/>
                    </a:cubicBezTo>
                    <a:lnTo>
                      <a:pt x="3305" y="6552"/>
                    </a:lnTo>
                    <a:cubicBezTo>
                      <a:pt x="3497" y="6884"/>
                      <a:pt x="3725" y="7199"/>
                      <a:pt x="3987" y="7461"/>
                    </a:cubicBezTo>
                    <a:cubicBezTo>
                      <a:pt x="4105" y="7575"/>
                      <a:pt x="4235" y="7622"/>
                      <a:pt x="4359" y="7622"/>
                    </a:cubicBezTo>
                    <a:cubicBezTo>
                      <a:pt x="4769" y="7622"/>
                      <a:pt x="5114" y="7103"/>
                      <a:pt x="4738" y="6727"/>
                    </a:cubicBezTo>
                    <a:cubicBezTo>
                      <a:pt x="4424" y="6395"/>
                      <a:pt x="4162" y="6010"/>
                      <a:pt x="4004" y="5591"/>
                    </a:cubicBezTo>
                    <a:cubicBezTo>
                      <a:pt x="3392" y="4052"/>
                      <a:pt x="4004" y="2287"/>
                      <a:pt x="5455" y="1482"/>
                    </a:cubicBezTo>
                    <a:cubicBezTo>
                      <a:pt x="5968" y="1188"/>
                      <a:pt x="6533" y="1047"/>
                      <a:pt x="7092" y="1047"/>
                    </a:cubicBezTo>
                    <a:close/>
                    <a:moveTo>
                      <a:pt x="10207" y="8126"/>
                    </a:moveTo>
                    <a:cubicBezTo>
                      <a:pt x="12455" y="8126"/>
                      <a:pt x="14615" y="9875"/>
                      <a:pt x="14615" y="12513"/>
                    </a:cubicBezTo>
                    <a:cubicBezTo>
                      <a:pt x="14615" y="14926"/>
                      <a:pt x="12657" y="16883"/>
                      <a:pt x="10245" y="16883"/>
                    </a:cubicBezTo>
                    <a:cubicBezTo>
                      <a:pt x="6347" y="16883"/>
                      <a:pt x="4389" y="12164"/>
                      <a:pt x="7151" y="9419"/>
                    </a:cubicBezTo>
                    <a:cubicBezTo>
                      <a:pt x="8038" y="8526"/>
                      <a:pt x="9133" y="8126"/>
                      <a:pt x="10207" y="8126"/>
                    </a:cubicBezTo>
                    <a:close/>
                    <a:moveTo>
                      <a:pt x="7128" y="1"/>
                    </a:moveTo>
                    <a:cubicBezTo>
                      <a:pt x="4895" y="1"/>
                      <a:pt x="2711" y="1694"/>
                      <a:pt x="2711" y="4384"/>
                    </a:cubicBezTo>
                    <a:cubicBezTo>
                      <a:pt x="2711" y="4786"/>
                      <a:pt x="2763" y="5188"/>
                      <a:pt x="2885" y="5573"/>
                    </a:cubicBezTo>
                    <a:cubicBezTo>
                      <a:pt x="1" y="7583"/>
                      <a:pt x="1312" y="12094"/>
                      <a:pt x="4826" y="12251"/>
                    </a:cubicBezTo>
                    <a:lnTo>
                      <a:pt x="4826" y="12496"/>
                    </a:lnTo>
                    <a:cubicBezTo>
                      <a:pt x="4826" y="15502"/>
                      <a:pt x="7238" y="17932"/>
                      <a:pt x="10245" y="17932"/>
                    </a:cubicBezTo>
                    <a:cubicBezTo>
                      <a:pt x="13234" y="17932"/>
                      <a:pt x="15664" y="15502"/>
                      <a:pt x="15664" y="12496"/>
                    </a:cubicBezTo>
                    <a:lnTo>
                      <a:pt x="15664" y="12251"/>
                    </a:lnTo>
                    <a:lnTo>
                      <a:pt x="15839" y="12251"/>
                    </a:lnTo>
                    <a:cubicBezTo>
                      <a:pt x="15862" y="12251"/>
                      <a:pt x="15884" y="12252"/>
                      <a:pt x="15906" y="12252"/>
                    </a:cubicBezTo>
                    <a:cubicBezTo>
                      <a:pt x="17642" y="12252"/>
                      <a:pt x="19075" y="10918"/>
                      <a:pt x="19213" y="9192"/>
                    </a:cubicBezTo>
                    <a:cubicBezTo>
                      <a:pt x="19335" y="7444"/>
                      <a:pt x="18094" y="5888"/>
                      <a:pt x="16364" y="5643"/>
                    </a:cubicBezTo>
                    <a:lnTo>
                      <a:pt x="16364" y="5416"/>
                    </a:lnTo>
                    <a:cubicBezTo>
                      <a:pt x="16350" y="3102"/>
                      <a:pt x="14437" y="1407"/>
                      <a:pt x="12327" y="1407"/>
                    </a:cubicBezTo>
                    <a:cubicBezTo>
                      <a:pt x="11759" y="1407"/>
                      <a:pt x="11176" y="1530"/>
                      <a:pt x="10612" y="1797"/>
                    </a:cubicBezTo>
                    <a:cubicBezTo>
                      <a:pt x="9702" y="556"/>
                      <a:pt x="8407" y="1"/>
                      <a:pt x="7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46"/>
              <p:cNvSpPr/>
              <p:nvPr/>
            </p:nvSpPr>
            <p:spPr>
              <a:xfrm>
                <a:off x="4104838" y="2872725"/>
                <a:ext cx="222475" cy="146050"/>
              </a:xfrm>
              <a:custGeom>
                <a:avLst/>
                <a:gdLst/>
                <a:ahLst/>
                <a:cxnLst/>
                <a:rect l="l" t="t" r="r" b="b"/>
                <a:pathLst>
                  <a:path w="8899" h="5842" extrusionOk="0">
                    <a:moveTo>
                      <a:pt x="2457" y="1"/>
                    </a:moveTo>
                    <a:cubicBezTo>
                      <a:pt x="2336" y="1"/>
                      <a:pt x="2210" y="48"/>
                      <a:pt x="2098" y="160"/>
                    </a:cubicBezTo>
                    <a:cubicBezTo>
                      <a:pt x="0" y="2257"/>
                      <a:pt x="1486" y="5841"/>
                      <a:pt x="4458" y="5841"/>
                    </a:cubicBezTo>
                    <a:cubicBezTo>
                      <a:pt x="7412" y="5841"/>
                      <a:pt x="8898" y="2257"/>
                      <a:pt x="6801" y="160"/>
                    </a:cubicBezTo>
                    <a:cubicBezTo>
                      <a:pt x="6696" y="64"/>
                      <a:pt x="6560" y="15"/>
                      <a:pt x="6427" y="15"/>
                    </a:cubicBezTo>
                    <a:cubicBezTo>
                      <a:pt x="6294" y="15"/>
                      <a:pt x="6162" y="64"/>
                      <a:pt x="6066" y="160"/>
                    </a:cubicBezTo>
                    <a:cubicBezTo>
                      <a:pt x="5857" y="369"/>
                      <a:pt x="5857" y="702"/>
                      <a:pt x="6066" y="911"/>
                    </a:cubicBezTo>
                    <a:cubicBezTo>
                      <a:pt x="7482" y="2345"/>
                      <a:pt x="6468" y="4792"/>
                      <a:pt x="4458" y="4792"/>
                    </a:cubicBezTo>
                    <a:cubicBezTo>
                      <a:pt x="2430" y="4792"/>
                      <a:pt x="1416" y="2345"/>
                      <a:pt x="2850" y="911"/>
                    </a:cubicBezTo>
                    <a:cubicBezTo>
                      <a:pt x="3227" y="534"/>
                      <a:pt x="286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46"/>
              <p:cNvSpPr/>
              <p:nvPr/>
            </p:nvSpPr>
            <p:spPr>
              <a:xfrm>
                <a:off x="4202738" y="2852675"/>
                <a:ext cx="26675" cy="78675"/>
              </a:xfrm>
              <a:custGeom>
                <a:avLst/>
                <a:gdLst/>
                <a:ahLst/>
                <a:cxnLst/>
                <a:rect l="l" t="t" r="r" b="b"/>
                <a:pathLst>
                  <a:path w="1067" h="3147" extrusionOk="0">
                    <a:moveTo>
                      <a:pt x="542" y="0"/>
                    </a:moveTo>
                    <a:cubicBezTo>
                      <a:pt x="280" y="0"/>
                      <a:pt x="18" y="175"/>
                      <a:pt x="18" y="525"/>
                    </a:cubicBezTo>
                    <a:lnTo>
                      <a:pt x="18" y="2622"/>
                    </a:lnTo>
                    <a:cubicBezTo>
                      <a:pt x="0" y="2902"/>
                      <a:pt x="245" y="3147"/>
                      <a:pt x="542" y="3147"/>
                    </a:cubicBezTo>
                    <a:cubicBezTo>
                      <a:pt x="822" y="3147"/>
                      <a:pt x="1066" y="2902"/>
                      <a:pt x="1066" y="2622"/>
                    </a:cubicBezTo>
                    <a:lnTo>
                      <a:pt x="1066" y="525"/>
                    </a:lnTo>
                    <a:cubicBezTo>
                      <a:pt x="1066" y="175"/>
                      <a:pt x="804" y="0"/>
                      <a:pt x="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714" name="Google Shape;714;p49"/>
          <p:cNvGrpSpPr/>
          <p:nvPr/>
        </p:nvGrpSpPr>
        <p:grpSpPr>
          <a:xfrm rot="-762542">
            <a:off x="7152300" y="112391"/>
            <a:ext cx="1149900" cy="1149900"/>
            <a:chOff x="7144390" y="2062575"/>
            <a:chExt cx="1149900" cy="1149900"/>
          </a:xfrm>
        </p:grpSpPr>
        <p:sp>
          <p:nvSpPr>
            <p:cNvPr id="715" name="Google Shape;715;p49"/>
            <p:cNvSpPr/>
            <p:nvPr/>
          </p:nvSpPr>
          <p:spPr>
            <a:xfrm>
              <a:off x="7144390" y="2062575"/>
              <a:ext cx="1149900" cy="1149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16" name="Google Shape;716;p49"/>
            <p:cNvGrpSpPr/>
            <p:nvPr/>
          </p:nvGrpSpPr>
          <p:grpSpPr>
            <a:xfrm>
              <a:off x="7393719" y="2342761"/>
              <a:ext cx="651289" cy="589792"/>
              <a:chOff x="988338" y="1930075"/>
              <a:chExt cx="494750" cy="448000"/>
            </a:xfrm>
          </p:grpSpPr>
          <p:sp>
            <p:nvSpPr>
              <p:cNvPr id="717" name="Google Shape;717;p49"/>
              <p:cNvSpPr/>
              <p:nvPr/>
            </p:nvSpPr>
            <p:spPr>
              <a:xfrm>
                <a:off x="988338" y="1930075"/>
                <a:ext cx="494750" cy="448000"/>
              </a:xfrm>
              <a:custGeom>
                <a:avLst/>
                <a:gdLst/>
                <a:ahLst/>
                <a:cxnLst/>
                <a:rect l="l" t="t" r="r" b="b"/>
                <a:pathLst>
                  <a:path w="19790" h="17920" extrusionOk="0">
                    <a:moveTo>
                      <a:pt x="7129" y="1042"/>
                    </a:moveTo>
                    <a:cubicBezTo>
                      <a:pt x="8081" y="1042"/>
                      <a:pt x="9046" y="1450"/>
                      <a:pt x="9738" y="2361"/>
                    </a:cubicBezTo>
                    <a:cubicBezTo>
                      <a:pt x="9651" y="2431"/>
                      <a:pt x="9581" y="2501"/>
                      <a:pt x="9493" y="2589"/>
                    </a:cubicBezTo>
                    <a:cubicBezTo>
                      <a:pt x="9167" y="2969"/>
                      <a:pt x="9496" y="3456"/>
                      <a:pt x="9897" y="3456"/>
                    </a:cubicBezTo>
                    <a:cubicBezTo>
                      <a:pt x="10012" y="3456"/>
                      <a:pt x="10132" y="3416"/>
                      <a:pt x="10245" y="3323"/>
                    </a:cubicBezTo>
                    <a:cubicBezTo>
                      <a:pt x="10385" y="3183"/>
                      <a:pt x="10560" y="3043"/>
                      <a:pt x="10734" y="2938"/>
                    </a:cubicBezTo>
                    <a:cubicBezTo>
                      <a:pt x="11250" y="2601"/>
                      <a:pt x="11808" y="2448"/>
                      <a:pt x="12352" y="2448"/>
                    </a:cubicBezTo>
                    <a:cubicBezTo>
                      <a:pt x="13892" y="2448"/>
                      <a:pt x="15315" y="3676"/>
                      <a:pt x="15315" y="5420"/>
                    </a:cubicBezTo>
                    <a:cubicBezTo>
                      <a:pt x="15315" y="5630"/>
                      <a:pt x="15297" y="5823"/>
                      <a:pt x="15262" y="6032"/>
                    </a:cubicBezTo>
                    <a:cubicBezTo>
                      <a:pt x="15196" y="6364"/>
                      <a:pt x="15460" y="6664"/>
                      <a:pt x="15786" y="6664"/>
                    </a:cubicBezTo>
                    <a:cubicBezTo>
                      <a:pt x="15803" y="6664"/>
                      <a:pt x="15821" y="6663"/>
                      <a:pt x="15839" y="6662"/>
                    </a:cubicBezTo>
                    <a:cubicBezTo>
                      <a:pt x="17098" y="6662"/>
                      <a:pt x="18129" y="7676"/>
                      <a:pt x="18129" y="8934"/>
                    </a:cubicBezTo>
                    <a:cubicBezTo>
                      <a:pt x="18129" y="10175"/>
                      <a:pt x="17098" y="11207"/>
                      <a:pt x="15839" y="11207"/>
                    </a:cubicBezTo>
                    <a:lnTo>
                      <a:pt x="15507" y="11207"/>
                    </a:lnTo>
                    <a:cubicBezTo>
                      <a:pt x="14912" y="8777"/>
                      <a:pt x="12727" y="7081"/>
                      <a:pt x="10245" y="7081"/>
                    </a:cubicBezTo>
                    <a:cubicBezTo>
                      <a:pt x="7745" y="7081"/>
                      <a:pt x="5560" y="8777"/>
                      <a:pt x="4966" y="11207"/>
                    </a:cubicBezTo>
                    <a:cubicBezTo>
                      <a:pt x="3532" y="11189"/>
                      <a:pt x="2361" y="10018"/>
                      <a:pt x="2378" y="8585"/>
                    </a:cubicBezTo>
                    <a:cubicBezTo>
                      <a:pt x="2378" y="7798"/>
                      <a:pt x="2710" y="7064"/>
                      <a:pt x="3305" y="6574"/>
                    </a:cubicBezTo>
                    <a:cubicBezTo>
                      <a:pt x="3497" y="6889"/>
                      <a:pt x="3724" y="7204"/>
                      <a:pt x="4004" y="7466"/>
                    </a:cubicBezTo>
                    <a:cubicBezTo>
                      <a:pt x="4119" y="7585"/>
                      <a:pt x="4248" y="7634"/>
                      <a:pt x="4372" y="7634"/>
                    </a:cubicBezTo>
                    <a:cubicBezTo>
                      <a:pt x="4777" y="7634"/>
                      <a:pt x="5126" y="7106"/>
                      <a:pt x="4738" y="6732"/>
                    </a:cubicBezTo>
                    <a:cubicBezTo>
                      <a:pt x="4424" y="6399"/>
                      <a:pt x="4179" y="6015"/>
                      <a:pt x="4004" y="5595"/>
                    </a:cubicBezTo>
                    <a:cubicBezTo>
                      <a:pt x="3847" y="5211"/>
                      <a:pt x="3777" y="4791"/>
                      <a:pt x="3777" y="4372"/>
                    </a:cubicBezTo>
                    <a:cubicBezTo>
                      <a:pt x="3777" y="2334"/>
                      <a:pt x="5433" y="1042"/>
                      <a:pt x="7129" y="1042"/>
                    </a:cubicBezTo>
                    <a:close/>
                    <a:moveTo>
                      <a:pt x="2889" y="15822"/>
                    </a:moveTo>
                    <a:cubicBezTo>
                      <a:pt x="3156" y="15822"/>
                      <a:pt x="3410" y="16029"/>
                      <a:pt x="3410" y="16346"/>
                    </a:cubicBezTo>
                    <a:cubicBezTo>
                      <a:pt x="3410" y="16643"/>
                      <a:pt x="3182" y="16871"/>
                      <a:pt x="2885" y="16871"/>
                    </a:cubicBezTo>
                    <a:cubicBezTo>
                      <a:pt x="2413" y="16871"/>
                      <a:pt x="2186" y="16311"/>
                      <a:pt x="2518" y="15979"/>
                    </a:cubicBezTo>
                    <a:cubicBezTo>
                      <a:pt x="2627" y="15871"/>
                      <a:pt x="2760" y="15822"/>
                      <a:pt x="2889" y="15822"/>
                    </a:cubicBezTo>
                    <a:close/>
                    <a:moveTo>
                      <a:pt x="10203" y="8131"/>
                    </a:moveTo>
                    <a:cubicBezTo>
                      <a:pt x="12447" y="8131"/>
                      <a:pt x="14603" y="9880"/>
                      <a:pt x="14615" y="12518"/>
                    </a:cubicBezTo>
                    <a:cubicBezTo>
                      <a:pt x="14615" y="14930"/>
                      <a:pt x="12657" y="16888"/>
                      <a:pt x="10245" y="16888"/>
                    </a:cubicBezTo>
                    <a:cubicBezTo>
                      <a:pt x="6347" y="16888"/>
                      <a:pt x="4389" y="12168"/>
                      <a:pt x="7151" y="9424"/>
                    </a:cubicBezTo>
                    <a:cubicBezTo>
                      <a:pt x="8038" y="8530"/>
                      <a:pt x="9131" y="8131"/>
                      <a:pt x="10203" y="8131"/>
                    </a:cubicBezTo>
                    <a:close/>
                    <a:moveTo>
                      <a:pt x="17581" y="15826"/>
                    </a:moveTo>
                    <a:cubicBezTo>
                      <a:pt x="17852" y="15826"/>
                      <a:pt x="18112" y="16042"/>
                      <a:pt x="18112" y="16364"/>
                    </a:cubicBezTo>
                    <a:cubicBezTo>
                      <a:pt x="18112" y="16643"/>
                      <a:pt x="17867" y="16888"/>
                      <a:pt x="17587" y="16888"/>
                    </a:cubicBezTo>
                    <a:cubicBezTo>
                      <a:pt x="17115" y="16871"/>
                      <a:pt x="16888" y="16311"/>
                      <a:pt x="17220" y="15979"/>
                    </a:cubicBezTo>
                    <a:cubicBezTo>
                      <a:pt x="17326" y="15873"/>
                      <a:pt x="17455" y="15826"/>
                      <a:pt x="17581" y="15826"/>
                    </a:cubicBezTo>
                    <a:close/>
                    <a:moveTo>
                      <a:pt x="7126" y="0"/>
                    </a:moveTo>
                    <a:cubicBezTo>
                      <a:pt x="4892" y="0"/>
                      <a:pt x="2710" y="1690"/>
                      <a:pt x="2710" y="4372"/>
                    </a:cubicBezTo>
                    <a:cubicBezTo>
                      <a:pt x="2710" y="4774"/>
                      <a:pt x="2763" y="5176"/>
                      <a:pt x="2885" y="5560"/>
                    </a:cubicBezTo>
                    <a:cubicBezTo>
                      <a:pt x="1" y="7571"/>
                      <a:pt x="1312" y="12081"/>
                      <a:pt x="4826" y="12256"/>
                    </a:cubicBezTo>
                    <a:lnTo>
                      <a:pt x="4826" y="12500"/>
                    </a:lnTo>
                    <a:cubicBezTo>
                      <a:pt x="4826" y="12780"/>
                      <a:pt x="4843" y="13077"/>
                      <a:pt x="4896" y="13374"/>
                    </a:cubicBezTo>
                    <a:lnTo>
                      <a:pt x="2885" y="13374"/>
                    </a:lnTo>
                    <a:cubicBezTo>
                      <a:pt x="2606" y="13374"/>
                      <a:pt x="2361" y="13602"/>
                      <a:pt x="2378" y="13899"/>
                    </a:cubicBezTo>
                    <a:lnTo>
                      <a:pt x="2378" y="14860"/>
                    </a:lnTo>
                    <a:cubicBezTo>
                      <a:pt x="700" y="15455"/>
                      <a:pt x="1120" y="17920"/>
                      <a:pt x="2903" y="17920"/>
                    </a:cubicBezTo>
                    <a:cubicBezTo>
                      <a:pt x="4668" y="17920"/>
                      <a:pt x="5088" y="15455"/>
                      <a:pt x="3427" y="14860"/>
                    </a:cubicBezTo>
                    <a:lnTo>
                      <a:pt x="3427" y="14423"/>
                    </a:lnTo>
                    <a:lnTo>
                      <a:pt x="5175" y="14423"/>
                    </a:lnTo>
                    <a:cubicBezTo>
                      <a:pt x="5962" y="16539"/>
                      <a:pt x="7990" y="17920"/>
                      <a:pt x="10245" y="17920"/>
                    </a:cubicBezTo>
                    <a:cubicBezTo>
                      <a:pt x="12500" y="17920"/>
                      <a:pt x="14510" y="16539"/>
                      <a:pt x="15315" y="14423"/>
                    </a:cubicBezTo>
                    <a:lnTo>
                      <a:pt x="17063" y="14423"/>
                    </a:lnTo>
                    <a:lnTo>
                      <a:pt x="17063" y="14860"/>
                    </a:lnTo>
                    <a:cubicBezTo>
                      <a:pt x="15384" y="15455"/>
                      <a:pt x="15821" y="17920"/>
                      <a:pt x="17587" y="17920"/>
                    </a:cubicBezTo>
                    <a:cubicBezTo>
                      <a:pt x="19353" y="17920"/>
                      <a:pt x="19790" y="15455"/>
                      <a:pt x="18112" y="14860"/>
                    </a:cubicBezTo>
                    <a:lnTo>
                      <a:pt x="18112" y="13899"/>
                    </a:lnTo>
                    <a:cubicBezTo>
                      <a:pt x="18112" y="13602"/>
                      <a:pt x="17867" y="13374"/>
                      <a:pt x="17570" y="13374"/>
                    </a:cubicBezTo>
                    <a:lnTo>
                      <a:pt x="15594" y="13374"/>
                    </a:lnTo>
                    <a:cubicBezTo>
                      <a:pt x="15629" y="13077"/>
                      <a:pt x="15664" y="12798"/>
                      <a:pt x="15664" y="12500"/>
                    </a:cubicBezTo>
                    <a:lnTo>
                      <a:pt x="15664" y="12256"/>
                    </a:lnTo>
                    <a:lnTo>
                      <a:pt x="15839" y="12256"/>
                    </a:lnTo>
                    <a:cubicBezTo>
                      <a:pt x="17587" y="12256"/>
                      <a:pt x="19038" y="10927"/>
                      <a:pt x="19178" y="9179"/>
                    </a:cubicBezTo>
                    <a:cubicBezTo>
                      <a:pt x="19300" y="7448"/>
                      <a:pt x="18077" y="5910"/>
                      <a:pt x="16363" y="5648"/>
                    </a:cubicBezTo>
                    <a:lnTo>
                      <a:pt x="16363" y="5420"/>
                    </a:lnTo>
                    <a:cubicBezTo>
                      <a:pt x="16350" y="3093"/>
                      <a:pt x="14437" y="1394"/>
                      <a:pt x="12326" y="1394"/>
                    </a:cubicBezTo>
                    <a:cubicBezTo>
                      <a:pt x="11758" y="1394"/>
                      <a:pt x="11176" y="1517"/>
                      <a:pt x="10612" y="1784"/>
                    </a:cubicBezTo>
                    <a:cubicBezTo>
                      <a:pt x="9697" y="551"/>
                      <a:pt x="8403" y="0"/>
                      <a:pt x="7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8" name="Google Shape;718;p49"/>
              <p:cNvSpPr/>
              <p:nvPr/>
            </p:nvSpPr>
            <p:spPr>
              <a:xfrm>
                <a:off x="1165338" y="2229450"/>
                <a:ext cx="157800" cy="26250"/>
              </a:xfrm>
              <a:custGeom>
                <a:avLst/>
                <a:gdLst/>
                <a:ahLst/>
                <a:cxnLst/>
                <a:rect l="l" t="t" r="r" b="b"/>
                <a:pathLst>
                  <a:path w="6312" h="1050" extrusionOk="0">
                    <a:moveTo>
                      <a:pt x="700" y="1"/>
                    </a:moveTo>
                    <a:cubicBezTo>
                      <a:pt x="1" y="1"/>
                      <a:pt x="1" y="1050"/>
                      <a:pt x="700" y="1050"/>
                    </a:cubicBezTo>
                    <a:lnTo>
                      <a:pt x="5612" y="1050"/>
                    </a:lnTo>
                    <a:cubicBezTo>
                      <a:pt x="6312" y="1050"/>
                      <a:pt x="6312" y="1"/>
                      <a:pt x="5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19" name="Google Shape;719;p49"/>
          <p:cNvSpPr txBox="1">
            <a:spLocks noGrp="1"/>
          </p:cNvSpPr>
          <p:nvPr>
            <p:ph type="title"/>
          </p:nvPr>
        </p:nvSpPr>
        <p:spPr>
          <a:xfrm rot="-22923">
            <a:off x="2524745" y="3093049"/>
            <a:ext cx="4094191" cy="36421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—Someone Famous</a:t>
            </a:r>
            <a:endParaRPr lang="en-GB"/>
          </a:p>
        </p:txBody>
      </p:sp>
      <p:sp>
        <p:nvSpPr>
          <p:cNvPr id="720" name="Google Shape;720;p49"/>
          <p:cNvSpPr txBox="1">
            <a:spLocks noGrp="1"/>
          </p:cNvSpPr>
          <p:nvPr>
            <p:ph type="subTitle" idx="1"/>
          </p:nvPr>
        </p:nvSpPr>
        <p:spPr>
          <a:xfrm>
            <a:off x="1978050" y="1672592"/>
            <a:ext cx="5187900" cy="1260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“This is a quote, words full of wisdom that someone important said and can make the reader get inspired.”</a:t>
            </a:r>
            <a:endParaRPr lang="en-GB"/>
          </a:p>
        </p:txBody>
      </p:sp>
      <p:sp>
        <p:nvSpPr>
          <p:cNvPr id="721" name="Google Shape;721;p49"/>
          <p:cNvSpPr txBox="1"/>
          <p:nvPr/>
        </p:nvSpPr>
        <p:spPr>
          <a:xfrm rot="-539950" flipH="1">
            <a:off x="7573861" y="771315"/>
            <a:ext cx="1683928" cy="438270"/>
          </a:xfrm>
          <a:prstGeom prst="rect">
            <a:avLst/>
          </a:prstGeom>
          <a:solidFill>
            <a:schemeClr val="l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900">
                <a:solidFill>
                  <a:schemeClr val="accent2"/>
                </a:solidFill>
                <a:latin typeface="Jost SemiBold"/>
                <a:ea typeface="Jost SemiBold"/>
                <a:cs typeface="Jost SemiBold"/>
                <a:sym typeface="Jost SemiBold"/>
              </a:rPr>
              <a:t>Computing</a:t>
            </a:r>
            <a:endParaRPr sz="1900">
              <a:solidFill>
                <a:schemeClr val="accent2"/>
              </a:solidFill>
              <a:latin typeface="Jost SemiBold"/>
              <a:ea typeface="Jost SemiBold"/>
              <a:cs typeface="Jost SemiBold"/>
              <a:sym typeface="Jost SemiBold"/>
            </a:endParaRPr>
          </a:p>
        </p:txBody>
      </p:sp>
      <p:grpSp>
        <p:nvGrpSpPr>
          <p:cNvPr id="722" name="Google Shape;722;p49"/>
          <p:cNvGrpSpPr/>
          <p:nvPr/>
        </p:nvGrpSpPr>
        <p:grpSpPr>
          <a:xfrm rot="-430529">
            <a:off x="163430" y="3082920"/>
            <a:ext cx="1149821" cy="1149821"/>
            <a:chOff x="-1332859" y="1178876"/>
            <a:chExt cx="1149900" cy="1149900"/>
          </a:xfrm>
        </p:grpSpPr>
        <p:sp>
          <p:nvSpPr>
            <p:cNvPr id="723" name="Google Shape;723;p49"/>
            <p:cNvSpPr/>
            <p:nvPr/>
          </p:nvSpPr>
          <p:spPr>
            <a:xfrm>
              <a:off x="-1332859" y="1178876"/>
              <a:ext cx="1149900" cy="114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724;p49"/>
            <p:cNvSpPr/>
            <p:nvPr/>
          </p:nvSpPr>
          <p:spPr>
            <a:xfrm>
              <a:off x="-1069494" y="1466133"/>
              <a:ext cx="623187" cy="575380"/>
            </a:xfrm>
            <a:custGeom>
              <a:avLst/>
              <a:gdLst/>
              <a:ahLst/>
              <a:cxnLst/>
              <a:rect l="l" t="t" r="r" b="b"/>
              <a:pathLst>
                <a:path w="19423" h="17933" extrusionOk="0">
                  <a:moveTo>
                    <a:pt x="7198" y="1"/>
                  </a:moveTo>
                  <a:cubicBezTo>
                    <a:pt x="4964" y="1"/>
                    <a:pt x="2780" y="1694"/>
                    <a:pt x="2780" y="4384"/>
                  </a:cubicBezTo>
                  <a:cubicBezTo>
                    <a:pt x="2780" y="4786"/>
                    <a:pt x="2832" y="5188"/>
                    <a:pt x="2955" y="5573"/>
                  </a:cubicBezTo>
                  <a:cubicBezTo>
                    <a:pt x="0" y="7636"/>
                    <a:pt x="1451" y="12268"/>
                    <a:pt x="5070" y="12268"/>
                  </a:cubicBezTo>
                  <a:lnTo>
                    <a:pt x="5245" y="12268"/>
                  </a:lnTo>
                  <a:cubicBezTo>
                    <a:pt x="5245" y="12775"/>
                    <a:pt x="5315" y="13282"/>
                    <a:pt x="5472" y="13772"/>
                  </a:cubicBezTo>
                  <a:cubicBezTo>
                    <a:pt x="5542" y="13982"/>
                    <a:pt x="5752" y="14139"/>
                    <a:pt x="5979" y="14139"/>
                  </a:cubicBezTo>
                  <a:cubicBezTo>
                    <a:pt x="6031" y="14139"/>
                    <a:pt x="6084" y="14121"/>
                    <a:pt x="6136" y="14104"/>
                  </a:cubicBezTo>
                  <a:cubicBezTo>
                    <a:pt x="6399" y="14016"/>
                    <a:pt x="6556" y="13737"/>
                    <a:pt x="6468" y="13457"/>
                  </a:cubicBezTo>
                  <a:cubicBezTo>
                    <a:pt x="5603" y="10694"/>
                    <a:pt x="7780" y="8209"/>
                    <a:pt x="10312" y="8209"/>
                  </a:cubicBezTo>
                  <a:cubicBezTo>
                    <a:pt x="10951" y="8209"/>
                    <a:pt x="11613" y="8367"/>
                    <a:pt x="12255" y="8720"/>
                  </a:cubicBezTo>
                  <a:lnTo>
                    <a:pt x="11486" y="8860"/>
                  </a:lnTo>
                  <a:cubicBezTo>
                    <a:pt x="10845" y="8946"/>
                    <a:pt x="10925" y="9891"/>
                    <a:pt x="11556" y="9891"/>
                  </a:cubicBezTo>
                  <a:cubicBezTo>
                    <a:pt x="11561" y="9891"/>
                    <a:pt x="11567" y="9891"/>
                    <a:pt x="11573" y="9891"/>
                  </a:cubicBezTo>
                  <a:lnTo>
                    <a:pt x="11678" y="9891"/>
                  </a:lnTo>
                  <a:lnTo>
                    <a:pt x="13618" y="9559"/>
                  </a:lnTo>
                  <a:cubicBezTo>
                    <a:pt x="13915" y="9506"/>
                    <a:pt x="14108" y="9227"/>
                    <a:pt x="14055" y="8947"/>
                  </a:cubicBezTo>
                  <a:lnTo>
                    <a:pt x="13706" y="6989"/>
                  </a:lnTo>
                  <a:cubicBezTo>
                    <a:pt x="13653" y="6693"/>
                    <a:pt x="13428" y="6558"/>
                    <a:pt x="13200" y="6558"/>
                  </a:cubicBezTo>
                  <a:cubicBezTo>
                    <a:pt x="12905" y="6558"/>
                    <a:pt x="12605" y="6786"/>
                    <a:pt x="12674" y="7181"/>
                  </a:cubicBezTo>
                  <a:lnTo>
                    <a:pt x="12797" y="7811"/>
                  </a:lnTo>
                  <a:cubicBezTo>
                    <a:pt x="12006" y="7374"/>
                    <a:pt x="11164" y="7172"/>
                    <a:pt x="10341" y="7172"/>
                  </a:cubicBezTo>
                  <a:cubicBezTo>
                    <a:pt x="8034" y="7172"/>
                    <a:pt x="5870" y="8759"/>
                    <a:pt x="5367" y="11219"/>
                  </a:cubicBezTo>
                  <a:lnTo>
                    <a:pt x="5070" y="11219"/>
                  </a:lnTo>
                  <a:cubicBezTo>
                    <a:pt x="5056" y="11220"/>
                    <a:pt x="5042" y="11220"/>
                    <a:pt x="5028" y="11220"/>
                  </a:cubicBezTo>
                  <a:cubicBezTo>
                    <a:pt x="2558" y="11220"/>
                    <a:pt x="1445" y="8134"/>
                    <a:pt x="3374" y="6569"/>
                  </a:cubicBezTo>
                  <a:lnTo>
                    <a:pt x="3374" y="6569"/>
                  </a:lnTo>
                  <a:cubicBezTo>
                    <a:pt x="3567" y="6902"/>
                    <a:pt x="3794" y="7199"/>
                    <a:pt x="4056" y="7478"/>
                  </a:cubicBezTo>
                  <a:cubicBezTo>
                    <a:pt x="4174" y="7592"/>
                    <a:pt x="4303" y="7640"/>
                    <a:pt x="4427" y="7640"/>
                  </a:cubicBezTo>
                  <a:cubicBezTo>
                    <a:pt x="4838" y="7640"/>
                    <a:pt x="5184" y="7116"/>
                    <a:pt x="4808" y="6727"/>
                  </a:cubicBezTo>
                  <a:cubicBezTo>
                    <a:pt x="4493" y="6412"/>
                    <a:pt x="4231" y="6028"/>
                    <a:pt x="4073" y="5608"/>
                  </a:cubicBezTo>
                  <a:cubicBezTo>
                    <a:pt x="3916" y="5206"/>
                    <a:pt x="3829" y="4804"/>
                    <a:pt x="3829" y="4384"/>
                  </a:cubicBezTo>
                  <a:cubicBezTo>
                    <a:pt x="3829" y="2347"/>
                    <a:pt x="5485" y="1055"/>
                    <a:pt x="7181" y="1055"/>
                  </a:cubicBezTo>
                  <a:cubicBezTo>
                    <a:pt x="8133" y="1055"/>
                    <a:pt x="9098" y="1462"/>
                    <a:pt x="9790" y="2374"/>
                  </a:cubicBezTo>
                  <a:cubicBezTo>
                    <a:pt x="9720" y="2444"/>
                    <a:pt x="9633" y="2514"/>
                    <a:pt x="9563" y="2584"/>
                  </a:cubicBezTo>
                  <a:cubicBezTo>
                    <a:pt x="9172" y="2961"/>
                    <a:pt x="9529" y="3494"/>
                    <a:pt x="9946" y="3494"/>
                  </a:cubicBezTo>
                  <a:cubicBezTo>
                    <a:pt x="10069" y="3494"/>
                    <a:pt x="10198" y="3447"/>
                    <a:pt x="10314" y="3335"/>
                  </a:cubicBezTo>
                  <a:cubicBezTo>
                    <a:pt x="10454" y="3196"/>
                    <a:pt x="10629" y="3056"/>
                    <a:pt x="10804" y="2933"/>
                  </a:cubicBezTo>
                  <a:cubicBezTo>
                    <a:pt x="11315" y="2603"/>
                    <a:pt x="11868" y="2453"/>
                    <a:pt x="12408" y="2453"/>
                  </a:cubicBezTo>
                  <a:cubicBezTo>
                    <a:pt x="13953" y="2453"/>
                    <a:pt x="15384" y="3684"/>
                    <a:pt x="15384" y="5433"/>
                  </a:cubicBezTo>
                  <a:cubicBezTo>
                    <a:pt x="15384" y="5643"/>
                    <a:pt x="15366" y="5835"/>
                    <a:pt x="15331" y="6045"/>
                  </a:cubicBezTo>
                  <a:cubicBezTo>
                    <a:pt x="15267" y="6369"/>
                    <a:pt x="15517" y="6663"/>
                    <a:pt x="15846" y="6663"/>
                  </a:cubicBezTo>
                  <a:cubicBezTo>
                    <a:pt x="15872" y="6663"/>
                    <a:pt x="15899" y="6661"/>
                    <a:pt x="15926" y="6657"/>
                  </a:cubicBezTo>
                  <a:cubicBezTo>
                    <a:pt x="17167" y="6657"/>
                    <a:pt x="18198" y="7688"/>
                    <a:pt x="18198" y="8947"/>
                  </a:cubicBezTo>
                  <a:cubicBezTo>
                    <a:pt x="18198" y="10188"/>
                    <a:pt x="17167" y="11219"/>
                    <a:pt x="15926" y="11219"/>
                  </a:cubicBezTo>
                  <a:lnTo>
                    <a:pt x="15279" y="11219"/>
                  </a:lnTo>
                  <a:cubicBezTo>
                    <a:pt x="15244" y="11045"/>
                    <a:pt x="15209" y="10887"/>
                    <a:pt x="15157" y="10713"/>
                  </a:cubicBezTo>
                  <a:cubicBezTo>
                    <a:pt x="15075" y="10455"/>
                    <a:pt x="14876" y="10345"/>
                    <a:pt x="14674" y="10345"/>
                  </a:cubicBezTo>
                  <a:cubicBezTo>
                    <a:pt x="14356" y="10345"/>
                    <a:pt x="14032" y="10620"/>
                    <a:pt x="14160" y="11027"/>
                  </a:cubicBezTo>
                  <a:cubicBezTo>
                    <a:pt x="15026" y="13791"/>
                    <a:pt x="12849" y="16276"/>
                    <a:pt x="10317" y="16276"/>
                  </a:cubicBezTo>
                  <a:cubicBezTo>
                    <a:pt x="9677" y="16276"/>
                    <a:pt x="9015" y="16117"/>
                    <a:pt x="8374" y="15765"/>
                  </a:cubicBezTo>
                  <a:lnTo>
                    <a:pt x="9143" y="15625"/>
                  </a:lnTo>
                  <a:cubicBezTo>
                    <a:pt x="9787" y="15509"/>
                    <a:pt x="9667" y="14583"/>
                    <a:pt x="9063" y="14583"/>
                  </a:cubicBezTo>
                  <a:cubicBezTo>
                    <a:pt x="9027" y="14583"/>
                    <a:pt x="8990" y="14587"/>
                    <a:pt x="8951" y="14593"/>
                  </a:cubicBezTo>
                  <a:lnTo>
                    <a:pt x="7010" y="14943"/>
                  </a:lnTo>
                  <a:cubicBezTo>
                    <a:pt x="6713" y="14978"/>
                    <a:pt x="6521" y="15258"/>
                    <a:pt x="6573" y="15555"/>
                  </a:cubicBezTo>
                  <a:lnTo>
                    <a:pt x="6923" y="17495"/>
                  </a:lnTo>
                  <a:cubicBezTo>
                    <a:pt x="6958" y="17740"/>
                    <a:pt x="7168" y="17932"/>
                    <a:pt x="7430" y="17932"/>
                  </a:cubicBezTo>
                  <a:lnTo>
                    <a:pt x="7517" y="17932"/>
                  </a:lnTo>
                  <a:cubicBezTo>
                    <a:pt x="7815" y="17880"/>
                    <a:pt x="8007" y="17618"/>
                    <a:pt x="7954" y="17320"/>
                  </a:cubicBezTo>
                  <a:lnTo>
                    <a:pt x="7849" y="16691"/>
                  </a:lnTo>
                  <a:lnTo>
                    <a:pt x="7849" y="16691"/>
                  </a:lnTo>
                  <a:cubicBezTo>
                    <a:pt x="8646" y="17133"/>
                    <a:pt x="9485" y="17335"/>
                    <a:pt x="10303" y="17335"/>
                  </a:cubicBezTo>
                  <a:cubicBezTo>
                    <a:pt x="12949" y="17335"/>
                    <a:pt x="15371" y="15220"/>
                    <a:pt x="15384" y="12268"/>
                  </a:cubicBezTo>
                  <a:lnTo>
                    <a:pt x="15926" y="12268"/>
                  </a:lnTo>
                  <a:cubicBezTo>
                    <a:pt x="15948" y="12269"/>
                    <a:pt x="15970" y="12269"/>
                    <a:pt x="15992" y="12269"/>
                  </a:cubicBezTo>
                  <a:cubicBezTo>
                    <a:pt x="17712" y="12269"/>
                    <a:pt x="19162" y="10935"/>
                    <a:pt x="19300" y="9209"/>
                  </a:cubicBezTo>
                  <a:cubicBezTo>
                    <a:pt x="19422" y="7444"/>
                    <a:pt x="18163" y="5888"/>
                    <a:pt x="16433" y="5660"/>
                  </a:cubicBezTo>
                  <a:lnTo>
                    <a:pt x="16433" y="5433"/>
                  </a:lnTo>
                  <a:cubicBezTo>
                    <a:pt x="16419" y="3116"/>
                    <a:pt x="14512" y="1409"/>
                    <a:pt x="12395" y="1409"/>
                  </a:cubicBezTo>
                  <a:cubicBezTo>
                    <a:pt x="11828" y="1409"/>
                    <a:pt x="11246" y="1531"/>
                    <a:pt x="10681" y="1797"/>
                  </a:cubicBezTo>
                  <a:cubicBezTo>
                    <a:pt x="9771" y="556"/>
                    <a:pt x="8476" y="1"/>
                    <a:pt x="7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5" name="Google Shape;725;p49"/>
          <p:cNvGrpSpPr/>
          <p:nvPr/>
        </p:nvGrpSpPr>
        <p:grpSpPr>
          <a:xfrm rot="552084">
            <a:off x="860136" y="3747902"/>
            <a:ext cx="1149862" cy="1149862"/>
            <a:chOff x="783766" y="1851351"/>
            <a:chExt cx="1149900" cy="1149900"/>
          </a:xfrm>
        </p:grpSpPr>
        <p:sp>
          <p:nvSpPr>
            <p:cNvPr id="726" name="Google Shape;726;p49"/>
            <p:cNvSpPr/>
            <p:nvPr/>
          </p:nvSpPr>
          <p:spPr>
            <a:xfrm>
              <a:off x="783766" y="1851351"/>
              <a:ext cx="1149900" cy="1149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27" name="Google Shape;727;p49"/>
            <p:cNvGrpSpPr/>
            <p:nvPr/>
          </p:nvGrpSpPr>
          <p:grpSpPr>
            <a:xfrm>
              <a:off x="1007976" y="2192980"/>
              <a:ext cx="701684" cy="466733"/>
              <a:chOff x="3992088" y="1299025"/>
              <a:chExt cx="486875" cy="323850"/>
            </a:xfrm>
          </p:grpSpPr>
          <p:sp>
            <p:nvSpPr>
              <p:cNvPr id="728" name="Google Shape;728;p49"/>
              <p:cNvSpPr/>
              <p:nvPr/>
            </p:nvSpPr>
            <p:spPr>
              <a:xfrm>
                <a:off x="3992088" y="1299025"/>
                <a:ext cx="486875" cy="323850"/>
              </a:xfrm>
              <a:custGeom>
                <a:avLst/>
                <a:gdLst/>
                <a:ahLst/>
                <a:cxnLst/>
                <a:rect l="l" t="t" r="r" b="b"/>
                <a:pathLst>
                  <a:path w="19475" h="12954" extrusionOk="0">
                    <a:moveTo>
                      <a:pt x="12097" y="1381"/>
                    </a:moveTo>
                    <a:cubicBezTo>
                      <a:pt x="12080" y="1416"/>
                      <a:pt x="12080" y="1451"/>
                      <a:pt x="12062" y="1469"/>
                    </a:cubicBezTo>
                    <a:cubicBezTo>
                      <a:pt x="11940" y="1836"/>
                      <a:pt x="11835" y="2203"/>
                      <a:pt x="11783" y="2570"/>
                    </a:cubicBezTo>
                    <a:lnTo>
                      <a:pt x="10751" y="2570"/>
                    </a:lnTo>
                    <a:cubicBezTo>
                      <a:pt x="11083" y="2063"/>
                      <a:pt x="11555" y="1644"/>
                      <a:pt x="12097" y="1381"/>
                    </a:cubicBezTo>
                    <a:close/>
                    <a:moveTo>
                      <a:pt x="13548" y="1049"/>
                    </a:moveTo>
                    <a:cubicBezTo>
                      <a:pt x="13601" y="1049"/>
                      <a:pt x="13828" y="1224"/>
                      <a:pt x="14055" y="1888"/>
                    </a:cubicBezTo>
                    <a:cubicBezTo>
                      <a:pt x="14143" y="2116"/>
                      <a:pt x="14195" y="2343"/>
                      <a:pt x="14247" y="2570"/>
                    </a:cubicBezTo>
                    <a:lnTo>
                      <a:pt x="12849" y="2570"/>
                    </a:lnTo>
                    <a:cubicBezTo>
                      <a:pt x="12901" y="2343"/>
                      <a:pt x="12954" y="2116"/>
                      <a:pt x="13041" y="1888"/>
                    </a:cubicBezTo>
                    <a:cubicBezTo>
                      <a:pt x="13251" y="1224"/>
                      <a:pt x="13496" y="1067"/>
                      <a:pt x="13548" y="1049"/>
                    </a:cubicBezTo>
                    <a:close/>
                    <a:moveTo>
                      <a:pt x="14999" y="1381"/>
                    </a:moveTo>
                    <a:lnTo>
                      <a:pt x="14999" y="1381"/>
                    </a:lnTo>
                    <a:cubicBezTo>
                      <a:pt x="15541" y="1661"/>
                      <a:pt x="16013" y="2063"/>
                      <a:pt x="16345" y="2570"/>
                    </a:cubicBezTo>
                    <a:lnTo>
                      <a:pt x="15314" y="2570"/>
                    </a:lnTo>
                    <a:cubicBezTo>
                      <a:pt x="15261" y="2203"/>
                      <a:pt x="15156" y="1836"/>
                      <a:pt x="15034" y="1486"/>
                    </a:cubicBezTo>
                    <a:cubicBezTo>
                      <a:pt x="15034" y="1451"/>
                      <a:pt x="15017" y="1416"/>
                      <a:pt x="14999" y="1381"/>
                    </a:cubicBezTo>
                    <a:close/>
                    <a:moveTo>
                      <a:pt x="6993" y="1049"/>
                    </a:moveTo>
                    <a:lnTo>
                      <a:pt x="6993" y="3497"/>
                    </a:lnTo>
                    <a:lnTo>
                      <a:pt x="1049" y="3497"/>
                    </a:lnTo>
                    <a:lnTo>
                      <a:pt x="1049" y="1049"/>
                    </a:lnTo>
                    <a:close/>
                    <a:moveTo>
                      <a:pt x="11643" y="3619"/>
                    </a:moveTo>
                    <a:cubicBezTo>
                      <a:pt x="11625" y="3864"/>
                      <a:pt x="11625" y="4126"/>
                      <a:pt x="11625" y="4371"/>
                    </a:cubicBezTo>
                    <a:cubicBezTo>
                      <a:pt x="11625" y="4633"/>
                      <a:pt x="11625" y="4895"/>
                      <a:pt x="11643" y="5140"/>
                    </a:cubicBezTo>
                    <a:lnTo>
                      <a:pt x="10314" y="5140"/>
                    </a:lnTo>
                    <a:cubicBezTo>
                      <a:pt x="10244" y="4895"/>
                      <a:pt x="10227" y="4633"/>
                      <a:pt x="10227" y="4371"/>
                    </a:cubicBezTo>
                    <a:cubicBezTo>
                      <a:pt x="10227" y="4126"/>
                      <a:pt x="10244" y="3864"/>
                      <a:pt x="10314" y="3619"/>
                    </a:cubicBezTo>
                    <a:close/>
                    <a:moveTo>
                      <a:pt x="14387" y="3619"/>
                    </a:moveTo>
                    <a:cubicBezTo>
                      <a:pt x="14422" y="3864"/>
                      <a:pt x="14422" y="4126"/>
                      <a:pt x="14422" y="4371"/>
                    </a:cubicBezTo>
                    <a:cubicBezTo>
                      <a:pt x="14422" y="4633"/>
                      <a:pt x="14422" y="4895"/>
                      <a:pt x="14387" y="5140"/>
                    </a:cubicBezTo>
                    <a:lnTo>
                      <a:pt x="12709" y="5140"/>
                    </a:lnTo>
                    <a:cubicBezTo>
                      <a:pt x="12692" y="4895"/>
                      <a:pt x="12674" y="4633"/>
                      <a:pt x="12674" y="4371"/>
                    </a:cubicBezTo>
                    <a:cubicBezTo>
                      <a:pt x="12674" y="4126"/>
                      <a:pt x="12674" y="3864"/>
                      <a:pt x="12709" y="3619"/>
                    </a:cubicBezTo>
                    <a:close/>
                    <a:moveTo>
                      <a:pt x="16782" y="3619"/>
                    </a:moveTo>
                    <a:cubicBezTo>
                      <a:pt x="16852" y="3864"/>
                      <a:pt x="16870" y="4126"/>
                      <a:pt x="16870" y="4371"/>
                    </a:cubicBezTo>
                    <a:cubicBezTo>
                      <a:pt x="16870" y="4633"/>
                      <a:pt x="16852" y="4895"/>
                      <a:pt x="16782" y="5140"/>
                    </a:cubicBezTo>
                    <a:lnTo>
                      <a:pt x="15454" y="5140"/>
                    </a:lnTo>
                    <a:cubicBezTo>
                      <a:pt x="15471" y="4895"/>
                      <a:pt x="15471" y="4633"/>
                      <a:pt x="15471" y="4371"/>
                    </a:cubicBezTo>
                    <a:cubicBezTo>
                      <a:pt x="15471" y="4126"/>
                      <a:pt x="15471" y="3864"/>
                      <a:pt x="15454" y="3619"/>
                    </a:cubicBezTo>
                    <a:close/>
                    <a:moveTo>
                      <a:pt x="6993" y="4545"/>
                    </a:moveTo>
                    <a:lnTo>
                      <a:pt x="6993" y="5612"/>
                    </a:lnTo>
                    <a:lnTo>
                      <a:pt x="1049" y="5612"/>
                    </a:lnTo>
                    <a:lnTo>
                      <a:pt x="1049" y="4545"/>
                    </a:lnTo>
                    <a:close/>
                    <a:moveTo>
                      <a:pt x="11783" y="6189"/>
                    </a:moveTo>
                    <a:cubicBezTo>
                      <a:pt x="11835" y="6556"/>
                      <a:pt x="11940" y="6923"/>
                      <a:pt x="12062" y="7273"/>
                    </a:cubicBezTo>
                    <a:cubicBezTo>
                      <a:pt x="12062" y="7308"/>
                      <a:pt x="12080" y="7342"/>
                      <a:pt x="12097" y="7377"/>
                    </a:cubicBezTo>
                    <a:cubicBezTo>
                      <a:pt x="11555" y="7098"/>
                      <a:pt x="11083" y="6696"/>
                      <a:pt x="10751" y="6189"/>
                    </a:cubicBezTo>
                    <a:close/>
                    <a:moveTo>
                      <a:pt x="16328" y="6189"/>
                    </a:moveTo>
                    <a:cubicBezTo>
                      <a:pt x="16013" y="6696"/>
                      <a:pt x="15541" y="7098"/>
                      <a:pt x="14999" y="7377"/>
                    </a:cubicBezTo>
                    <a:cubicBezTo>
                      <a:pt x="14999" y="7342"/>
                      <a:pt x="15017" y="7308"/>
                      <a:pt x="15034" y="7273"/>
                    </a:cubicBezTo>
                    <a:cubicBezTo>
                      <a:pt x="15156" y="6923"/>
                      <a:pt x="15261" y="6556"/>
                      <a:pt x="15314" y="6189"/>
                    </a:cubicBezTo>
                    <a:close/>
                    <a:moveTo>
                      <a:pt x="4633" y="6643"/>
                    </a:moveTo>
                    <a:lnTo>
                      <a:pt x="4790" y="7710"/>
                    </a:lnTo>
                    <a:lnTo>
                      <a:pt x="3234" y="7710"/>
                    </a:lnTo>
                    <a:lnTo>
                      <a:pt x="3409" y="6643"/>
                    </a:lnTo>
                    <a:close/>
                    <a:moveTo>
                      <a:pt x="14247" y="6189"/>
                    </a:moveTo>
                    <a:cubicBezTo>
                      <a:pt x="14195" y="6416"/>
                      <a:pt x="14143" y="6643"/>
                      <a:pt x="14055" y="6870"/>
                    </a:cubicBezTo>
                    <a:cubicBezTo>
                      <a:pt x="13828" y="7535"/>
                      <a:pt x="13601" y="7692"/>
                      <a:pt x="13548" y="7710"/>
                    </a:cubicBezTo>
                    <a:cubicBezTo>
                      <a:pt x="13496" y="7710"/>
                      <a:pt x="13268" y="7535"/>
                      <a:pt x="13041" y="6870"/>
                    </a:cubicBezTo>
                    <a:cubicBezTo>
                      <a:pt x="12954" y="6643"/>
                      <a:pt x="12901" y="6416"/>
                      <a:pt x="12849" y="6189"/>
                    </a:cubicBezTo>
                    <a:close/>
                    <a:moveTo>
                      <a:pt x="16870" y="8758"/>
                    </a:moveTo>
                    <a:lnTo>
                      <a:pt x="16870" y="11888"/>
                    </a:lnTo>
                    <a:lnTo>
                      <a:pt x="1049" y="11888"/>
                    </a:lnTo>
                    <a:lnTo>
                      <a:pt x="1049" y="8758"/>
                    </a:lnTo>
                    <a:close/>
                    <a:moveTo>
                      <a:pt x="525" y="0"/>
                    </a:moveTo>
                    <a:cubicBezTo>
                      <a:pt x="245" y="0"/>
                      <a:pt x="0" y="245"/>
                      <a:pt x="0" y="525"/>
                    </a:cubicBezTo>
                    <a:lnTo>
                      <a:pt x="0" y="6136"/>
                    </a:lnTo>
                    <a:cubicBezTo>
                      <a:pt x="0" y="6416"/>
                      <a:pt x="245" y="6661"/>
                      <a:pt x="525" y="6661"/>
                    </a:cubicBezTo>
                    <a:lnTo>
                      <a:pt x="2360" y="6661"/>
                    </a:lnTo>
                    <a:lnTo>
                      <a:pt x="2185" y="7710"/>
                    </a:lnTo>
                    <a:lnTo>
                      <a:pt x="525" y="7710"/>
                    </a:lnTo>
                    <a:cubicBezTo>
                      <a:pt x="227" y="7710"/>
                      <a:pt x="0" y="7937"/>
                      <a:pt x="0" y="8234"/>
                    </a:cubicBezTo>
                    <a:lnTo>
                      <a:pt x="0" y="12430"/>
                    </a:lnTo>
                    <a:cubicBezTo>
                      <a:pt x="0" y="12709"/>
                      <a:pt x="227" y="12954"/>
                      <a:pt x="525" y="12954"/>
                    </a:cubicBezTo>
                    <a:lnTo>
                      <a:pt x="17394" y="12954"/>
                    </a:lnTo>
                    <a:cubicBezTo>
                      <a:pt x="17691" y="12954"/>
                      <a:pt x="17919" y="12709"/>
                      <a:pt x="17919" y="12430"/>
                    </a:cubicBezTo>
                    <a:lnTo>
                      <a:pt x="17919" y="8234"/>
                    </a:lnTo>
                    <a:cubicBezTo>
                      <a:pt x="17919" y="7937"/>
                      <a:pt x="17691" y="7710"/>
                      <a:pt x="17394" y="7710"/>
                    </a:cubicBezTo>
                    <a:lnTo>
                      <a:pt x="16398" y="7710"/>
                    </a:lnTo>
                    <a:cubicBezTo>
                      <a:pt x="19474" y="5070"/>
                      <a:pt x="17604" y="18"/>
                      <a:pt x="13548" y="18"/>
                    </a:cubicBezTo>
                    <a:cubicBezTo>
                      <a:pt x="9492" y="18"/>
                      <a:pt x="7622" y="5070"/>
                      <a:pt x="10716" y="7710"/>
                    </a:cubicBezTo>
                    <a:lnTo>
                      <a:pt x="5874" y="7710"/>
                    </a:lnTo>
                    <a:lnTo>
                      <a:pt x="5699" y="6661"/>
                    </a:lnTo>
                    <a:lnTo>
                      <a:pt x="7517" y="6661"/>
                    </a:lnTo>
                    <a:cubicBezTo>
                      <a:pt x="7814" y="6661"/>
                      <a:pt x="8059" y="6416"/>
                      <a:pt x="8059" y="6136"/>
                    </a:cubicBezTo>
                    <a:lnTo>
                      <a:pt x="8059" y="525"/>
                    </a:lnTo>
                    <a:cubicBezTo>
                      <a:pt x="8042" y="245"/>
                      <a:pt x="7814" y="0"/>
                      <a:pt x="7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49"/>
              <p:cNvSpPr/>
              <p:nvPr/>
            </p:nvSpPr>
            <p:spPr>
              <a:xfrm>
                <a:off x="4040163" y="1544200"/>
                <a:ext cx="30600" cy="26150"/>
              </a:xfrm>
              <a:custGeom>
                <a:avLst/>
                <a:gdLst/>
                <a:ahLst/>
                <a:cxnLst/>
                <a:rect l="l" t="t" r="r" b="b"/>
                <a:pathLst>
                  <a:path w="1224" h="1046" extrusionOk="0">
                    <a:moveTo>
                      <a:pt x="699" y="0"/>
                    </a:moveTo>
                    <a:cubicBezTo>
                      <a:pt x="227" y="0"/>
                      <a:pt x="0" y="560"/>
                      <a:pt x="332" y="892"/>
                    </a:cubicBezTo>
                    <a:cubicBezTo>
                      <a:pt x="439" y="998"/>
                      <a:pt x="569" y="1046"/>
                      <a:pt x="696" y="1046"/>
                    </a:cubicBezTo>
                    <a:cubicBezTo>
                      <a:pt x="966" y="1046"/>
                      <a:pt x="1224" y="834"/>
                      <a:pt x="1224" y="525"/>
                    </a:cubicBezTo>
                    <a:cubicBezTo>
                      <a:pt x="1224" y="228"/>
                      <a:pt x="997" y="0"/>
                      <a:pt x="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49"/>
              <p:cNvSpPr/>
              <p:nvPr/>
            </p:nvSpPr>
            <p:spPr>
              <a:xfrm>
                <a:off x="4092588" y="1544200"/>
                <a:ext cx="30625" cy="26150"/>
              </a:xfrm>
              <a:custGeom>
                <a:avLst/>
                <a:gdLst/>
                <a:ahLst/>
                <a:cxnLst/>
                <a:rect l="l" t="t" r="r" b="b"/>
                <a:pathLst>
                  <a:path w="1225" h="1046" extrusionOk="0">
                    <a:moveTo>
                      <a:pt x="700" y="0"/>
                    </a:moveTo>
                    <a:cubicBezTo>
                      <a:pt x="228" y="0"/>
                      <a:pt x="1" y="560"/>
                      <a:pt x="333" y="892"/>
                    </a:cubicBezTo>
                    <a:cubicBezTo>
                      <a:pt x="439" y="998"/>
                      <a:pt x="569" y="1046"/>
                      <a:pt x="697" y="1046"/>
                    </a:cubicBezTo>
                    <a:cubicBezTo>
                      <a:pt x="966" y="1046"/>
                      <a:pt x="1225" y="834"/>
                      <a:pt x="1225" y="525"/>
                    </a:cubicBezTo>
                    <a:cubicBezTo>
                      <a:pt x="1225" y="228"/>
                      <a:pt x="997" y="0"/>
                      <a:pt x="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49"/>
              <p:cNvSpPr/>
              <p:nvPr/>
            </p:nvSpPr>
            <p:spPr>
              <a:xfrm>
                <a:off x="4256488" y="1544200"/>
                <a:ext cx="134625" cy="26250"/>
              </a:xfrm>
              <a:custGeom>
                <a:avLst/>
                <a:gdLst/>
                <a:ahLst/>
                <a:cxnLst/>
                <a:rect l="l" t="t" r="r" b="b"/>
                <a:pathLst>
                  <a:path w="5385" h="1050" extrusionOk="0">
                    <a:moveTo>
                      <a:pt x="525" y="0"/>
                    </a:moveTo>
                    <a:cubicBezTo>
                      <a:pt x="228" y="0"/>
                      <a:pt x="0" y="228"/>
                      <a:pt x="0" y="525"/>
                    </a:cubicBezTo>
                    <a:cubicBezTo>
                      <a:pt x="0" y="804"/>
                      <a:pt x="228" y="1049"/>
                      <a:pt x="525" y="1049"/>
                    </a:cubicBezTo>
                    <a:lnTo>
                      <a:pt x="4720" y="1049"/>
                    </a:lnTo>
                    <a:cubicBezTo>
                      <a:pt x="5385" y="997"/>
                      <a:pt x="5385" y="35"/>
                      <a:pt x="4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52"/>
          <p:cNvSpPr txBox="1">
            <a:spLocks noGrp="1"/>
          </p:cNvSpPr>
          <p:nvPr>
            <p:ph type="title"/>
          </p:nvPr>
        </p:nvSpPr>
        <p:spPr>
          <a:xfrm>
            <a:off x="714150" y="535650"/>
            <a:ext cx="7715700" cy="467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Desktop mockup</a:t>
            </a:r>
            <a:endParaRPr lang="en-GB"/>
          </a:p>
        </p:txBody>
      </p:sp>
      <p:sp>
        <p:nvSpPr>
          <p:cNvPr id="820" name="Google Shape;820;p52"/>
          <p:cNvSpPr txBox="1">
            <a:spLocks noGrp="1"/>
          </p:cNvSpPr>
          <p:nvPr>
            <p:ph type="subTitle" idx="1"/>
          </p:nvPr>
        </p:nvSpPr>
        <p:spPr>
          <a:xfrm>
            <a:off x="1234663" y="2328050"/>
            <a:ext cx="2601300" cy="10413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GB"/>
              <a:t>You can replace the image on the screen with your own work. Just right-click on it and select “Replace image”</a:t>
            </a:r>
            <a:endParaRPr lang="en-GB"/>
          </a:p>
        </p:txBody>
      </p:sp>
      <p:pic>
        <p:nvPicPr>
          <p:cNvPr id="821" name="Google Shape;821;p52"/>
          <p:cNvPicPr preferRelativeResize="0"/>
          <p:nvPr/>
        </p:nvPicPr>
        <p:blipFill rotWithShape="1">
          <a:blip r:embed="rId1"/>
          <a:srcRect l="1343" r="1333"/>
          <a:stretch>
            <a:fillRect/>
          </a:stretch>
        </p:blipFill>
        <p:spPr>
          <a:xfrm>
            <a:off x="4798238" y="1825525"/>
            <a:ext cx="2967850" cy="1715325"/>
          </a:xfrm>
          <a:prstGeom prst="rect">
            <a:avLst/>
          </a:prstGeom>
          <a:noFill/>
          <a:ln>
            <a:noFill/>
          </a:ln>
        </p:spPr>
      </p:pic>
      <p:grpSp>
        <p:nvGrpSpPr>
          <p:cNvPr id="822" name="Google Shape;822;p52"/>
          <p:cNvGrpSpPr/>
          <p:nvPr/>
        </p:nvGrpSpPr>
        <p:grpSpPr>
          <a:xfrm>
            <a:off x="4655012" y="1704887"/>
            <a:ext cx="3254314" cy="2685265"/>
            <a:chOff x="4637825" y="1704887"/>
            <a:chExt cx="3254314" cy="2685265"/>
          </a:xfrm>
        </p:grpSpPr>
        <p:grpSp>
          <p:nvGrpSpPr>
            <p:cNvPr id="823" name="Google Shape;823;p52"/>
            <p:cNvGrpSpPr/>
            <p:nvPr/>
          </p:nvGrpSpPr>
          <p:grpSpPr>
            <a:xfrm>
              <a:off x="4637825" y="1704887"/>
              <a:ext cx="3254314" cy="2685265"/>
              <a:chOff x="4572029" y="1415284"/>
              <a:chExt cx="2875343" cy="2371304"/>
            </a:xfrm>
          </p:grpSpPr>
          <p:grpSp>
            <p:nvGrpSpPr>
              <p:cNvPr id="824" name="Google Shape;824;p52"/>
              <p:cNvGrpSpPr/>
              <p:nvPr/>
            </p:nvGrpSpPr>
            <p:grpSpPr>
              <a:xfrm>
                <a:off x="4572029" y="1415284"/>
                <a:ext cx="2875343" cy="2034503"/>
                <a:chOff x="3665856" y="822037"/>
                <a:chExt cx="4758139" cy="3311365"/>
              </a:xfrm>
            </p:grpSpPr>
            <p:grpSp>
              <p:nvGrpSpPr>
                <p:cNvPr id="825" name="Google Shape;825;p52"/>
                <p:cNvGrpSpPr/>
                <p:nvPr/>
              </p:nvGrpSpPr>
              <p:grpSpPr>
                <a:xfrm>
                  <a:off x="3665856" y="822037"/>
                  <a:ext cx="4758139" cy="3311365"/>
                  <a:chOff x="518720" y="252435"/>
                  <a:chExt cx="6524255" cy="4540471"/>
                </a:xfrm>
              </p:grpSpPr>
              <p:sp>
                <p:nvSpPr>
                  <p:cNvPr id="826" name="Google Shape;826;p52"/>
                  <p:cNvSpPr/>
                  <p:nvPr/>
                </p:nvSpPr>
                <p:spPr>
                  <a:xfrm>
                    <a:off x="518720" y="4064753"/>
                    <a:ext cx="6524250" cy="728153"/>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52"/>
                  <p:cNvSpPr/>
                  <p:nvPr/>
                </p:nvSpPr>
                <p:spPr>
                  <a:xfrm>
                    <a:off x="518725" y="25243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28" name="Google Shape;828;p52"/>
                <p:cNvSpPr/>
                <p:nvPr/>
              </p:nvSpPr>
              <p:spPr>
                <a:xfrm>
                  <a:off x="5947879" y="3722586"/>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29" name="Google Shape;829;p52"/>
              <p:cNvSpPr/>
              <p:nvPr/>
            </p:nvSpPr>
            <p:spPr>
              <a:xfrm>
                <a:off x="5498919" y="3427914"/>
                <a:ext cx="1040944" cy="358674"/>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830" name="Google Shape;830;p52"/>
            <p:cNvCxnSpPr/>
            <p:nvPr/>
          </p:nvCxnSpPr>
          <p:spPr>
            <a:xfrm>
              <a:off x="4834425" y="4390150"/>
              <a:ext cx="2861100" cy="0"/>
            </a:xfrm>
            <a:prstGeom prst="straightConnector1">
              <a:avLst/>
            </a:prstGeom>
            <a:noFill/>
            <a:ln w="9525" cap="flat" cmpd="sng">
              <a:solidFill>
                <a:schemeClr val="accent1"/>
              </a:solidFill>
              <a:prstDash val="solid"/>
              <a:round/>
              <a:headEnd type="none" w="med" len="med"/>
              <a:tailEnd type="none" w="med" len="med"/>
            </a:ln>
          </p:spPr>
        </p:cxnSp>
      </p:grpSp>
      <p:grpSp>
        <p:nvGrpSpPr>
          <p:cNvPr id="831" name="Google Shape;831;p52"/>
          <p:cNvGrpSpPr/>
          <p:nvPr/>
        </p:nvGrpSpPr>
        <p:grpSpPr>
          <a:xfrm rot="-1457675">
            <a:off x="2853675" y="3888197"/>
            <a:ext cx="1111327" cy="1111327"/>
            <a:chOff x="437712" y="2714237"/>
            <a:chExt cx="843600" cy="843600"/>
          </a:xfrm>
        </p:grpSpPr>
        <p:sp>
          <p:nvSpPr>
            <p:cNvPr id="832" name="Google Shape;832;p52"/>
            <p:cNvSpPr/>
            <p:nvPr/>
          </p:nvSpPr>
          <p:spPr>
            <a:xfrm>
              <a:off x="437712" y="2714237"/>
              <a:ext cx="843600" cy="843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33" name="Google Shape;833;p52"/>
            <p:cNvGrpSpPr/>
            <p:nvPr/>
          </p:nvGrpSpPr>
          <p:grpSpPr>
            <a:xfrm>
              <a:off x="638527" y="2933188"/>
              <a:ext cx="441927" cy="405698"/>
              <a:chOff x="4735038" y="3334725"/>
              <a:chExt cx="447975" cy="411250"/>
            </a:xfrm>
          </p:grpSpPr>
          <p:sp>
            <p:nvSpPr>
              <p:cNvPr id="834" name="Google Shape;834;p52"/>
              <p:cNvSpPr/>
              <p:nvPr/>
            </p:nvSpPr>
            <p:spPr>
              <a:xfrm>
                <a:off x="4735038" y="3334725"/>
                <a:ext cx="447975" cy="411250"/>
              </a:xfrm>
              <a:custGeom>
                <a:avLst/>
                <a:gdLst/>
                <a:ahLst/>
                <a:cxnLst/>
                <a:rect l="l" t="t" r="r" b="b"/>
                <a:pathLst>
                  <a:path w="17919" h="16450" extrusionOk="0">
                    <a:moveTo>
                      <a:pt x="5892" y="1049"/>
                    </a:moveTo>
                    <a:lnTo>
                      <a:pt x="7832" y="3321"/>
                    </a:lnTo>
                    <a:cubicBezTo>
                      <a:pt x="7919" y="3444"/>
                      <a:pt x="8077" y="3496"/>
                      <a:pt x="8234" y="3514"/>
                    </a:cubicBezTo>
                    <a:lnTo>
                      <a:pt x="16870" y="3514"/>
                    </a:lnTo>
                    <a:lnTo>
                      <a:pt x="16870" y="4912"/>
                    </a:lnTo>
                    <a:lnTo>
                      <a:pt x="1049" y="4912"/>
                    </a:lnTo>
                    <a:lnTo>
                      <a:pt x="1049" y="1049"/>
                    </a:lnTo>
                    <a:close/>
                    <a:moveTo>
                      <a:pt x="16870" y="5961"/>
                    </a:moveTo>
                    <a:lnTo>
                      <a:pt x="16870" y="15401"/>
                    </a:lnTo>
                    <a:lnTo>
                      <a:pt x="1049" y="15401"/>
                    </a:lnTo>
                    <a:lnTo>
                      <a:pt x="1049" y="5961"/>
                    </a:lnTo>
                    <a:close/>
                    <a:moveTo>
                      <a:pt x="525" y="0"/>
                    </a:moveTo>
                    <a:cubicBezTo>
                      <a:pt x="228" y="0"/>
                      <a:pt x="0" y="227"/>
                      <a:pt x="0" y="524"/>
                    </a:cubicBezTo>
                    <a:lnTo>
                      <a:pt x="0" y="15925"/>
                    </a:lnTo>
                    <a:cubicBezTo>
                      <a:pt x="0" y="16205"/>
                      <a:pt x="228" y="16450"/>
                      <a:pt x="525" y="16450"/>
                    </a:cubicBezTo>
                    <a:lnTo>
                      <a:pt x="17394" y="16450"/>
                    </a:lnTo>
                    <a:cubicBezTo>
                      <a:pt x="17692" y="16450"/>
                      <a:pt x="17919" y="16205"/>
                      <a:pt x="17919" y="15925"/>
                    </a:cubicBezTo>
                    <a:lnTo>
                      <a:pt x="17919" y="2972"/>
                    </a:lnTo>
                    <a:cubicBezTo>
                      <a:pt x="17919" y="2692"/>
                      <a:pt x="17692" y="2447"/>
                      <a:pt x="17394" y="2447"/>
                    </a:cubicBezTo>
                    <a:lnTo>
                      <a:pt x="8461" y="2447"/>
                    </a:lnTo>
                    <a:lnTo>
                      <a:pt x="6521" y="192"/>
                    </a:lnTo>
                    <a:cubicBezTo>
                      <a:pt x="6416" y="70"/>
                      <a:pt x="6276" y="0"/>
                      <a:pt x="6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52"/>
              <p:cNvSpPr/>
              <p:nvPr/>
            </p:nvSpPr>
            <p:spPr>
              <a:xfrm>
                <a:off x="4867013" y="3509975"/>
                <a:ext cx="184025" cy="183575"/>
              </a:xfrm>
              <a:custGeom>
                <a:avLst/>
                <a:gdLst/>
                <a:ahLst/>
                <a:cxnLst/>
                <a:rect l="l" t="t" r="r" b="b"/>
                <a:pathLst>
                  <a:path w="7361" h="7343" extrusionOk="0">
                    <a:moveTo>
                      <a:pt x="3682" y="1043"/>
                    </a:moveTo>
                    <a:cubicBezTo>
                      <a:pt x="3938" y="1043"/>
                      <a:pt x="4197" y="1137"/>
                      <a:pt x="4406" y="1346"/>
                    </a:cubicBezTo>
                    <a:cubicBezTo>
                      <a:pt x="5070" y="2010"/>
                      <a:pt x="4598" y="3147"/>
                      <a:pt x="3672" y="3147"/>
                    </a:cubicBezTo>
                    <a:cubicBezTo>
                      <a:pt x="3095" y="3147"/>
                      <a:pt x="2623" y="2675"/>
                      <a:pt x="2623" y="2098"/>
                    </a:cubicBezTo>
                    <a:cubicBezTo>
                      <a:pt x="2623" y="1458"/>
                      <a:pt x="3144" y="1043"/>
                      <a:pt x="3682" y="1043"/>
                    </a:cubicBezTo>
                    <a:close/>
                    <a:moveTo>
                      <a:pt x="3672" y="4178"/>
                    </a:moveTo>
                    <a:cubicBezTo>
                      <a:pt x="4913" y="4178"/>
                      <a:pt x="5997" y="5070"/>
                      <a:pt x="6242" y="6293"/>
                    </a:cubicBezTo>
                    <a:lnTo>
                      <a:pt x="1102" y="6293"/>
                    </a:lnTo>
                    <a:cubicBezTo>
                      <a:pt x="1329" y="5070"/>
                      <a:pt x="2413" y="4178"/>
                      <a:pt x="3672" y="4178"/>
                    </a:cubicBezTo>
                    <a:close/>
                    <a:moveTo>
                      <a:pt x="3689" y="0"/>
                    </a:moveTo>
                    <a:cubicBezTo>
                      <a:pt x="1871" y="0"/>
                      <a:pt x="910" y="2133"/>
                      <a:pt x="2116" y="3496"/>
                    </a:cubicBezTo>
                    <a:cubicBezTo>
                      <a:pt x="822" y="4108"/>
                      <a:pt x="1" y="5402"/>
                      <a:pt x="1" y="6818"/>
                    </a:cubicBezTo>
                    <a:cubicBezTo>
                      <a:pt x="1" y="7115"/>
                      <a:pt x="246" y="7342"/>
                      <a:pt x="525" y="7342"/>
                    </a:cubicBezTo>
                    <a:lnTo>
                      <a:pt x="6836" y="7342"/>
                    </a:lnTo>
                    <a:cubicBezTo>
                      <a:pt x="7116" y="7342"/>
                      <a:pt x="7360" y="7115"/>
                      <a:pt x="7360" y="6818"/>
                    </a:cubicBezTo>
                    <a:cubicBezTo>
                      <a:pt x="7360" y="5402"/>
                      <a:pt x="6539" y="4108"/>
                      <a:pt x="5245" y="3496"/>
                    </a:cubicBezTo>
                    <a:cubicBezTo>
                      <a:pt x="6451" y="2133"/>
                      <a:pt x="5490" y="0"/>
                      <a:pt x="36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cxnSp>
        <p:nvCxnSpPr>
          <p:cNvPr id="836" name="Google Shape;836;p52"/>
          <p:cNvCxnSpPr/>
          <p:nvPr/>
        </p:nvCxnSpPr>
        <p:spPr>
          <a:xfrm>
            <a:off x="1392225" y="1033750"/>
            <a:ext cx="6359400" cy="0"/>
          </a:xfrm>
          <a:prstGeom prst="straightConnector1">
            <a:avLst/>
          </a:prstGeom>
          <a:noFill/>
          <a:ln w="9525" cap="flat" cmpd="sng">
            <a:solidFill>
              <a:schemeClr val="accent1"/>
            </a:solidFill>
            <a:prstDash val="solid"/>
            <a:round/>
            <a:headEnd type="none" w="med" len="med"/>
            <a:tailEnd type="none" w="med" len="med"/>
          </a:ln>
        </p:spPr>
      </p:cxnSp>
      <p:grpSp>
        <p:nvGrpSpPr>
          <p:cNvPr id="837" name="Google Shape;837;p52"/>
          <p:cNvGrpSpPr/>
          <p:nvPr/>
        </p:nvGrpSpPr>
        <p:grpSpPr>
          <a:xfrm rot="1166650">
            <a:off x="628758" y="801634"/>
            <a:ext cx="1149941" cy="1149941"/>
            <a:chOff x="7144390" y="2062575"/>
            <a:chExt cx="1149900" cy="1149900"/>
          </a:xfrm>
        </p:grpSpPr>
        <p:sp>
          <p:nvSpPr>
            <p:cNvPr id="838" name="Google Shape;838;p52"/>
            <p:cNvSpPr/>
            <p:nvPr/>
          </p:nvSpPr>
          <p:spPr>
            <a:xfrm>
              <a:off x="7144390" y="2062575"/>
              <a:ext cx="1149900" cy="1149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39" name="Google Shape;839;p52"/>
            <p:cNvGrpSpPr/>
            <p:nvPr/>
          </p:nvGrpSpPr>
          <p:grpSpPr>
            <a:xfrm>
              <a:off x="7393719" y="2342761"/>
              <a:ext cx="651289" cy="589792"/>
              <a:chOff x="988338" y="1930075"/>
              <a:chExt cx="494750" cy="448000"/>
            </a:xfrm>
          </p:grpSpPr>
          <p:sp>
            <p:nvSpPr>
              <p:cNvPr id="840" name="Google Shape;840;p52"/>
              <p:cNvSpPr/>
              <p:nvPr/>
            </p:nvSpPr>
            <p:spPr>
              <a:xfrm>
                <a:off x="988338" y="1930075"/>
                <a:ext cx="494750" cy="448000"/>
              </a:xfrm>
              <a:custGeom>
                <a:avLst/>
                <a:gdLst/>
                <a:ahLst/>
                <a:cxnLst/>
                <a:rect l="l" t="t" r="r" b="b"/>
                <a:pathLst>
                  <a:path w="19790" h="17920" extrusionOk="0">
                    <a:moveTo>
                      <a:pt x="7129" y="1042"/>
                    </a:moveTo>
                    <a:cubicBezTo>
                      <a:pt x="8081" y="1042"/>
                      <a:pt x="9046" y="1450"/>
                      <a:pt x="9738" y="2361"/>
                    </a:cubicBezTo>
                    <a:cubicBezTo>
                      <a:pt x="9651" y="2431"/>
                      <a:pt x="9581" y="2501"/>
                      <a:pt x="9493" y="2589"/>
                    </a:cubicBezTo>
                    <a:cubicBezTo>
                      <a:pt x="9167" y="2969"/>
                      <a:pt x="9496" y="3456"/>
                      <a:pt x="9897" y="3456"/>
                    </a:cubicBezTo>
                    <a:cubicBezTo>
                      <a:pt x="10012" y="3456"/>
                      <a:pt x="10132" y="3416"/>
                      <a:pt x="10245" y="3323"/>
                    </a:cubicBezTo>
                    <a:cubicBezTo>
                      <a:pt x="10385" y="3183"/>
                      <a:pt x="10560" y="3043"/>
                      <a:pt x="10734" y="2938"/>
                    </a:cubicBezTo>
                    <a:cubicBezTo>
                      <a:pt x="11250" y="2601"/>
                      <a:pt x="11808" y="2448"/>
                      <a:pt x="12352" y="2448"/>
                    </a:cubicBezTo>
                    <a:cubicBezTo>
                      <a:pt x="13892" y="2448"/>
                      <a:pt x="15315" y="3676"/>
                      <a:pt x="15315" y="5420"/>
                    </a:cubicBezTo>
                    <a:cubicBezTo>
                      <a:pt x="15315" y="5630"/>
                      <a:pt x="15297" y="5823"/>
                      <a:pt x="15262" y="6032"/>
                    </a:cubicBezTo>
                    <a:cubicBezTo>
                      <a:pt x="15196" y="6364"/>
                      <a:pt x="15460" y="6664"/>
                      <a:pt x="15786" y="6664"/>
                    </a:cubicBezTo>
                    <a:cubicBezTo>
                      <a:pt x="15803" y="6664"/>
                      <a:pt x="15821" y="6663"/>
                      <a:pt x="15839" y="6662"/>
                    </a:cubicBezTo>
                    <a:cubicBezTo>
                      <a:pt x="17098" y="6662"/>
                      <a:pt x="18129" y="7676"/>
                      <a:pt x="18129" y="8934"/>
                    </a:cubicBezTo>
                    <a:cubicBezTo>
                      <a:pt x="18129" y="10175"/>
                      <a:pt x="17098" y="11207"/>
                      <a:pt x="15839" y="11207"/>
                    </a:cubicBezTo>
                    <a:lnTo>
                      <a:pt x="15507" y="11207"/>
                    </a:lnTo>
                    <a:cubicBezTo>
                      <a:pt x="14912" y="8777"/>
                      <a:pt x="12727" y="7081"/>
                      <a:pt x="10245" y="7081"/>
                    </a:cubicBezTo>
                    <a:cubicBezTo>
                      <a:pt x="7745" y="7081"/>
                      <a:pt x="5560" y="8777"/>
                      <a:pt x="4966" y="11207"/>
                    </a:cubicBezTo>
                    <a:cubicBezTo>
                      <a:pt x="3532" y="11189"/>
                      <a:pt x="2361" y="10018"/>
                      <a:pt x="2378" y="8585"/>
                    </a:cubicBezTo>
                    <a:cubicBezTo>
                      <a:pt x="2378" y="7798"/>
                      <a:pt x="2710" y="7064"/>
                      <a:pt x="3305" y="6574"/>
                    </a:cubicBezTo>
                    <a:cubicBezTo>
                      <a:pt x="3497" y="6889"/>
                      <a:pt x="3724" y="7204"/>
                      <a:pt x="4004" y="7466"/>
                    </a:cubicBezTo>
                    <a:cubicBezTo>
                      <a:pt x="4119" y="7585"/>
                      <a:pt x="4248" y="7634"/>
                      <a:pt x="4372" y="7634"/>
                    </a:cubicBezTo>
                    <a:cubicBezTo>
                      <a:pt x="4777" y="7634"/>
                      <a:pt x="5126" y="7106"/>
                      <a:pt x="4738" y="6732"/>
                    </a:cubicBezTo>
                    <a:cubicBezTo>
                      <a:pt x="4424" y="6399"/>
                      <a:pt x="4179" y="6015"/>
                      <a:pt x="4004" y="5595"/>
                    </a:cubicBezTo>
                    <a:cubicBezTo>
                      <a:pt x="3847" y="5211"/>
                      <a:pt x="3777" y="4791"/>
                      <a:pt x="3777" y="4372"/>
                    </a:cubicBezTo>
                    <a:cubicBezTo>
                      <a:pt x="3777" y="2334"/>
                      <a:pt x="5433" y="1042"/>
                      <a:pt x="7129" y="1042"/>
                    </a:cubicBezTo>
                    <a:close/>
                    <a:moveTo>
                      <a:pt x="2889" y="15822"/>
                    </a:moveTo>
                    <a:cubicBezTo>
                      <a:pt x="3156" y="15822"/>
                      <a:pt x="3410" y="16029"/>
                      <a:pt x="3410" y="16346"/>
                    </a:cubicBezTo>
                    <a:cubicBezTo>
                      <a:pt x="3410" y="16643"/>
                      <a:pt x="3182" y="16871"/>
                      <a:pt x="2885" y="16871"/>
                    </a:cubicBezTo>
                    <a:cubicBezTo>
                      <a:pt x="2413" y="16871"/>
                      <a:pt x="2186" y="16311"/>
                      <a:pt x="2518" y="15979"/>
                    </a:cubicBezTo>
                    <a:cubicBezTo>
                      <a:pt x="2627" y="15871"/>
                      <a:pt x="2760" y="15822"/>
                      <a:pt x="2889" y="15822"/>
                    </a:cubicBezTo>
                    <a:close/>
                    <a:moveTo>
                      <a:pt x="10203" y="8131"/>
                    </a:moveTo>
                    <a:cubicBezTo>
                      <a:pt x="12447" y="8131"/>
                      <a:pt x="14603" y="9880"/>
                      <a:pt x="14615" y="12518"/>
                    </a:cubicBezTo>
                    <a:cubicBezTo>
                      <a:pt x="14615" y="14930"/>
                      <a:pt x="12657" y="16888"/>
                      <a:pt x="10245" y="16888"/>
                    </a:cubicBezTo>
                    <a:cubicBezTo>
                      <a:pt x="6347" y="16888"/>
                      <a:pt x="4389" y="12168"/>
                      <a:pt x="7151" y="9424"/>
                    </a:cubicBezTo>
                    <a:cubicBezTo>
                      <a:pt x="8038" y="8530"/>
                      <a:pt x="9131" y="8131"/>
                      <a:pt x="10203" y="8131"/>
                    </a:cubicBezTo>
                    <a:close/>
                    <a:moveTo>
                      <a:pt x="17581" y="15826"/>
                    </a:moveTo>
                    <a:cubicBezTo>
                      <a:pt x="17852" y="15826"/>
                      <a:pt x="18112" y="16042"/>
                      <a:pt x="18112" y="16364"/>
                    </a:cubicBezTo>
                    <a:cubicBezTo>
                      <a:pt x="18112" y="16643"/>
                      <a:pt x="17867" y="16888"/>
                      <a:pt x="17587" y="16888"/>
                    </a:cubicBezTo>
                    <a:cubicBezTo>
                      <a:pt x="17115" y="16871"/>
                      <a:pt x="16888" y="16311"/>
                      <a:pt x="17220" y="15979"/>
                    </a:cubicBezTo>
                    <a:cubicBezTo>
                      <a:pt x="17326" y="15873"/>
                      <a:pt x="17455" y="15826"/>
                      <a:pt x="17581" y="15826"/>
                    </a:cubicBezTo>
                    <a:close/>
                    <a:moveTo>
                      <a:pt x="7126" y="0"/>
                    </a:moveTo>
                    <a:cubicBezTo>
                      <a:pt x="4892" y="0"/>
                      <a:pt x="2710" y="1690"/>
                      <a:pt x="2710" y="4372"/>
                    </a:cubicBezTo>
                    <a:cubicBezTo>
                      <a:pt x="2710" y="4774"/>
                      <a:pt x="2763" y="5176"/>
                      <a:pt x="2885" y="5560"/>
                    </a:cubicBezTo>
                    <a:cubicBezTo>
                      <a:pt x="1" y="7571"/>
                      <a:pt x="1312" y="12081"/>
                      <a:pt x="4826" y="12256"/>
                    </a:cubicBezTo>
                    <a:lnTo>
                      <a:pt x="4826" y="12500"/>
                    </a:lnTo>
                    <a:cubicBezTo>
                      <a:pt x="4826" y="12780"/>
                      <a:pt x="4843" y="13077"/>
                      <a:pt x="4896" y="13374"/>
                    </a:cubicBezTo>
                    <a:lnTo>
                      <a:pt x="2885" y="13374"/>
                    </a:lnTo>
                    <a:cubicBezTo>
                      <a:pt x="2606" y="13374"/>
                      <a:pt x="2361" y="13602"/>
                      <a:pt x="2378" y="13899"/>
                    </a:cubicBezTo>
                    <a:lnTo>
                      <a:pt x="2378" y="14860"/>
                    </a:lnTo>
                    <a:cubicBezTo>
                      <a:pt x="700" y="15455"/>
                      <a:pt x="1120" y="17920"/>
                      <a:pt x="2903" y="17920"/>
                    </a:cubicBezTo>
                    <a:cubicBezTo>
                      <a:pt x="4668" y="17920"/>
                      <a:pt x="5088" y="15455"/>
                      <a:pt x="3427" y="14860"/>
                    </a:cubicBezTo>
                    <a:lnTo>
                      <a:pt x="3427" y="14423"/>
                    </a:lnTo>
                    <a:lnTo>
                      <a:pt x="5175" y="14423"/>
                    </a:lnTo>
                    <a:cubicBezTo>
                      <a:pt x="5962" y="16539"/>
                      <a:pt x="7990" y="17920"/>
                      <a:pt x="10245" y="17920"/>
                    </a:cubicBezTo>
                    <a:cubicBezTo>
                      <a:pt x="12500" y="17920"/>
                      <a:pt x="14510" y="16539"/>
                      <a:pt x="15315" y="14423"/>
                    </a:cubicBezTo>
                    <a:lnTo>
                      <a:pt x="17063" y="14423"/>
                    </a:lnTo>
                    <a:lnTo>
                      <a:pt x="17063" y="14860"/>
                    </a:lnTo>
                    <a:cubicBezTo>
                      <a:pt x="15384" y="15455"/>
                      <a:pt x="15821" y="17920"/>
                      <a:pt x="17587" y="17920"/>
                    </a:cubicBezTo>
                    <a:cubicBezTo>
                      <a:pt x="19353" y="17920"/>
                      <a:pt x="19790" y="15455"/>
                      <a:pt x="18112" y="14860"/>
                    </a:cubicBezTo>
                    <a:lnTo>
                      <a:pt x="18112" y="13899"/>
                    </a:lnTo>
                    <a:cubicBezTo>
                      <a:pt x="18112" y="13602"/>
                      <a:pt x="17867" y="13374"/>
                      <a:pt x="17570" y="13374"/>
                    </a:cubicBezTo>
                    <a:lnTo>
                      <a:pt x="15594" y="13374"/>
                    </a:lnTo>
                    <a:cubicBezTo>
                      <a:pt x="15629" y="13077"/>
                      <a:pt x="15664" y="12798"/>
                      <a:pt x="15664" y="12500"/>
                    </a:cubicBezTo>
                    <a:lnTo>
                      <a:pt x="15664" y="12256"/>
                    </a:lnTo>
                    <a:lnTo>
                      <a:pt x="15839" y="12256"/>
                    </a:lnTo>
                    <a:cubicBezTo>
                      <a:pt x="17587" y="12256"/>
                      <a:pt x="19038" y="10927"/>
                      <a:pt x="19178" y="9179"/>
                    </a:cubicBezTo>
                    <a:cubicBezTo>
                      <a:pt x="19300" y="7448"/>
                      <a:pt x="18077" y="5910"/>
                      <a:pt x="16363" y="5648"/>
                    </a:cubicBezTo>
                    <a:lnTo>
                      <a:pt x="16363" y="5420"/>
                    </a:lnTo>
                    <a:cubicBezTo>
                      <a:pt x="16350" y="3093"/>
                      <a:pt x="14437" y="1394"/>
                      <a:pt x="12326" y="1394"/>
                    </a:cubicBezTo>
                    <a:cubicBezTo>
                      <a:pt x="11758" y="1394"/>
                      <a:pt x="11176" y="1517"/>
                      <a:pt x="10612" y="1784"/>
                    </a:cubicBezTo>
                    <a:cubicBezTo>
                      <a:pt x="9697" y="551"/>
                      <a:pt x="8403" y="0"/>
                      <a:pt x="7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52"/>
              <p:cNvSpPr/>
              <p:nvPr/>
            </p:nvSpPr>
            <p:spPr>
              <a:xfrm>
                <a:off x="1165338" y="2229450"/>
                <a:ext cx="157800" cy="26250"/>
              </a:xfrm>
              <a:custGeom>
                <a:avLst/>
                <a:gdLst/>
                <a:ahLst/>
                <a:cxnLst/>
                <a:rect l="l" t="t" r="r" b="b"/>
                <a:pathLst>
                  <a:path w="6312" h="1050" extrusionOk="0">
                    <a:moveTo>
                      <a:pt x="700" y="1"/>
                    </a:moveTo>
                    <a:cubicBezTo>
                      <a:pt x="1" y="1"/>
                      <a:pt x="1" y="1050"/>
                      <a:pt x="700" y="1050"/>
                    </a:cubicBezTo>
                    <a:lnTo>
                      <a:pt x="5612" y="1050"/>
                    </a:lnTo>
                    <a:cubicBezTo>
                      <a:pt x="6312" y="1050"/>
                      <a:pt x="6312" y="1"/>
                      <a:pt x="5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42" name="Google Shape;842;p52"/>
          <p:cNvSpPr txBox="1"/>
          <p:nvPr/>
        </p:nvSpPr>
        <p:spPr>
          <a:xfrm rot="539974">
            <a:off x="105520" y="1293941"/>
            <a:ext cx="1227410" cy="438270"/>
          </a:xfrm>
          <a:prstGeom prst="rect">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900">
                <a:solidFill>
                  <a:schemeClr val="accent1"/>
                </a:solidFill>
                <a:latin typeface="Jost SemiBold"/>
                <a:ea typeface="Jost SemiBold"/>
                <a:cs typeface="Jost SemiBold"/>
                <a:sym typeface="Jost SemiBold"/>
              </a:rPr>
              <a:t>Cloud</a:t>
            </a:r>
            <a:endParaRPr sz="1900">
              <a:solidFill>
                <a:schemeClr val="accent1"/>
              </a:solidFill>
              <a:latin typeface="Jost SemiBold"/>
              <a:ea typeface="Jost SemiBold"/>
              <a:cs typeface="Jost SemiBold"/>
              <a:sym typeface="Jost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54"/>
          <p:cNvSpPr/>
          <p:nvPr/>
        </p:nvSpPr>
        <p:spPr>
          <a:xfrm rot="-25901">
            <a:off x="3775627" y="1808769"/>
            <a:ext cx="1592745" cy="423311"/>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54"/>
          <p:cNvSpPr txBox="1">
            <a:spLocks noGrp="1"/>
          </p:cNvSpPr>
          <p:nvPr>
            <p:ph type="title"/>
          </p:nvPr>
        </p:nvSpPr>
        <p:spPr>
          <a:xfrm>
            <a:off x="714150" y="535650"/>
            <a:ext cx="7715700" cy="885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Thanks!</a:t>
            </a:r>
            <a:endParaRPr lang="en-GB"/>
          </a:p>
        </p:txBody>
      </p:sp>
      <p:sp>
        <p:nvSpPr>
          <p:cNvPr id="873" name="Google Shape;873;p54"/>
          <p:cNvSpPr txBox="1">
            <a:spLocks noGrp="1"/>
          </p:cNvSpPr>
          <p:nvPr>
            <p:ph type="subTitle" idx="1"/>
          </p:nvPr>
        </p:nvSpPr>
        <p:spPr>
          <a:xfrm>
            <a:off x="765588" y="2755100"/>
            <a:ext cx="3743400" cy="1149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000">
                <a:latin typeface="Jost SemiBold"/>
                <a:ea typeface="Jost SemiBold"/>
                <a:cs typeface="Jost SemiBold"/>
                <a:sym typeface="Jost SemiBold"/>
              </a:rPr>
              <a:t>Do you have any questions?</a:t>
            </a:r>
            <a:endParaRPr sz="2000">
              <a:latin typeface="Jost SemiBold"/>
              <a:ea typeface="Jost SemiBold"/>
              <a:cs typeface="Jost SemiBold"/>
              <a:sym typeface="Jost SemiBold"/>
            </a:endParaRPr>
          </a:p>
          <a:p>
            <a:pPr marL="0" lvl="0" indent="0" algn="l" rtl="0">
              <a:spcBef>
                <a:spcPts val="1000"/>
              </a:spcBef>
              <a:spcAft>
                <a:spcPts val="0"/>
              </a:spcAft>
              <a:buNone/>
            </a:pPr>
            <a:r>
              <a:rPr lang="en-GB"/>
              <a:t>youremail@freepik.com </a:t>
            </a:r>
            <a:endParaRPr lang="en-GB"/>
          </a:p>
          <a:p>
            <a:pPr marL="0" lvl="0" indent="0" algn="l" rtl="0">
              <a:spcBef>
                <a:spcPts val="0"/>
              </a:spcBef>
              <a:spcAft>
                <a:spcPts val="0"/>
              </a:spcAft>
              <a:buNone/>
            </a:pPr>
            <a:r>
              <a:rPr lang="en-GB"/>
              <a:t>+91  620 421 838 </a:t>
            </a:r>
            <a:endParaRPr lang="en-GB"/>
          </a:p>
          <a:p>
            <a:pPr marL="0" lvl="0" indent="0" algn="l" rtl="0">
              <a:spcBef>
                <a:spcPts val="0"/>
              </a:spcBef>
              <a:spcAft>
                <a:spcPts val="0"/>
              </a:spcAft>
              <a:buNone/>
            </a:pPr>
            <a:r>
              <a:rPr lang="en-GB"/>
              <a:t>yourwebsite.com</a:t>
            </a:r>
            <a:endParaRPr lang="en-GB"/>
          </a:p>
        </p:txBody>
      </p:sp>
      <p:sp>
        <p:nvSpPr>
          <p:cNvPr id="874" name="Google Shape;874;p54"/>
          <p:cNvSpPr txBox="1"/>
          <p:nvPr/>
        </p:nvSpPr>
        <p:spPr>
          <a:xfrm>
            <a:off x="4709750" y="3700876"/>
            <a:ext cx="3668700" cy="20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a:solidFill>
                  <a:schemeClr val="accent1"/>
                </a:solidFill>
                <a:latin typeface="Jost"/>
                <a:ea typeface="Jost"/>
                <a:cs typeface="Jost"/>
                <a:sym typeface="Jost"/>
              </a:rPr>
              <a:t>Please keep this slide for attribution</a:t>
            </a:r>
            <a:endParaRPr>
              <a:solidFill>
                <a:schemeClr val="accent1"/>
              </a:solidFill>
              <a:latin typeface="Jost"/>
              <a:ea typeface="Jost"/>
              <a:cs typeface="Jost"/>
              <a:sym typeface="Jost"/>
            </a:endParaRPr>
          </a:p>
        </p:txBody>
      </p:sp>
      <p:sp>
        <p:nvSpPr>
          <p:cNvPr id="875" name="Google Shape;875;p54"/>
          <p:cNvSpPr/>
          <p:nvPr/>
        </p:nvSpPr>
        <p:spPr>
          <a:xfrm>
            <a:off x="4009325" y="1879102"/>
            <a:ext cx="282645" cy="282645"/>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76" name="Google Shape;876;p54"/>
          <p:cNvGrpSpPr/>
          <p:nvPr/>
        </p:nvGrpSpPr>
        <p:grpSpPr>
          <a:xfrm>
            <a:off x="4430659" y="1879116"/>
            <a:ext cx="282687" cy="282617"/>
            <a:chOff x="812101" y="2571761"/>
            <a:chExt cx="417066" cy="417024"/>
          </a:xfrm>
        </p:grpSpPr>
        <p:sp>
          <p:nvSpPr>
            <p:cNvPr id="877" name="Google Shape;877;p54"/>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54"/>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54"/>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54"/>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81" name="Google Shape;881;p54"/>
          <p:cNvGrpSpPr/>
          <p:nvPr/>
        </p:nvGrpSpPr>
        <p:grpSpPr>
          <a:xfrm>
            <a:off x="4852024" y="1879116"/>
            <a:ext cx="282659" cy="282617"/>
            <a:chOff x="1323129" y="2571761"/>
            <a:chExt cx="417024" cy="417024"/>
          </a:xfrm>
        </p:grpSpPr>
        <p:sp>
          <p:nvSpPr>
            <p:cNvPr id="882" name="Google Shape;882;p54"/>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54"/>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54"/>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54"/>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86" name="Google Shape;886;p54"/>
          <p:cNvGrpSpPr/>
          <p:nvPr/>
        </p:nvGrpSpPr>
        <p:grpSpPr>
          <a:xfrm rot="752437">
            <a:off x="7683187" y="270409"/>
            <a:ext cx="1149780" cy="1128478"/>
            <a:chOff x="7492277" y="183424"/>
            <a:chExt cx="993054" cy="974655"/>
          </a:xfrm>
        </p:grpSpPr>
        <p:sp>
          <p:nvSpPr>
            <p:cNvPr id="887" name="Google Shape;887;p54"/>
            <p:cNvSpPr/>
            <p:nvPr/>
          </p:nvSpPr>
          <p:spPr>
            <a:xfrm>
              <a:off x="7492277" y="183424"/>
              <a:ext cx="993054" cy="974655"/>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88" name="Google Shape;888;p54"/>
            <p:cNvGrpSpPr/>
            <p:nvPr/>
          </p:nvGrpSpPr>
          <p:grpSpPr>
            <a:xfrm>
              <a:off x="7765688" y="446750"/>
              <a:ext cx="446225" cy="447975"/>
              <a:chOff x="7707738" y="1930100"/>
              <a:chExt cx="446225" cy="447975"/>
            </a:xfrm>
          </p:grpSpPr>
          <p:sp>
            <p:nvSpPr>
              <p:cNvPr id="889" name="Google Shape;889;p54"/>
              <p:cNvSpPr/>
              <p:nvPr/>
            </p:nvSpPr>
            <p:spPr>
              <a:xfrm>
                <a:off x="7707738" y="1930100"/>
                <a:ext cx="446225" cy="447975"/>
              </a:xfrm>
              <a:custGeom>
                <a:avLst/>
                <a:gdLst/>
                <a:ahLst/>
                <a:cxnLst/>
                <a:rect l="l" t="t" r="r" b="b"/>
                <a:pathLst>
                  <a:path w="17849" h="17919" extrusionOk="0">
                    <a:moveTo>
                      <a:pt x="12605" y="1049"/>
                    </a:moveTo>
                    <a:lnTo>
                      <a:pt x="12605" y="3497"/>
                    </a:lnTo>
                    <a:lnTo>
                      <a:pt x="5245" y="3497"/>
                    </a:lnTo>
                    <a:lnTo>
                      <a:pt x="5245" y="1049"/>
                    </a:lnTo>
                    <a:close/>
                    <a:moveTo>
                      <a:pt x="7011" y="10227"/>
                    </a:moveTo>
                    <a:lnTo>
                      <a:pt x="7011" y="12674"/>
                    </a:lnTo>
                    <a:lnTo>
                      <a:pt x="1067" y="12674"/>
                    </a:lnTo>
                    <a:lnTo>
                      <a:pt x="1067" y="10227"/>
                    </a:lnTo>
                    <a:close/>
                    <a:moveTo>
                      <a:pt x="16800" y="10227"/>
                    </a:moveTo>
                    <a:lnTo>
                      <a:pt x="16800" y="12674"/>
                    </a:lnTo>
                    <a:lnTo>
                      <a:pt x="10839" y="12674"/>
                    </a:lnTo>
                    <a:lnTo>
                      <a:pt x="10839" y="10227"/>
                    </a:lnTo>
                    <a:close/>
                    <a:moveTo>
                      <a:pt x="7011" y="13723"/>
                    </a:moveTo>
                    <a:lnTo>
                      <a:pt x="7011" y="14772"/>
                    </a:lnTo>
                    <a:lnTo>
                      <a:pt x="1067" y="14772"/>
                    </a:lnTo>
                    <a:lnTo>
                      <a:pt x="1067" y="13723"/>
                    </a:lnTo>
                    <a:close/>
                    <a:moveTo>
                      <a:pt x="16800" y="13723"/>
                    </a:moveTo>
                    <a:lnTo>
                      <a:pt x="16800" y="14772"/>
                    </a:lnTo>
                    <a:lnTo>
                      <a:pt x="10856" y="14772"/>
                    </a:lnTo>
                    <a:lnTo>
                      <a:pt x="10856" y="13723"/>
                    </a:lnTo>
                    <a:close/>
                    <a:moveTo>
                      <a:pt x="4633" y="15821"/>
                    </a:moveTo>
                    <a:lnTo>
                      <a:pt x="4808" y="16870"/>
                    </a:lnTo>
                    <a:lnTo>
                      <a:pt x="3252" y="16870"/>
                    </a:lnTo>
                    <a:lnTo>
                      <a:pt x="3427" y="15821"/>
                    </a:lnTo>
                    <a:close/>
                    <a:moveTo>
                      <a:pt x="14423" y="15821"/>
                    </a:moveTo>
                    <a:lnTo>
                      <a:pt x="14615" y="16870"/>
                    </a:lnTo>
                    <a:lnTo>
                      <a:pt x="13042" y="16870"/>
                    </a:lnTo>
                    <a:lnTo>
                      <a:pt x="13216" y="15821"/>
                    </a:lnTo>
                    <a:close/>
                    <a:moveTo>
                      <a:pt x="4738" y="0"/>
                    </a:moveTo>
                    <a:cubicBezTo>
                      <a:pt x="4441" y="0"/>
                      <a:pt x="4196" y="245"/>
                      <a:pt x="4196" y="525"/>
                    </a:cubicBezTo>
                    <a:lnTo>
                      <a:pt x="4196" y="4021"/>
                    </a:lnTo>
                    <a:cubicBezTo>
                      <a:pt x="4196" y="4318"/>
                      <a:pt x="4441" y="4545"/>
                      <a:pt x="4738" y="4545"/>
                    </a:cubicBezTo>
                    <a:lnTo>
                      <a:pt x="8409" y="4545"/>
                    </a:lnTo>
                    <a:lnTo>
                      <a:pt x="8409" y="6328"/>
                    </a:lnTo>
                    <a:lnTo>
                      <a:pt x="4039" y="6328"/>
                    </a:lnTo>
                    <a:cubicBezTo>
                      <a:pt x="3742" y="6328"/>
                      <a:pt x="3514" y="6573"/>
                      <a:pt x="3514" y="6870"/>
                    </a:cubicBezTo>
                    <a:lnTo>
                      <a:pt x="3514" y="9178"/>
                    </a:lnTo>
                    <a:lnTo>
                      <a:pt x="525" y="9178"/>
                    </a:lnTo>
                    <a:cubicBezTo>
                      <a:pt x="245" y="9178"/>
                      <a:pt x="0" y="9405"/>
                      <a:pt x="0" y="9702"/>
                    </a:cubicBezTo>
                    <a:lnTo>
                      <a:pt x="0" y="15296"/>
                    </a:lnTo>
                    <a:cubicBezTo>
                      <a:pt x="0" y="15576"/>
                      <a:pt x="245" y="15821"/>
                      <a:pt x="525" y="15821"/>
                    </a:cubicBezTo>
                    <a:lnTo>
                      <a:pt x="2360" y="15821"/>
                    </a:lnTo>
                    <a:lnTo>
                      <a:pt x="2186" y="16870"/>
                    </a:lnTo>
                    <a:lnTo>
                      <a:pt x="1941" y="16870"/>
                    </a:lnTo>
                    <a:cubicBezTo>
                      <a:pt x="1277" y="16905"/>
                      <a:pt x="1277" y="17884"/>
                      <a:pt x="1941" y="17919"/>
                    </a:cubicBezTo>
                    <a:lnTo>
                      <a:pt x="6136" y="17919"/>
                    </a:lnTo>
                    <a:cubicBezTo>
                      <a:pt x="6783" y="17884"/>
                      <a:pt x="6783" y="16905"/>
                      <a:pt x="6136" y="16870"/>
                    </a:cubicBezTo>
                    <a:lnTo>
                      <a:pt x="5874" y="16870"/>
                    </a:lnTo>
                    <a:lnTo>
                      <a:pt x="5699" y="15821"/>
                    </a:lnTo>
                    <a:lnTo>
                      <a:pt x="7517" y="15821"/>
                    </a:lnTo>
                    <a:cubicBezTo>
                      <a:pt x="7815" y="15821"/>
                      <a:pt x="8042" y="15594"/>
                      <a:pt x="8042" y="15296"/>
                    </a:cubicBezTo>
                    <a:lnTo>
                      <a:pt x="8042" y="9702"/>
                    </a:lnTo>
                    <a:cubicBezTo>
                      <a:pt x="8042" y="9405"/>
                      <a:pt x="7815" y="9178"/>
                      <a:pt x="7517" y="9178"/>
                    </a:cubicBezTo>
                    <a:lnTo>
                      <a:pt x="4563" y="9178"/>
                    </a:lnTo>
                    <a:lnTo>
                      <a:pt x="4563" y="7395"/>
                    </a:lnTo>
                    <a:lnTo>
                      <a:pt x="13304" y="7395"/>
                    </a:lnTo>
                    <a:lnTo>
                      <a:pt x="13304" y="9178"/>
                    </a:lnTo>
                    <a:lnTo>
                      <a:pt x="10314" y="9178"/>
                    </a:lnTo>
                    <a:cubicBezTo>
                      <a:pt x="10035" y="9178"/>
                      <a:pt x="9790" y="9405"/>
                      <a:pt x="9790" y="9702"/>
                    </a:cubicBezTo>
                    <a:lnTo>
                      <a:pt x="9790" y="15296"/>
                    </a:lnTo>
                    <a:cubicBezTo>
                      <a:pt x="9790" y="15594"/>
                      <a:pt x="10035" y="15821"/>
                      <a:pt x="10314" y="15821"/>
                    </a:cubicBezTo>
                    <a:lnTo>
                      <a:pt x="12150" y="15821"/>
                    </a:lnTo>
                    <a:lnTo>
                      <a:pt x="11975" y="16870"/>
                    </a:lnTo>
                    <a:lnTo>
                      <a:pt x="11713" y="16870"/>
                    </a:lnTo>
                    <a:cubicBezTo>
                      <a:pt x="11066" y="16905"/>
                      <a:pt x="11066" y="17884"/>
                      <a:pt x="11713" y="17919"/>
                    </a:cubicBezTo>
                    <a:lnTo>
                      <a:pt x="15926" y="17919"/>
                    </a:lnTo>
                    <a:cubicBezTo>
                      <a:pt x="16573" y="17884"/>
                      <a:pt x="16573" y="16905"/>
                      <a:pt x="15926" y="16870"/>
                    </a:cubicBezTo>
                    <a:lnTo>
                      <a:pt x="15664" y="16870"/>
                    </a:lnTo>
                    <a:lnTo>
                      <a:pt x="15489" y="15821"/>
                    </a:lnTo>
                    <a:lnTo>
                      <a:pt x="17325" y="15821"/>
                    </a:lnTo>
                    <a:cubicBezTo>
                      <a:pt x="17604" y="15821"/>
                      <a:pt x="17849" y="15576"/>
                      <a:pt x="17849" y="15296"/>
                    </a:cubicBezTo>
                    <a:lnTo>
                      <a:pt x="17849" y="9702"/>
                    </a:lnTo>
                    <a:cubicBezTo>
                      <a:pt x="17849" y="9405"/>
                      <a:pt x="17604" y="9178"/>
                      <a:pt x="17325" y="9178"/>
                    </a:cubicBezTo>
                    <a:lnTo>
                      <a:pt x="14353" y="9178"/>
                    </a:lnTo>
                    <a:lnTo>
                      <a:pt x="14353" y="6870"/>
                    </a:lnTo>
                    <a:cubicBezTo>
                      <a:pt x="14353" y="6573"/>
                      <a:pt x="14108" y="6328"/>
                      <a:pt x="13828" y="6328"/>
                    </a:cubicBezTo>
                    <a:lnTo>
                      <a:pt x="9458" y="6328"/>
                    </a:lnTo>
                    <a:lnTo>
                      <a:pt x="9458" y="4545"/>
                    </a:lnTo>
                    <a:lnTo>
                      <a:pt x="13129" y="4545"/>
                    </a:lnTo>
                    <a:cubicBezTo>
                      <a:pt x="13426" y="4545"/>
                      <a:pt x="13653" y="4318"/>
                      <a:pt x="13653" y="4021"/>
                    </a:cubicBezTo>
                    <a:lnTo>
                      <a:pt x="13653" y="525"/>
                    </a:lnTo>
                    <a:cubicBezTo>
                      <a:pt x="13653" y="245"/>
                      <a:pt x="13426" y="0"/>
                      <a:pt x="13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54"/>
              <p:cNvSpPr/>
              <p:nvPr/>
            </p:nvSpPr>
            <p:spPr>
              <a:xfrm>
                <a:off x="7851963" y="1973800"/>
                <a:ext cx="30625" cy="26250"/>
              </a:xfrm>
              <a:custGeom>
                <a:avLst/>
                <a:gdLst/>
                <a:ahLst/>
                <a:cxnLst/>
                <a:rect l="l" t="t" r="r" b="b"/>
                <a:pathLst>
                  <a:path w="1225" h="1050" extrusionOk="0">
                    <a:moveTo>
                      <a:pt x="700" y="0"/>
                    </a:moveTo>
                    <a:cubicBezTo>
                      <a:pt x="245" y="0"/>
                      <a:pt x="0" y="560"/>
                      <a:pt x="332" y="892"/>
                    </a:cubicBezTo>
                    <a:cubicBezTo>
                      <a:pt x="441" y="1001"/>
                      <a:pt x="574" y="1049"/>
                      <a:pt x="704" y="1049"/>
                    </a:cubicBezTo>
                    <a:cubicBezTo>
                      <a:pt x="971" y="1049"/>
                      <a:pt x="1224" y="843"/>
                      <a:pt x="1224" y="525"/>
                    </a:cubicBezTo>
                    <a:cubicBezTo>
                      <a:pt x="1224" y="245"/>
                      <a:pt x="997" y="0"/>
                      <a:pt x="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54"/>
              <p:cNvSpPr/>
              <p:nvPr/>
            </p:nvSpPr>
            <p:spPr>
              <a:xfrm>
                <a:off x="7895663" y="1973800"/>
                <a:ext cx="31050" cy="26575"/>
              </a:xfrm>
              <a:custGeom>
                <a:avLst/>
                <a:gdLst/>
                <a:ahLst/>
                <a:cxnLst/>
                <a:rect l="l" t="t" r="r" b="b"/>
                <a:pathLst>
                  <a:path w="1242" h="1063" extrusionOk="0">
                    <a:moveTo>
                      <a:pt x="717" y="0"/>
                    </a:moveTo>
                    <a:cubicBezTo>
                      <a:pt x="245" y="0"/>
                      <a:pt x="0" y="560"/>
                      <a:pt x="333" y="909"/>
                    </a:cubicBezTo>
                    <a:cubicBezTo>
                      <a:pt x="438" y="1015"/>
                      <a:pt x="567" y="1063"/>
                      <a:pt x="694" y="1063"/>
                    </a:cubicBezTo>
                    <a:cubicBezTo>
                      <a:pt x="966" y="1063"/>
                      <a:pt x="1230" y="846"/>
                      <a:pt x="1242" y="525"/>
                    </a:cubicBezTo>
                    <a:cubicBezTo>
                      <a:pt x="1242" y="245"/>
                      <a:pt x="997"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92" name="Google Shape;892;p54"/>
          <p:cNvSpPr txBox="1">
            <a:spLocks noGrp="1"/>
          </p:cNvSpPr>
          <p:nvPr>
            <p:ph type="subTitle" idx="4294967295"/>
          </p:nvPr>
        </p:nvSpPr>
        <p:spPr>
          <a:xfrm rot="539861">
            <a:off x="7188246" y="1104710"/>
            <a:ext cx="1319740" cy="397580"/>
          </a:xfrm>
          <a:prstGeom prst="rect">
            <a:avLst/>
          </a:prstGeom>
          <a:solidFill>
            <a:schemeClr val="dk2"/>
          </a:solidFill>
        </p:spPr>
        <p:txBody>
          <a:bodyPr spcFirstLastPara="1" wrap="square" lIns="0" tIns="0" rIns="0" bIns="0" anchor="ctr" anchorCtr="0">
            <a:noAutofit/>
          </a:bodyPr>
          <a:lstStyle/>
          <a:p>
            <a:pPr marL="0" lvl="0" indent="0" algn="ctr" rtl="0">
              <a:spcBef>
                <a:spcPts val="0"/>
              </a:spcBef>
              <a:spcAft>
                <a:spcPts val="1200"/>
              </a:spcAft>
              <a:buNone/>
            </a:pPr>
            <a:r>
              <a:rPr lang="en-GB" sz="1900">
                <a:solidFill>
                  <a:schemeClr val="accent2"/>
                </a:solidFill>
                <a:latin typeface="Jost SemiBold"/>
                <a:ea typeface="Jost SemiBold"/>
                <a:cs typeface="Jost SemiBold"/>
                <a:sym typeface="Jost SemiBold"/>
              </a:rPr>
              <a:t>Cloud</a:t>
            </a:r>
            <a:endParaRPr sz="1900">
              <a:solidFill>
                <a:schemeClr val="accent2"/>
              </a:solidFill>
              <a:latin typeface="Jost SemiBold"/>
              <a:ea typeface="Jost SemiBold"/>
              <a:cs typeface="Jost SemiBold"/>
              <a:sym typeface="Jost SemiBold"/>
            </a:endParaRPr>
          </a:p>
        </p:txBody>
      </p:sp>
      <p:grpSp>
        <p:nvGrpSpPr>
          <p:cNvPr id="893" name="Google Shape;893;p54"/>
          <p:cNvGrpSpPr/>
          <p:nvPr/>
        </p:nvGrpSpPr>
        <p:grpSpPr>
          <a:xfrm rot="-785475">
            <a:off x="255486" y="783577"/>
            <a:ext cx="1149887" cy="1149887"/>
            <a:chOff x="255446" y="565533"/>
            <a:chExt cx="1149900" cy="1149900"/>
          </a:xfrm>
        </p:grpSpPr>
        <p:sp>
          <p:nvSpPr>
            <p:cNvPr id="894" name="Google Shape;894;p54"/>
            <p:cNvSpPr/>
            <p:nvPr/>
          </p:nvSpPr>
          <p:spPr>
            <a:xfrm>
              <a:off x="255446" y="565533"/>
              <a:ext cx="1149900" cy="1149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95" name="Google Shape;895;p54"/>
            <p:cNvGrpSpPr/>
            <p:nvPr/>
          </p:nvGrpSpPr>
          <p:grpSpPr>
            <a:xfrm>
              <a:off x="546719" y="863158"/>
              <a:ext cx="567104" cy="554618"/>
              <a:chOff x="5473188" y="2623675"/>
              <a:chExt cx="457600" cy="447525"/>
            </a:xfrm>
          </p:grpSpPr>
          <p:sp>
            <p:nvSpPr>
              <p:cNvPr id="896" name="Google Shape;896;p54"/>
              <p:cNvSpPr/>
              <p:nvPr/>
            </p:nvSpPr>
            <p:spPr>
              <a:xfrm>
                <a:off x="5636188" y="2781875"/>
                <a:ext cx="131575" cy="131125"/>
              </a:xfrm>
              <a:custGeom>
                <a:avLst/>
                <a:gdLst/>
                <a:ahLst/>
                <a:cxnLst/>
                <a:rect l="l" t="t" r="r" b="b"/>
                <a:pathLst>
                  <a:path w="5263" h="5245" extrusionOk="0">
                    <a:moveTo>
                      <a:pt x="4214" y="1049"/>
                    </a:moveTo>
                    <a:lnTo>
                      <a:pt x="4214" y="4196"/>
                    </a:lnTo>
                    <a:lnTo>
                      <a:pt x="1050" y="4196"/>
                    </a:lnTo>
                    <a:lnTo>
                      <a:pt x="1050" y="1049"/>
                    </a:lnTo>
                    <a:close/>
                    <a:moveTo>
                      <a:pt x="525" y="0"/>
                    </a:moveTo>
                    <a:cubicBezTo>
                      <a:pt x="246" y="0"/>
                      <a:pt x="1" y="228"/>
                      <a:pt x="1" y="507"/>
                    </a:cubicBezTo>
                    <a:lnTo>
                      <a:pt x="1" y="4720"/>
                    </a:lnTo>
                    <a:cubicBezTo>
                      <a:pt x="1" y="5000"/>
                      <a:pt x="246" y="5245"/>
                      <a:pt x="525" y="5245"/>
                    </a:cubicBezTo>
                    <a:lnTo>
                      <a:pt x="4738" y="5245"/>
                    </a:lnTo>
                    <a:cubicBezTo>
                      <a:pt x="5018" y="5245"/>
                      <a:pt x="5263" y="5000"/>
                      <a:pt x="5263" y="4720"/>
                    </a:cubicBezTo>
                    <a:lnTo>
                      <a:pt x="5263" y="525"/>
                    </a:lnTo>
                    <a:cubicBezTo>
                      <a:pt x="5263" y="228"/>
                      <a:pt x="5018" y="0"/>
                      <a:pt x="4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54"/>
              <p:cNvSpPr/>
              <p:nvPr/>
            </p:nvSpPr>
            <p:spPr>
              <a:xfrm>
                <a:off x="5684263" y="2834300"/>
                <a:ext cx="31075" cy="26175"/>
              </a:xfrm>
              <a:custGeom>
                <a:avLst/>
                <a:gdLst/>
                <a:ahLst/>
                <a:cxnLst/>
                <a:rect l="l" t="t" r="r" b="b"/>
                <a:pathLst>
                  <a:path w="1243" h="1047" extrusionOk="0">
                    <a:moveTo>
                      <a:pt x="718" y="1"/>
                    </a:moveTo>
                    <a:cubicBezTo>
                      <a:pt x="246" y="1"/>
                      <a:pt x="1" y="560"/>
                      <a:pt x="333" y="893"/>
                    </a:cubicBezTo>
                    <a:cubicBezTo>
                      <a:pt x="440" y="999"/>
                      <a:pt x="571" y="1046"/>
                      <a:pt x="701" y="1046"/>
                    </a:cubicBezTo>
                    <a:cubicBezTo>
                      <a:pt x="976" y="1046"/>
                      <a:pt x="1242" y="834"/>
                      <a:pt x="1242" y="525"/>
                    </a:cubicBezTo>
                    <a:cubicBezTo>
                      <a:pt x="1242" y="228"/>
                      <a:pt x="997" y="1"/>
                      <a:pt x="7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54"/>
              <p:cNvSpPr/>
              <p:nvPr/>
            </p:nvSpPr>
            <p:spPr>
              <a:xfrm>
                <a:off x="5473188" y="2623675"/>
                <a:ext cx="457600" cy="447525"/>
              </a:xfrm>
              <a:custGeom>
                <a:avLst/>
                <a:gdLst/>
                <a:ahLst/>
                <a:cxnLst/>
                <a:rect l="l" t="t" r="r" b="b"/>
                <a:pathLst>
                  <a:path w="18304" h="17901" extrusionOk="0">
                    <a:moveTo>
                      <a:pt x="12832" y="5279"/>
                    </a:moveTo>
                    <a:lnTo>
                      <a:pt x="12832" y="12621"/>
                    </a:lnTo>
                    <a:lnTo>
                      <a:pt x="5472" y="12621"/>
                    </a:lnTo>
                    <a:lnTo>
                      <a:pt x="5472" y="5279"/>
                    </a:lnTo>
                    <a:close/>
                    <a:moveTo>
                      <a:pt x="4598" y="0"/>
                    </a:moveTo>
                    <a:cubicBezTo>
                      <a:pt x="4336" y="0"/>
                      <a:pt x="4074" y="175"/>
                      <a:pt x="4074" y="524"/>
                    </a:cubicBezTo>
                    <a:lnTo>
                      <a:pt x="4074" y="2692"/>
                    </a:lnTo>
                    <a:cubicBezTo>
                      <a:pt x="4074" y="2884"/>
                      <a:pt x="4196" y="3077"/>
                      <a:pt x="4371" y="3164"/>
                    </a:cubicBezTo>
                    <a:lnTo>
                      <a:pt x="5472" y="3724"/>
                    </a:lnTo>
                    <a:lnTo>
                      <a:pt x="5472" y="4230"/>
                    </a:lnTo>
                    <a:lnTo>
                      <a:pt x="4948" y="4230"/>
                    </a:lnTo>
                    <a:cubicBezTo>
                      <a:pt x="4668" y="4230"/>
                      <a:pt x="4423" y="4458"/>
                      <a:pt x="4423" y="4755"/>
                    </a:cubicBezTo>
                    <a:lnTo>
                      <a:pt x="4423" y="5279"/>
                    </a:lnTo>
                    <a:lnTo>
                      <a:pt x="3916" y="5279"/>
                    </a:lnTo>
                    <a:lnTo>
                      <a:pt x="3357" y="4178"/>
                    </a:lnTo>
                    <a:cubicBezTo>
                      <a:pt x="3269" y="3986"/>
                      <a:pt x="3077" y="3881"/>
                      <a:pt x="2885" y="3881"/>
                    </a:cubicBezTo>
                    <a:lnTo>
                      <a:pt x="700" y="3881"/>
                    </a:lnTo>
                    <a:cubicBezTo>
                      <a:pt x="0" y="3881"/>
                      <a:pt x="0" y="4930"/>
                      <a:pt x="700" y="4930"/>
                    </a:cubicBezTo>
                    <a:lnTo>
                      <a:pt x="2553" y="4930"/>
                    </a:lnTo>
                    <a:lnTo>
                      <a:pt x="3112" y="6031"/>
                    </a:lnTo>
                    <a:cubicBezTo>
                      <a:pt x="3199" y="6223"/>
                      <a:pt x="3374" y="6328"/>
                      <a:pt x="3567" y="6328"/>
                    </a:cubicBezTo>
                    <a:lnTo>
                      <a:pt x="4406" y="6328"/>
                    </a:lnTo>
                    <a:lnTo>
                      <a:pt x="4406" y="7377"/>
                    </a:lnTo>
                    <a:lnTo>
                      <a:pt x="2605" y="7377"/>
                    </a:lnTo>
                    <a:lnTo>
                      <a:pt x="2046" y="6276"/>
                    </a:lnTo>
                    <a:cubicBezTo>
                      <a:pt x="1958" y="6084"/>
                      <a:pt x="1766" y="5979"/>
                      <a:pt x="1574" y="5979"/>
                    </a:cubicBezTo>
                    <a:lnTo>
                      <a:pt x="700" y="5979"/>
                    </a:lnTo>
                    <a:cubicBezTo>
                      <a:pt x="0" y="5979"/>
                      <a:pt x="0" y="7027"/>
                      <a:pt x="700" y="7027"/>
                    </a:cubicBezTo>
                    <a:lnTo>
                      <a:pt x="1259" y="7027"/>
                    </a:lnTo>
                    <a:lnTo>
                      <a:pt x="1801" y="8146"/>
                    </a:lnTo>
                    <a:cubicBezTo>
                      <a:pt x="1888" y="8321"/>
                      <a:pt x="2081" y="8426"/>
                      <a:pt x="2273" y="8426"/>
                    </a:cubicBezTo>
                    <a:lnTo>
                      <a:pt x="4406" y="8426"/>
                    </a:lnTo>
                    <a:lnTo>
                      <a:pt x="4406" y="9475"/>
                    </a:lnTo>
                    <a:lnTo>
                      <a:pt x="2273" y="9475"/>
                    </a:lnTo>
                    <a:cubicBezTo>
                      <a:pt x="2081" y="9475"/>
                      <a:pt x="1888" y="9597"/>
                      <a:pt x="1801" y="9772"/>
                    </a:cubicBezTo>
                    <a:lnTo>
                      <a:pt x="1259" y="10873"/>
                    </a:lnTo>
                    <a:lnTo>
                      <a:pt x="717" y="10873"/>
                    </a:lnTo>
                    <a:cubicBezTo>
                      <a:pt x="53" y="10926"/>
                      <a:pt x="53" y="11887"/>
                      <a:pt x="717" y="11922"/>
                    </a:cubicBezTo>
                    <a:lnTo>
                      <a:pt x="1591" y="11922"/>
                    </a:lnTo>
                    <a:cubicBezTo>
                      <a:pt x="1783" y="11922"/>
                      <a:pt x="1976" y="11817"/>
                      <a:pt x="2063" y="11643"/>
                    </a:cubicBezTo>
                    <a:lnTo>
                      <a:pt x="2623" y="10524"/>
                    </a:lnTo>
                    <a:lnTo>
                      <a:pt x="4423" y="10524"/>
                    </a:lnTo>
                    <a:lnTo>
                      <a:pt x="4423" y="11573"/>
                    </a:lnTo>
                    <a:lnTo>
                      <a:pt x="3584" y="11573"/>
                    </a:lnTo>
                    <a:cubicBezTo>
                      <a:pt x="3392" y="11573"/>
                      <a:pt x="3199" y="11695"/>
                      <a:pt x="3112" y="11870"/>
                    </a:cubicBezTo>
                    <a:lnTo>
                      <a:pt x="2570" y="12971"/>
                    </a:lnTo>
                    <a:lnTo>
                      <a:pt x="717" y="12971"/>
                    </a:lnTo>
                    <a:cubicBezTo>
                      <a:pt x="18" y="12971"/>
                      <a:pt x="18" y="14020"/>
                      <a:pt x="717" y="14020"/>
                    </a:cubicBezTo>
                    <a:lnTo>
                      <a:pt x="2902" y="14020"/>
                    </a:lnTo>
                    <a:cubicBezTo>
                      <a:pt x="3095" y="14020"/>
                      <a:pt x="3287" y="13915"/>
                      <a:pt x="3374" y="13740"/>
                    </a:cubicBezTo>
                    <a:lnTo>
                      <a:pt x="3934" y="12621"/>
                    </a:lnTo>
                    <a:lnTo>
                      <a:pt x="4441" y="12621"/>
                    </a:lnTo>
                    <a:lnTo>
                      <a:pt x="4441" y="13146"/>
                    </a:lnTo>
                    <a:cubicBezTo>
                      <a:pt x="4441" y="13443"/>
                      <a:pt x="4668" y="13670"/>
                      <a:pt x="4965" y="13670"/>
                    </a:cubicBezTo>
                    <a:lnTo>
                      <a:pt x="5490" y="13670"/>
                    </a:lnTo>
                    <a:lnTo>
                      <a:pt x="5490" y="14177"/>
                    </a:lnTo>
                    <a:lnTo>
                      <a:pt x="4371" y="14737"/>
                    </a:lnTo>
                    <a:cubicBezTo>
                      <a:pt x="4196" y="14824"/>
                      <a:pt x="4091" y="15016"/>
                      <a:pt x="4091" y="15209"/>
                    </a:cubicBezTo>
                    <a:lnTo>
                      <a:pt x="4091" y="17376"/>
                    </a:lnTo>
                    <a:cubicBezTo>
                      <a:pt x="4091" y="17726"/>
                      <a:pt x="4353" y="17901"/>
                      <a:pt x="4615" y="17901"/>
                    </a:cubicBezTo>
                    <a:cubicBezTo>
                      <a:pt x="4878" y="17901"/>
                      <a:pt x="5140" y="17726"/>
                      <a:pt x="5140" y="17376"/>
                    </a:cubicBezTo>
                    <a:lnTo>
                      <a:pt x="5140" y="15541"/>
                    </a:lnTo>
                    <a:lnTo>
                      <a:pt x="6241" y="14981"/>
                    </a:lnTo>
                    <a:cubicBezTo>
                      <a:pt x="6434" y="14894"/>
                      <a:pt x="6538" y="14702"/>
                      <a:pt x="6538" y="14509"/>
                    </a:cubicBezTo>
                    <a:lnTo>
                      <a:pt x="6538" y="13670"/>
                    </a:lnTo>
                    <a:lnTo>
                      <a:pt x="7587" y="13670"/>
                    </a:lnTo>
                    <a:lnTo>
                      <a:pt x="7587" y="15488"/>
                    </a:lnTo>
                    <a:lnTo>
                      <a:pt x="6468" y="16030"/>
                    </a:lnTo>
                    <a:cubicBezTo>
                      <a:pt x="6294" y="16118"/>
                      <a:pt x="6189" y="16310"/>
                      <a:pt x="6189" y="16502"/>
                    </a:cubicBezTo>
                    <a:lnTo>
                      <a:pt x="6189" y="17376"/>
                    </a:lnTo>
                    <a:cubicBezTo>
                      <a:pt x="6189" y="17726"/>
                      <a:pt x="6451" y="17901"/>
                      <a:pt x="6713" y="17901"/>
                    </a:cubicBezTo>
                    <a:cubicBezTo>
                      <a:pt x="6975" y="17901"/>
                      <a:pt x="7238" y="17726"/>
                      <a:pt x="7238" y="17376"/>
                    </a:cubicBezTo>
                    <a:lnTo>
                      <a:pt x="7238" y="16834"/>
                    </a:lnTo>
                    <a:lnTo>
                      <a:pt x="8339" y="16275"/>
                    </a:lnTo>
                    <a:cubicBezTo>
                      <a:pt x="8531" y="16188"/>
                      <a:pt x="8636" y="15995"/>
                      <a:pt x="8636" y="15803"/>
                    </a:cubicBezTo>
                    <a:lnTo>
                      <a:pt x="8636" y="13670"/>
                    </a:lnTo>
                    <a:lnTo>
                      <a:pt x="9685" y="13670"/>
                    </a:lnTo>
                    <a:lnTo>
                      <a:pt x="9685" y="15803"/>
                    </a:lnTo>
                    <a:cubicBezTo>
                      <a:pt x="9685" y="15995"/>
                      <a:pt x="9807" y="16188"/>
                      <a:pt x="9982" y="16275"/>
                    </a:cubicBezTo>
                    <a:lnTo>
                      <a:pt x="11084" y="16834"/>
                    </a:lnTo>
                    <a:lnTo>
                      <a:pt x="11084" y="17376"/>
                    </a:lnTo>
                    <a:cubicBezTo>
                      <a:pt x="11084" y="17726"/>
                      <a:pt x="11346" y="17901"/>
                      <a:pt x="11608" y="17901"/>
                    </a:cubicBezTo>
                    <a:cubicBezTo>
                      <a:pt x="11870" y="17901"/>
                      <a:pt x="12132" y="17726"/>
                      <a:pt x="12132" y="17376"/>
                    </a:cubicBezTo>
                    <a:lnTo>
                      <a:pt x="12132" y="16502"/>
                    </a:lnTo>
                    <a:cubicBezTo>
                      <a:pt x="12132" y="16310"/>
                      <a:pt x="12028" y="16118"/>
                      <a:pt x="11853" y="16030"/>
                    </a:cubicBezTo>
                    <a:lnTo>
                      <a:pt x="10734" y="15488"/>
                    </a:lnTo>
                    <a:lnTo>
                      <a:pt x="10734" y="13670"/>
                    </a:lnTo>
                    <a:lnTo>
                      <a:pt x="11783" y="13670"/>
                    </a:lnTo>
                    <a:lnTo>
                      <a:pt x="11783" y="14509"/>
                    </a:lnTo>
                    <a:cubicBezTo>
                      <a:pt x="11783" y="14702"/>
                      <a:pt x="11888" y="14894"/>
                      <a:pt x="12063" y="14981"/>
                    </a:cubicBezTo>
                    <a:lnTo>
                      <a:pt x="13181" y="15541"/>
                    </a:lnTo>
                    <a:lnTo>
                      <a:pt x="13181" y="17376"/>
                    </a:lnTo>
                    <a:cubicBezTo>
                      <a:pt x="13181" y="17726"/>
                      <a:pt x="13444" y="17901"/>
                      <a:pt x="13706" y="17901"/>
                    </a:cubicBezTo>
                    <a:cubicBezTo>
                      <a:pt x="13968" y="17901"/>
                      <a:pt x="14230" y="17726"/>
                      <a:pt x="14230" y="17376"/>
                    </a:cubicBezTo>
                    <a:lnTo>
                      <a:pt x="14230" y="15209"/>
                    </a:lnTo>
                    <a:cubicBezTo>
                      <a:pt x="14230" y="15016"/>
                      <a:pt x="14108" y="14824"/>
                      <a:pt x="13933" y="14737"/>
                    </a:cubicBezTo>
                    <a:lnTo>
                      <a:pt x="12832" y="14177"/>
                    </a:lnTo>
                    <a:lnTo>
                      <a:pt x="12832" y="13670"/>
                    </a:lnTo>
                    <a:lnTo>
                      <a:pt x="13356" y="13670"/>
                    </a:lnTo>
                    <a:cubicBezTo>
                      <a:pt x="13636" y="13670"/>
                      <a:pt x="13881" y="13443"/>
                      <a:pt x="13881" y="13146"/>
                    </a:cubicBezTo>
                    <a:lnTo>
                      <a:pt x="13881" y="12621"/>
                    </a:lnTo>
                    <a:lnTo>
                      <a:pt x="14405" y="12621"/>
                    </a:lnTo>
                    <a:lnTo>
                      <a:pt x="14947" y="13740"/>
                    </a:lnTo>
                    <a:cubicBezTo>
                      <a:pt x="15034" y="13915"/>
                      <a:pt x="15227" y="14020"/>
                      <a:pt x="15419" y="14020"/>
                    </a:cubicBezTo>
                    <a:lnTo>
                      <a:pt x="17604" y="14020"/>
                    </a:lnTo>
                    <a:cubicBezTo>
                      <a:pt x="18303" y="14020"/>
                      <a:pt x="18303" y="12971"/>
                      <a:pt x="17604" y="12971"/>
                    </a:cubicBezTo>
                    <a:lnTo>
                      <a:pt x="15751" y="12971"/>
                    </a:lnTo>
                    <a:lnTo>
                      <a:pt x="15209" y="11870"/>
                    </a:lnTo>
                    <a:cubicBezTo>
                      <a:pt x="15104" y="11678"/>
                      <a:pt x="14929" y="11573"/>
                      <a:pt x="14737" y="11573"/>
                    </a:cubicBezTo>
                    <a:lnTo>
                      <a:pt x="13898" y="11573"/>
                    </a:lnTo>
                    <a:lnTo>
                      <a:pt x="13898" y="10524"/>
                    </a:lnTo>
                    <a:lnTo>
                      <a:pt x="15699" y="10524"/>
                    </a:lnTo>
                    <a:lnTo>
                      <a:pt x="16258" y="11643"/>
                    </a:lnTo>
                    <a:cubicBezTo>
                      <a:pt x="16345" y="11817"/>
                      <a:pt x="16538" y="11922"/>
                      <a:pt x="16730" y="11922"/>
                    </a:cubicBezTo>
                    <a:lnTo>
                      <a:pt x="17604" y="11922"/>
                    </a:lnTo>
                    <a:cubicBezTo>
                      <a:pt x="18251" y="11887"/>
                      <a:pt x="18251" y="10908"/>
                      <a:pt x="17604" y="10873"/>
                    </a:cubicBezTo>
                    <a:lnTo>
                      <a:pt x="17045" y="10873"/>
                    </a:lnTo>
                    <a:lnTo>
                      <a:pt x="16503" y="9772"/>
                    </a:lnTo>
                    <a:cubicBezTo>
                      <a:pt x="16415" y="9580"/>
                      <a:pt x="16223" y="9475"/>
                      <a:pt x="16031" y="9475"/>
                    </a:cubicBezTo>
                    <a:lnTo>
                      <a:pt x="13898" y="9475"/>
                    </a:lnTo>
                    <a:lnTo>
                      <a:pt x="13898" y="8426"/>
                    </a:lnTo>
                    <a:lnTo>
                      <a:pt x="16013" y="8426"/>
                    </a:lnTo>
                    <a:cubicBezTo>
                      <a:pt x="16206" y="8426"/>
                      <a:pt x="16398" y="8304"/>
                      <a:pt x="16485" y="8129"/>
                    </a:cubicBezTo>
                    <a:lnTo>
                      <a:pt x="17045" y="7027"/>
                    </a:lnTo>
                    <a:lnTo>
                      <a:pt x="17587" y="7027"/>
                    </a:lnTo>
                    <a:cubicBezTo>
                      <a:pt x="18280" y="7010"/>
                      <a:pt x="18286" y="5978"/>
                      <a:pt x="17604" y="5978"/>
                    </a:cubicBezTo>
                    <a:cubicBezTo>
                      <a:pt x="17598" y="5978"/>
                      <a:pt x="17592" y="5978"/>
                      <a:pt x="17587" y="5979"/>
                    </a:cubicBezTo>
                    <a:lnTo>
                      <a:pt x="16713" y="5979"/>
                    </a:lnTo>
                    <a:cubicBezTo>
                      <a:pt x="16700" y="5978"/>
                      <a:pt x="16688" y="5977"/>
                      <a:pt x="16676" y="5977"/>
                    </a:cubicBezTo>
                    <a:cubicBezTo>
                      <a:pt x="16496" y="5977"/>
                      <a:pt x="16322" y="6095"/>
                      <a:pt x="16241" y="6258"/>
                    </a:cubicBezTo>
                    <a:lnTo>
                      <a:pt x="15699" y="7377"/>
                    </a:lnTo>
                    <a:lnTo>
                      <a:pt x="13881" y="7377"/>
                    </a:lnTo>
                    <a:lnTo>
                      <a:pt x="13881" y="6328"/>
                    </a:lnTo>
                    <a:lnTo>
                      <a:pt x="14720" y="6328"/>
                    </a:lnTo>
                    <a:cubicBezTo>
                      <a:pt x="14912" y="6328"/>
                      <a:pt x="15104" y="6206"/>
                      <a:pt x="15192" y="6031"/>
                    </a:cubicBezTo>
                    <a:lnTo>
                      <a:pt x="15734" y="4912"/>
                    </a:lnTo>
                    <a:lnTo>
                      <a:pt x="17587" y="4912"/>
                    </a:lnTo>
                    <a:cubicBezTo>
                      <a:pt x="18286" y="4912"/>
                      <a:pt x="18286" y="3863"/>
                      <a:pt x="17587" y="3863"/>
                    </a:cubicBezTo>
                    <a:lnTo>
                      <a:pt x="15401" y="3863"/>
                    </a:lnTo>
                    <a:cubicBezTo>
                      <a:pt x="15209" y="3863"/>
                      <a:pt x="15017" y="3986"/>
                      <a:pt x="14929" y="4161"/>
                    </a:cubicBezTo>
                    <a:lnTo>
                      <a:pt x="14405" y="5279"/>
                    </a:lnTo>
                    <a:lnTo>
                      <a:pt x="13881" y="5279"/>
                    </a:lnTo>
                    <a:lnTo>
                      <a:pt x="13881" y="4755"/>
                    </a:lnTo>
                    <a:cubicBezTo>
                      <a:pt x="13881" y="4458"/>
                      <a:pt x="13653" y="4230"/>
                      <a:pt x="13356" y="4230"/>
                    </a:cubicBezTo>
                    <a:lnTo>
                      <a:pt x="12832" y="4230"/>
                    </a:lnTo>
                    <a:lnTo>
                      <a:pt x="12832" y="3724"/>
                    </a:lnTo>
                    <a:lnTo>
                      <a:pt x="13951" y="3164"/>
                    </a:lnTo>
                    <a:cubicBezTo>
                      <a:pt x="14125" y="3077"/>
                      <a:pt x="14230" y="2884"/>
                      <a:pt x="14230" y="2692"/>
                    </a:cubicBezTo>
                    <a:lnTo>
                      <a:pt x="14230" y="524"/>
                    </a:lnTo>
                    <a:cubicBezTo>
                      <a:pt x="14230" y="175"/>
                      <a:pt x="13968" y="0"/>
                      <a:pt x="13706" y="0"/>
                    </a:cubicBezTo>
                    <a:cubicBezTo>
                      <a:pt x="13444" y="0"/>
                      <a:pt x="13181" y="175"/>
                      <a:pt x="13181" y="524"/>
                    </a:cubicBezTo>
                    <a:lnTo>
                      <a:pt x="13181" y="2360"/>
                    </a:lnTo>
                    <a:lnTo>
                      <a:pt x="12080" y="2919"/>
                    </a:lnTo>
                    <a:cubicBezTo>
                      <a:pt x="11888" y="3007"/>
                      <a:pt x="11783" y="3199"/>
                      <a:pt x="11783" y="3391"/>
                    </a:cubicBezTo>
                    <a:lnTo>
                      <a:pt x="11783" y="4230"/>
                    </a:lnTo>
                    <a:lnTo>
                      <a:pt x="10734" y="4230"/>
                    </a:lnTo>
                    <a:lnTo>
                      <a:pt x="10734" y="2412"/>
                    </a:lnTo>
                    <a:lnTo>
                      <a:pt x="11853" y="1871"/>
                    </a:lnTo>
                    <a:cubicBezTo>
                      <a:pt x="12028" y="1766"/>
                      <a:pt x="12132" y="1591"/>
                      <a:pt x="12132" y="1399"/>
                    </a:cubicBezTo>
                    <a:lnTo>
                      <a:pt x="12132" y="524"/>
                    </a:lnTo>
                    <a:cubicBezTo>
                      <a:pt x="12132" y="175"/>
                      <a:pt x="11870" y="0"/>
                      <a:pt x="11608" y="0"/>
                    </a:cubicBezTo>
                    <a:cubicBezTo>
                      <a:pt x="11346" y="0"/>
                      <a:pt x="11084" y="175"/>
                      <a:pt x="11084" y="524"/>
                    </a:cubicBezTo>
                    <a:lnTo>
                      <a:pt x="11084" y="1066"/>
                    </a:lnTo>
                    <a:lnTo>
                      <a:pt x="9982" y="1626"/>
                    </a:lnTo>
                    <a:cubicBezTo>
                      <a:pt x="9790" y="1713"/>
                      <a:pt x="9685" y="1905"/>
                      <a:pt x="9685" y="2098"/>
                    </a:cubicBezTo>
                    <a:lnTo>
                      <a:pt x="9685" y="4230"/>
                    </a:lnTo>
                    <a:lnTo>
                      <a:pt x="8636" y="4230"/>
                    </a:lnTo>
                    <a:lnTo>
                      <a:pt x="8636" y="2098"/>
                    </a:lnTo>
                    <a:cubicBezTo>
                      <a:pt x="8636" y="1905"/>
                      <a:pt x="8514" y="1713"/>
                      <a:pt x="8339" y="1626"/>
                    </a:cubicBezTo>
                    <a:lnTo>
                      <a:pt x="7238" y="1066"/>
                    </a:lnTo>
                    <a:lnTo>
                      <a:pt x="7238" y="524"/>
                    </a:lnTo>
                    <a:cubicBezTo>
                      <a:pt x="7238" y="175"/>
                      <a:pt x="6975" y="0"/>
                      <a:pt x="6713" y="0"/>
                    </a:cubicBezTo>
                    <a:cubicBezTo>
                      <a:pt x="6451" y="0"/>
                      <a:pt x="6189" y="175"/>
                      <a:pt x="6189" y="524"/>
                    </a:cubicBezTo>
                    <a:lnTo>
                      <a:pt x="6189" y="1399"/>
                    </a:lnTo>
                    <a:cubicBezTo>
                      <a:pt x="6189" y="1591"/>
                      <a:pt x="6294" y="1766"/>
                      <a:pt x="6468" y="1871"/>
                    </a:cubicBezTo>
                    <a:lnTo>
                      <a:pt x="7587" y="2412"/>
                    </a:lnTo>
                    <a:lnTo>
                      <a:pt x="7587" y="4230"/>
                    </a:lnTo>
                    <a:lnTo>
                      <a:pt x="6538" y="4230"/>
                    </a:lnTo>
                    <a:lnTo>
                      <a:pt x="6538" y="3391"/>
                    </a:lnTo>
                    <a:cubicBezTo>
                      <a:pt x="6521" y="3199"/>
                      <a:pt x="6416" y="3007"/>
                      <a:pt x="6241" y="2919"/>
                    </a:cubicBezTo>
                    <a:lnTo>
                      <a:pt x="5122" y="2360"/>
                    </a:lnTo>
                    <a:lnTo>
                      <a:pt x="5122" y="524"/>
                    </a:lnTo>
                    <a:cubicBezTo>
                      <a:pt x="5122" y="175"/>
                      <a:pt x="4860" y="0"/>
                      <a:pt x="4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cxnSp>
        <p:nvCxnSpPr>
          <p:cNvPr id="899" name="Google Shape;899;p54"/>
          <p:cNvCxnSpPr/>
          <p:nvPr/>
        </p:nvCxnSpPr>
        <p:spPr>
          <a:xfrm>
            <a:off x="2843400" y="1405400"/>
            <a:ext cx="34572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0"/>
          <p:cNvSpPr txBox="1">
            <a:spLocks noGrp="1"/>
          </p:cNvSpPr>
          <p:nvPr>
            <p:ph type="title"/>
          </p:nvPr>
        </p:nvSpPr>
        <p:spPr>
          <a:xfrm>
            <a:off x="730825" y="535650"/>
            <a:ext cx="7682400" cy="467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dirty="0"/>
              <a:t>Food for thought</a:t>
            </a:r>
            <a:endParaRPr dirty="0"/>
          </a:p>
        </p:txBody>
      </p:sp>
      <p:sp>
        <p:nvSpPr>
          <p:cNvPr id="253" name="Google Shape;253;p30"/>
          <p:cNvSpPr txBox="1">
            <a:spLocks noGrp="1"/>
          </p:cNvSpPr>
          <p:nvPr>
            <p:ph type="title" idx="2"/>
          </p:nvPr>
        </p:nvSpPr>
        <p:spPr>
          <a:xfrm rot="-60218" flipH="1">
            <a:off x="718248" y="1822889"/>
            <a:ext cx="1661355" cy="48877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01</a:t>
            </a:r>
            <a:endParaRPr lang="en-GB"/>
          </a:p>
        </p:txBody>
      </p:sp>
      <p:sp>
        <p:nvSpPr>
          <p:cNvPr id="255" name="Google Shape;255;p30"/>
          <p:cNvSpPr txBox="1">
            <a:spLocks noGrp="1"/>
          </p:cNvSpPr>
          <p:nvPr>
            <p:ph type="subTitle" idx="3"/>
          </p:nvPr>
        </p:nvSpPr>
        <p:spPr>
          <a:xfrm>
            <a:off x="731425" y="2486675"/>
            <a:ext cx="1635000" cy="610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a:t>How can installing new software be difficult?</a:t>
            </a:r>
            <a:endParaRPr dirty="0"/>
          </a:p>
        </p:txBody>
      </p:sp>
      <p:sp>
        <p:nvSpPr>
          <p:cNvPr id="257" name="Google Shape;257;p30"/>
          <p:cNvSpPr txBox="1">
            <a:spLocks noGrp="1"/>
          </p:cNvSpPr>
          <p:nvPr>
            <p:ph type="subTitle" idx="5"/>
          </p:nvPr>
        </p:nvSpPr>
        <p:spPr>
          <a:xfrm>
            <a:off x="2746410" y="2486675"/>
            <a:ext cx="1635000" cy="610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a:t>How can a business benefit from online services?</a:t>
            </a:r>
            <a:endParaRPr dirty="0"/>
          </a:p>
        </p:txBody>
      </p:sp>
      <p:sp>
        <p:nvSpPr>
          <p:cNvPr id="259" name="Google Shape;259;p30"/>
          <p:cNvSpPr txBox="1">
            <a:spLocks noGrp="1"/>
          </p:cNvSpPr>
          <p:nvPr>
            <p:ph type="subTitle" idx="7"/>
          </p:nvPr>
        </p:nvSpPr>
        <p:spPr>
          <a:xfrm>
            <a:off x="4761993" y="2486675"/>
            <a:ext cx="1635000" cy="610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a:t>How can technology benefit doctors and hospitals?</a:t>
            </a:r>
            <a:endParaRPr dirty="0"/>
          </a:p>
        </p:txBody>
      </p:sp>
      <p:sp>
        <p:nvSpPr>
          <p:cNvPr id="261" name="Google Shape;261;p30"/>
          <p:cNvSpPr txBox="1">
            <a:spLocks noGrp="1"/>
          </p:cNvSpPr>
          <p:nvPr>
            <p:ph type="subTitle" idx="9"/>
          </p:nvPr>
        </p:nvSpPr>
        <p:spPr>
          <a:xfrm>
            <a:off x="6777575" y="2486675"/>
            <a:ext cx="1635000" cy="610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dirty="0"/>
              <a:t>What kind of medical technology do you know about?</a:t>
            </a:r>
            <a:endParaRPr dirty="0"/>
          </a:p>
        </p:txBody>
      </p:sp>
      <p:sp>
        <p:nvSpPr>
          <p:cNvPr id="262" name="Google Shape;262;p30"/>
          <p:cNvSpPr txBox="1">
            <a:spLocks noGrp="1"/>
          </p:cNvSpPr>
          <p:nvPr>
            <p:ph type="title" idx="13"/>
          </p:nvPr>
        </p:nvSpPr>
        <p:spPr>
          <a:xfrm rot="60218">
            <a:off x="2733631" y="1822889"/>
            <a:ext cx="1661355" cy="48877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02</a:t>
            </a:r>
            <a:endParaRPr lang="en-GB"/>
          </a:p>
        </p:txBody>
      </p:sp>
      <p:sp>
        <p:nvSpPr>
          <p:cNvPr id="263" name="Google Shape;263;p30"/>
          <p:cNvSpPr txBox="1">
            <a:spLocks noGrp="1"/>
          </p:cNvSpPr>
          <p:nvPr>
            <p:ph type="title" idx="14"/>
          </p:nvPr>
        </p:nvSpPr>
        <p:spPr>
          <a:xfrm rot="-60218" flipH="1">
            <a:off x="4749014" y="1822889"/>
            <a:ext cx="1661355" cy="48877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03</a:t>
            </a:r>
            <a:endParaRPr lang="en-GB"/>
          </a:p>
        </p:txBody>
      </p:sp>
      <p:sp>
        <p:nvSpPr>
          <p:cNvPr id="264" name="Google Shape;264;p30"/>
          <p:cNvSpPr txBox="1">
            <a:spLocks noGrp="1"/>
          </p:cNvSpPr>
          <p:nvPr>
            <p:ph type="title" idx="15"/>
          </p:nvPr>
        </p:nvSpPr>
        <p:spPr>
          <a:xfrm rot="60218">
            <a:off x="6764398" y="1822889"/>
            <a:ext cx="1661355" cy="48877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04</a:t>
            </a:r>
            <a:endParaRPr lang="en-GB"/>
          </a:p>
        </p:txBody>
      </p:sp>
      <p:cxnSp>
        <p:nvCxnSpPr>
          <p:cNvPr id="265" name="Google Shape;265;p30"/>
          <p:cNvCxnSpPr/>
          <p:nvPr/>
        </p:nvCxnSpPr>
        <p:spPr>
          <a:xfrm>
            <a:off x="1392225" y="1033750"/>
            <a:ext cx="63594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4" name="Google Shape;244;p29"/>
          <p:cNvSpPr txBox="1"/>
          <p:nvPr/>
        </p:nvSpPr>
        <p:spPr>
          <a:xfrm>
            <a:off x="720000" y="1292800"/>
            <a:ext cx="7704000" cy="38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1200" b="1" dirty="0">
              <a:solidFill>
                <a:schemeClr val="accent1"/>
              </a:solidFill>
              <a:latin typeface="Jost"/>
              <a:ea typeface="Jost"/>
              <a:cs typeface="Jost"/>
              <a:sym typeface="Jost"/>
            </a:endParaRPr>
          </a:p>
        </p:txBody>
      </p:sp>
      <p:pic>
        <p:nvPicPr>
          <p:cNvPr id="3" name="Рисунок 2"/>
          <p:cNvPicPr>
            <a:picLocks noChangeAspect="1"/>
          </p:cNvPicPr>
          <p:nvPr/>
        </p:nvPicPr>
        <p:blipFill>
          <a:blip r:embed="rId1"/>
          <a:stretch>
            <a:fillRect/>
          </a:stretch>
        </p:blipFill>
        <p:spPr>
          <a:xfrm>
            <a:off x="0" y="6925"/>
            <a:ext cx="3571875" cy="1285875"/>
          </a:xfrm>
          <a:prstGeom prst="rect">
            <a:avLst/>
          </a:prstGeom>
        </p:spPr>
      </p:pic>
      <p:pic>
        <p:nvPicPr>
          <p:cNvPr id="5" name="Рисунок 4"/>
          <p:cNvPicPr>
            <a:picLocks noChangeAspect="1"/>
          </p:cNvPicPr>
          <p:nvPr/>
        </p:nvPicPr>
        <p:blipFill>
          <a:blip r:embed="rId2"/>
          <a:stretch>
            <a:fillRect/>
          </a:stretch>
        </p:blipFill>
        <p:spPr>
          <a:xfrm>
            <a:off x="3619502" y="1276550"/>
            <a:ext cx="1952625" cy="1190625"/>
          </a:xfrm>
          <a:prstGeom prst="rect">
            <a:avLst/>
          </a:prstGeom>
        </p:spPr>
      </p:pic>
      <p:pic>
        <p:nvPicPr>
          <p:cNvPr id="7" name="Рисунок 6"/>
          <p:cNvPicPr>
            <a:picLocks noChangeAspect="1"/>
          </p:cNvPicPr>
          <p:nvPr/>
        </p:nvPicPr>
        <p:blipFill>
          <a:blip r:embed="rId3"/>
          <a:stretch>
            <a:fillRect/>
          </a:stretch>
        </p:blipFill>
        <p:spPr>
          <a:xfrm>
            <a:off x="5638800" y="2066925"/>
            <a:ext cx="3505200" cy="3076575"/>
          </a:xfrm>
          <a:prstGeom prst="rect">
            <a:avLst/>
          </a:prstGeom>
        </p:spPr>
      </p:pic>
      <p:pic>
        <p:nvPicPr>
          <p:cNvPr id="9" name="Рисунок 8"/>
          <p:cNvPicPr>
            <a:picLocks noChangeAspect="1"/>
          </p:cNvPicPr>
          <p:nvPr/>
        </p:nvPicPr>
        <p:blipFill>
          <a:blip r:embed="rId4"/>
          <a:stretch>
            <a:fillRect/>
          </a:stretch>
        </p:blipFill>
        <p:spPr>
          <a:xfrm>
            <a:off x="3571875" y="6925"/>
            <a:ext cx="5572125" cy="384000"/>
          </a:xfrm>
          <a:prstGeom prst="rect">
            <a:avLst/>
          </a:prstGeom>
        </p:spPr>
      </p:pic>
      <p:pic>
        <p:nvPicPr>
          <p:cNvPr id="11" name="Рисунок 10"/>
          <p:cNvPicPr>
            <a:picLocks noChangeAspect="1"/>
          </p:cNvPicPr>
          <p:nvPr/>
        </p:nvPicPr>
        <p:blipFill>
          <a:blip r:embed="rId5"/>
          <a:stretch>
            <a:fillRect/>
          </a:stretch>
        </p:blipFill>
        <p:spPr>
          <a:xfrm>
            <a:off x="-7141" y="4410268"/>
            <a:ext cx="5638800" cy="471487"/>
          </a:xfrm>
          <a:prstGeom prst="rect">
            <a:avLst/>
          </a:prstGeom>
        </p:spPr>
      </p:pic>
      <p:pic>
        <p:nvPicPr>
          <p:cNvPr id="13" name="Рисунок 12"/>
          <p:cNvPicPr>
            <a:picLocks noChangeAspect="1"/>
          </p:cNvPicPr>
          <p:nvPr/>
        </p:nvPicPr>
        <p:blipFill>
          <a:blip r:embed="rId6"/>
          <a:stretch>
            <a:fillRect/>
          </a:stretch>
        </p:blipFill>
        <p:spPr>
          <a:xfrm>
            <a:off x="3571875" y="390925"/>
            <a:ext cx="5572125" cy="384000"/>
          </a:xfrm>
          <a:prstGeom prst="rect">
            <a:avLst/>
          </a:prstGeom>
        </p:spPr>
      </p:pic>
      <p:pic>
        <p:nvPicPr>
          <p:cNvPr id="15" name="Рисунок 14"/>
          <p:cNvPicPr>
            <a:picLocks noChangeAspect="1"/>
          </p:cNvPicPr>
          <p:nvPr/>
        </p:nvPicPr>
        <p:blipFill>
          <a:blip r:embed="rId7"/>
          <a:stretch>
            <a:fillRect/>
          </a:stretch>
        </p:blipFill>
        <p:spPr>
          <a:xfrm>
            <a:off x="3571875" y="772324"/>
            <a:ext cx="5572125" cy="520475"/>
          </a:xfrm>
          <a:prstGeom prst="rect">
            <a:avLst/>
          </a:prstGeom>
        </p:spPr>
      </p:pic>
      <p:pic>
        <p:nvPicPr>
          <p:cNvPr id="17" name="Рисунок 16"/>
          <p:cNvPicPr>
            <a:picLocks noChangeAspect="1"/>
          </p:cNvPicPr>
          <p:nvPr/>
        </p:nvPicPr>
        <p:blipFill>
          <a:blip r:embed="rId8"/>
          <a:stretch>
            <a:fillRect/>
          </a:stretch>
        </p:blipFill>
        <p:spPr>
          <a:xfrm>
            <a:off x="-33337" y="2452368"/>
            <a:ext cx="5657854" cy="676075"/>
          </a:xfrm>
          <a:prstGeom prst="rect">
            <a:avLst/>
          </a:prstGeom>
        </p:spPr>
      </p:pic>
      <p:pic>
        <p:nvPicPr>
          <p:cNvPr id="19" name="Рисунок 18"/>
          <p:cNvPicPr>
            <a:picLocks noChangeAspect="1"/>
          </p:cNvPicPr>
          <p:nvPr/>
        </p:nvPicPr>
        <p:blipFill>
          <a:blip r:embed="rId9"/>
          <a:stretch>
            <a:fillRect/>
          </a:stretch>
        </p:blipFill>
        <p:spPr>
          <a:xfrm>
            <a:off x="-14284" y="3753048"/>
            <a:ext cx="5638801" cy="676074"/>
          </a:xfrm>
          <a:prstGeom prst="rect">
            <a:avLst/>
          </a:prstGeom>
        </p:spPr>
      </p:pic>
      <p:pic>
        <p:nvPicPr>
          <p:cNvPr id="21" name="Рисунок 20"/>
          <p:cNvPicPr>
            <a:picLocks noChangeAspect="1"/>
          </p:cNvPicPr>
          <p:nvPr/>
        </p:nvPicPr>
        <p:blipFill>
          <a:blip r:embed="rId10"/>
          <a:stretch>
            <a:fillRect/>
          </a:stretch>
        </p:blipFill>
        <p:spPr>
          <a:xfrm>
            <a:off x="-19054" y="3124396"/>
            <a:ext cx="5657854" cy="6286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About video">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0" y="0"/>
            <a:ext cx="9143999" cy="51435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09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3" name="Таблица 2"/>
          <p:cNvGraphicFramePr>
            <a:graphicFrameLocks noGrp="1"/>
          </p:cNvGraphicFramePr>
          <p:nvPr/>
        </p:nvGraphicFramePr>
        <p:xfrm>
          <a:off x="0" y="0"/>
          <a:ext cx="9144000" cy="5143498"/>
        </p:xfrm>
        <a:graphic>
          <a:graphicData uri="http://schemas.openxmlformats.org/drawingml/2006/table">
            <a:tbl>
              <a:tblPr/>
              <a:tblGrid>
                <a:gridCol w="4572000"/>
                <a:gridCol w="4572000"/>
              </a:tblGrid>
              <a:tr h="380131">
                <a:tc>
                  <a:txBody>
                    <a:bodyPr/>
                    <a:lstStyle/>
                    <a:p>
                      <a:pPr algn="l" fontAlgn="t"/>
                      <a:r>
                        <a:rPr lang="en-US" sz="1100" b="1">
                          <a:effectLst/>
                        </a:rPr>
                        <a:t>1</a:t>
                      </a:r>
                      <a:r>
                        <a:rPr lang="en-US" sz="1100">
                          <a:effectLst/>
                        </a:rPr>
                        <a:t> Storing data on a cloud actually means storing it online.</a:t>
                      </a:r>
                      <a:endParaRPr lang="en-US" sz="1100">
                        <a:effectLst/>
                      </a:endParaRPr>
                    </a:p>
                  </a:txBody>
                  <a:tcPr marL="38963" marR="38963" marT="38963" marB="38963">
                    <a:lnL>
                      <a:noFill/>
                    </a:lnL>
                    <a:lnR>
                      <a:noFill/>
                    </a:lnR>
                    <a:lnT>
                      <a:noFill/>
                    </a:lnT>
                    <a:lnB>
                      <a:noFill/>
                    </a:lnB>
                    <a:solidFill>
                      <a:srgbClr val="FFFFFF"/>
                    </a:solidFill>
                  </a:tcPr>
                </a:tc>
                <a:tc>
                  <a:txBody>
                    <a:bodyPr/>
                    <a:lstStyle/>
                    <a:p>
                      <a:pPr algn="l" fontAlgn="ctr"/>
                      <a:r>
                        <a:rPr lang="en-US" sz="1100" b="1" dirty="0">
                          <a:effectLst/>
                        </a:rPr>
                        <a:t>                            True                             False</a:t>
                      </a:r>
                      <a:endParaRPr lang="en-US" sz="1100" dirty="0">
                        <a:effectLst/>
                      </a:endParaRPr>
                    </a:p>
                  </a:txBody>
                  <a:tcPr marL="38963" marR="38963" marT="38963" marB="38963" anchor="ctr">
                    <a:lnL>
                      <a:noFill/>
                    </a:lnL>
                    <a:lnR>
                      <a:noFill/>
                    </a:lnR>
                    <a:lnT>
                      <a:noFill/>
                    </a:lnT>
                    <a:lnB>
                      <a:noFill/>
                    </a:lnB>
                    <a:solidFill>
                      <a:srgbClr val="FFFFFF"/>
                    </a:solidFill>
                  </a:tcPr>
                </a:tc>
              </a:tr>
              <a:tr h="642937">
                <a:tc>
                  <a:txBody>
                    <a:bodyPr/>
                    <a:lstStyle/>
                    <a:p>
                      <a:pPr algn="l" fontAlgn="t"/>
                      <a:r>
                        <a:rPr lang="en-US" sz="1100" b="1">
                          <a:effectLst/>
                        </a:rPr>
                        <a:t>2</a:t>
                      </a:r>
                      <a:r>
                        <a:rPr lang="en-US" sz="1100">
                          <a:effectLst/>
                        </a:rPr>
                        <a:t> In the past, emails were only stored on someone’s computer.</a:t>
                      </a:r>
                      <a:endParaRPr lang="en-US" sz="1100">
                        <a:effectLst/>
                      </a:endParaRPr>
                    </a:p>
                  </a:txBody>
                  <a:tcPr marL="38963" marR="38963" marT="38963" marB="38963">
                    <a:lnL>
                      <a:noFill/>
                    </a:lnL>
                    <a:lnR>
                      <a:noFill/>
                    </a:lnR>
                    <a:lnT>
                      <a:noFill/>
                    </a:lnT>
                    <a:lnB>
                      <a:noFill/>
                    </a:lnB>
                    <a:solidFill>
                      <a:srgbClr val="FFFFFF"/>
                    </a:solidFill>
                  </a:tcPr>
                </a:tc>
                <a:tc>
                  <a:txBody>
                    <a:bodyPr/>
                    <a:lstStyle/>
                    <a:p>
                      <a:pPr algn="l" fontAlgn="t"/>
                      <a:r>
                        <a:rPr lang="en-US" sz="1100" b="1" dirty="0">
                          <a:effectLst/>
                        </a:rPr>
                        <a:t>                            True                             False</a:t>
                      </a:r>
                      <a:endParaRPr lang="en-US" sz="1100" dirty="0">
                        <a:effectLst/>
                      </a:endParaRPr>
                    </a:p>
                  </a:txBody>
                  <a:tcPr marL="38963" marR="38963" marT="38963" marB="38963">
                    <a:lnL>
                      <a:noFill/>
                    </a:lnL>
                    <a:lnR>
                      <a:noFill/>
                    </a:lnR>
                    <a:lnT>
                      <a:noFill/>
                    </a:lnT>
                    <a:lnB>
                      <a:noFill/>
                    </a:lnB>
                    <a:solidFill>
                      <a:srgbClr val="FFFFFF"/>
                    </a:solidFill>
                  </a:tcPr>
                </a:tc>
              </a:tr>
              <a:tr h="642937">
                <a:tc>
                  <a:txBody>
                    <a:bodyPr/>
                    <a:lstStyle/>
                    <a:p>
                      <a:pPr algn="l" fontAlgn="t"/>
                      <a:r>
                        <a:rPr lang="en-US" sz="1100" b="1">
                          <a:effectLst/>
                        </a:rPr>
                        <a:t>3</a:t>
                      </a:r>
                      <a:r>
                        <a:rPr lang="en-US" sz="1100">
                          <a:effectLst/>
                        </a:rPr>
                        <a:t>  Through Gmail® or Yahoo Mail®, you can access your emails anywhere you have an internet connection.</a:t>
                      </a:r>
                      <a:endParaRPr lang="en-US" sz="1100">
                        <a:effectLst/>
                      </a:endParaRPr>
                    </a:p>
                  </a:txBody>
                  <a:tcPr marL="38963" marR="38963" marT="38963" marB="38963">
                    <a:lnL>
                      <a:noFill/>
                    </a:lnL>
                    <a:lnR>
                      <a:noFill/>
                    </a:lnR>
                    <a:lnT>
                      <a:noFill/>
                    </a:lnT>
                    <a:lnB>
                      <a:noFill/>
                    </a:lnB>
                    <a:solidFill>
                      <a:srgbClr val="FFFFFF"/>
                    </a:solidFill>
                  </a:tcPr>
                </a:tc>
                <a:tc>
                  <a:txBody>
                    <a:bodyPr/>
                    <a:lstStyle/>
                    <a:p>
                      <a:pPr algn="l" fontAlgn="ctr"/>
                      <a:r>
                        <a:rPr lang="en-US" sz="1100" b="1" dirty="0">
                          <a:effectLst/>
                        </a:rPr>
                        <a:t>                             True                             False</a:t>
                      </a:r>
                      <a:endParaRPr lang="en-US" sz="1100" dirty="0">
                        <a:effectLst/>
                      </a:endParaRPr>
                    </a:p>
                  </a:txBody>
                  <a:tcPr marL="38963" marR="38963" marT="38963" marB="38963" anchor="ctr">
                    <a:lnL>
                      <a:noFill/>
                    </a:lnL>
                    <a:lnR>
                      <a:noFill/>
                    </a:lnR>
                    <a:lnT>
                      <a:noFill/>
                    </a:lnT>
                    <a:lnB>
                      <a:noFill/>
                    </a:lnB>
                    <a:solidFill>
                      <a:srgbClr val="FFFFFF"/>
                    </a:solidFill>
                  </a:tcPr>
                </a:tc>
              </a:tr>
              <a:tr h="642937">
                <a:tc>
                  <a:txBody>
                    <a:bodyPr/>
                    <a:lstStyle/>
                    <a:p>
                      <a:pPr algn="l" fontAlgn="t"/>
                      <a:r>
                        <a:rPr lang="en-US" sz="1100" b="1">
                          <a:effectLst/>
                        </a:rPr>
                        <a:t>4</a:t>
                      </a:r>
                      <a:r>
                        <a:rPr lang="en-US" sz="1100">
                          <a:effectLst/>
                        </a:rPr>
                        <a:t> Your photos can only be stored on the hard disk of your computer.</a:t>
                      </a:r>
                      <a:endParaRPr lang="en-US" sz="1100">
                        <a:effectLst/>
                      </a:endParaRPr>
                    </a:p>
                  </a:txBody>
                  <a:tcPr marL="38963" marR="38963" marT="38963" marB="38963">
                    <a:lnL>
                      <a:noFill/>
                    </a:lnL>
                    <a:lnR>
                      <a:noFill/>
                    </a:lnR>
                    <a:lnT>
                      <a:noFill/>
                    </a:lnT>
                    <a:lnB>
                      <a:noFill/>
                    </a:lnB>
                    <a:solidFill>
                      <a:srgbClr val="FFFFFF"/>
                    </a:solidFill>
                  </a:tcPr>
                </a:tc>
                <a:tc>
                  <a:txBody>
                    <a:bodyPr/>
                    <a:lstStyle/>
                    <a:p>
                      <a:pPr algn="l" fontAlgn="t"/>
                      <a:r>
                        <a:rPr lang="en-US" sz="1100" b="1" dirty="0">
                          <a:effectLst/>
                        </a:rPr>
                        <a:t>                             True                             False</a:t>
                      </a:r>
                      <a:endParaRPr lang="en-US" sz="1100" dirty="0">
                        <a:effectLst/>
                      </a:endParaRPr>
                    </a:p>
                  </a:txBody>
                  <a:tcPr marL="38963" marR="38963" marT="38963" marB="38963">
                    <a:lnL>
                      <a:noFill/>
                    </a:lnL>
                    <a:lnR>
                      <a:noFill/>
                    </a:lnR>
                    <a:lnT>
                      <a:noFill/>
                    </a:lnT>
                    <a:lnB>
                      <a:noFill/>
                    </a:lnB>
                    <a:solidFill>
                      <a:srgbClr val="FFFFFF"/>
                    </a:solidFill>
                  </a:tcPr>
                </a:tc>
              </a:tr>
              <a:tr h="905745">
                <a:tc>
                  <a:txBody>
                    <a:bodyPr/>
                    <a:lstStyle/>
                    <a:p>
                      <a:pPr algn="l" fontAlgn="t"/>
                      <a:r>
                        <a:rPr lang="en-US" sz="1100" b="1">
                          <a:effectLst/>
                        </a:rPr>
                        <a:t>5</a:t>
                      </a:r>
                      <a:r>
                        <a:rPr lang="en-US" sz="1100">
                          <a:effectLst/>
                        </a:rPr>
                        <a:t>  Google Docs® allows you to create, edit, and save documents online without having to install any software on your computer.</a:t>
                      </a:r>
                      <a:endParaRPr lang="en-US" sz="1100">
                        <a:effectLst/>
                      </a:endParaRPr>
                    </a:p>
                  </a:txBody>
                  <a:tcPr marL="38963" marR="38963" marT="38963" marB="38963">
                    <a:lnL>
                      <a:noFill/>
                    </a:lnL>
                    <a:lnR>
                      <a:noFill/>
                    </a:lnR>
                    <a:lnT>
                      <a:noFill/>
                    </a:lnT>
                    <a:lnB>
                      <a:noFill/>
                    </a:lnB>
                    <a:solidFill>
                      <a:srgbClr val="FFFFFF"/>
                    </a:solidFill>
                  </a:tcPr>
                </a:tc>
                <a:tc>
                  <a:txBody>
                    <a:bodyPr/>
                    <a:lstStyle/>
                    <a:p>
                      <a:pPr algn="l" fontAlgn="ctr"/>
                      <a:r>
                        <a:rPr lang="en-US" sz="1100" b="1" dirty="0">
                          <a:effectLst/>
                        </a:rPr>
                        <a:t>                             True                              False</a:t>
                      </a:r>
                      <a:endParaRPr lang="en-US" sz="1100" dirty="0">
                        <a:effectLst/>
                      </a:endParaRPr>
                    </a:p>
                  </a:txBody>
                  <a:tcPr marL="38963" marR="38963" marT="38963" marB="38963" anchor="ctr">
                    <a:lnL>
                      <a:noFill/>
                    </a:lnL>
                    <a:lnR>
                      <a:noFill/>
                    </a:lnR>
                    <a:lnT>
                      <a:noFill/>
                    </a:lnT>
                    <a:lnB>
                      <a:noFill/>
                    </a:lnB>
                    <a:solidFill>
                      <a:srgbClr val="FFFFFF"/>
                    </a:solidFill>
                  </a:tcPr>
                </a:tc>
              </a:tr>
              <a:tr h="642937">
                <a:tc>
                  <a:txBody>
                    <a:bodyPr/>
                    <a:lstStyle/>
                    <a:p>
                      <a:pPr algn="l" fontAlgn="t"/>
                      <a:r>
                        <a:rPr lang="en-US" sz="1100" b="1">
                          <a:effectLst/>
                        </a:rPr>
                        <a:t>6</a:t>
                      </a:r>
                      <a:r>
                        <a:rPr lang="en-US" sz="1100">
                          <a:effectLst/>
                        </a:rPr>
                        <a:t> Storing your documents on a cloud is safer than storing them on your hard disk.</a:t>
                      </a:r>
                      <a:endParaRPr lang="en-US" sz="1100">
                        <a:effectLst/>
                      </a:endParaRPr>
                    </a:p>
                  </a:txBody>
                  <a:tcPr marL="38963" marR="38963" marT="38963" marB="38963">
                    <a:lnL>
                      <a:noFill/>
                    </a:lnL>
                    <a:lnR>
                      <a:noFill/>
                    </a:lnR>
                    <a:lnT>
                      <a:noFill/>
                    </a:lnT>
                    <a:lnB>
                      <a:noFill/>
                    </a:lnB>
                    <a:solidFill>
                      <a:srgbClr val="FFFFFF"/>
                    </a:solidFill>
                  </a:tcPr>
                </a:tc>
                <a:tc>
                  <a:txBody>
                    <a:bodyPr/>
                    <a:lstStyle/>
                    <a:p>
                      <a:pPr algn="l" fontAlgn="t"/>
                      <a:r>
                        <a:rPr lang="en-US" sz="1100" b="1" dirty="0">
                          <a:effectLst/>
                        </a:rPr>
                        <a:t>                             True                              False</a:t>
                      </a:r>
                      <a:endParaRPr lang="en-US" sz="1100" dirty="0">
                        <a:effectLst/>
                      </a:endParaRPr>
                    </a:p>
                  </a:txBody>
                  <a:tcPr marL="38963" marR="38963" marT="38963" marB="38963">
                    <a:lnL>
                      <a:noFill/>
                    </a:lnL>
                    <a:lnR>
                      <a:noFill/>
                    </a:lnR>
                    <a:lnT>
                      <a:noFill/>
                    </a:lnT>
                    <a:lnB>
                      <a:noFill/>
                    </a:lnB>
                    <a:solidFill>
                      <a:srgbClr val="FFFFFF"/>
                    </a:solidFill>
                  </a:tcPr>
                </a:tc>
              </a:tr>
              <a:tr h="642937">
                <a:tc>
                  <a:txBody>
                    <a:bodyPr/>
                    <a:lstStyle/>
                    <a:p>
                      <a:pPr algn="l" fontAlgn="t"/>
                      <a:r>
                        <a:rPr lang="en-US" sz="1100" b="1">
                          <a:effectLst/>
                        </a:rPr>
                        <a:t>7</a:t>
                      </a:r>
                      <a:r>
                        <a:rPr lang="en-US" sz="1100">
                          <a:effectLst/>
                        </a:rPr>
                        <a:t> With cloud computing you are no longer responsible for updating software.</a:t>
                      </a:r>
                      <a:endParaRPr lang="en-US" sz="1100">
                        <a:effectLst/>
                      </a:endParaRPr>
                    </a:p>
                  </a:txBody>
                  <a:tcPr marL="38963" marR="38963" marT="38963" marB="38963">
                    <a:lnL>
                      <a:noFill/>
                    </a:lnL>
                    <a:lnR>
                      <a:noFill/>
                    </a:lnR>
                    <a:lnT>
                      <a:noFill/>
                    </a:lnT>
                    <a:lnB>
                      <a:noFill/>
                    </a:lnB>
                    <a:solidFill>
                      <a:srgbClr val="FFFFFF"/>
                    </a:solidFill>
                  </a:tcPr>
                </a:tc>
                <a:tc>
                  <a:txBody>
                    <a:bodyPr/>
                    <a:lstStyle/>
                    <a:p>
                      <a:pPr algn="l" fontAlgn="t"/>
                      <a:r>
                        <a:rPr lang="en-US" sz="1100" b="1" dirty="0">
                          <a:effectLst/>
                        </a:rPr>
                        <a:t>                              True                             False</a:t>
                      </a:r>
                      <a:endParaRPr lang="en-US" sz="1100" dirty="0">
                        <a:effectLst/>
                      </a:endParaRPr>
                    </a:p>
                  </a:txBody>
                  <a:tcPr marL="38963" marR="38963" marT="38963" marB="38963">
                    <a:lnL>
                      <a:noFill/>
                    </a:lnL>
                    <a:lnR>
                      <a:noFill/>
                    </a:lnR>
                    <a:lnT>
                      <a:noFill/>
                    </a:lnT>
                    <a:lnB>
                      <a:noFill/>
                    </a:lnB>
                    <a:solidFill>
                      <a:srgbClr val="FFFFFF"/>
                    </a:solidFill>
                  </a:tcPr>
                </a:tc>
              </a:tr>
              <a:tr h="642937">
                <a:tc>
                  <a:txBody>
                    <a:bodyPr/>
                    <a:lstStyle/>
                    <a:p>
                      <a:pPr algn="l" fontAlgn="t"/>
                      <a:r>
                        <a:rPr lang="en-US" sz="1100" b="1">
                          <a:effectLst/>
                        </a:rPr>
                        <a:t>8</a:t>
                      </a:r>
                      <a:r>
                        <a:rPr lang="en-US" sz="1100">
                          <a:effectLst/>
                        </a:rPr>
                        <a:t> Cloud computing is not very popular with big companies.</a:t>
                      </a:r>
                      <a:endParaRPr lang="en-US" sz="1100">
                        <a:effectLst/>
                      </a:endParaRPr>
                    </a:p>
                  </a:txBody>
                  <a:tcPr marL="38963" marR="38963" marT="38963" marB="38963">
                    <a:lnL>
                      <a:noFill/>
                    </a:lnL>
                    <a:lnR>
                      <a:noFill/>
                    </a:lnR>
                    <a:lnT>
                      <a:noFill/>
                    </a:lnT>
                    <a:lnB>
                      <a:noFill/>
                    </a:lnB>
                    <a:solidFill>
                      <a:srgbClr val="FFFFFF"/>
                    </a:solidFill>
                  </a:tcPr>
                </a:tc>
                <a:tc>
                  <a:txBody>
                    <a:bodyPr/>
                    <a:lstStyle/>
                    <a:p>
                      <a:pPr algn="l" fontAlgn="t"/>
                      <a:r>
                        <a:rPr lang="en-US" sz="1100" b="1" dirty="0">
                          <a:effectLst/>
                        </a:rPr>
                        <a:t>                              True                             False</a:t>
                      </a:r>
                      <a:endParaRPr lang="en-US" sz="1100" dirty="0">
                        <a:effectLst/>
                      </a:endParaRPr>
                    </a:p>
                  </a:txBody>
                  <a:tcPr marL="38963" marR="38963" marT="38963" marB="38963">
                    <a:lnL>
                      <a:noFill/>
                    </a:lnL>
                    <a:lnR>
                      <a:noFill/>
                    </a:lnR>
                    <a:lnT>
                      <a:noFill/>
                    </a:lnT>
                    <a:lnB>
                      <a:noFill/>
                    </a:lnB>
                    <a:solidFill>
                      <a:srgbClr val="FFFFFF"/>
                    </a:solidFill>
                  </a:tcPr>
                </a:tc>
              </a:tr>
            </a:tbl>
          </a:graphicData>
        </a:graphic>
      </p:graphicFrame>
      <p:cxnSp>
        <p:nvCxnSpPr>
          <p:cNvPr id="5" name="Прямая соединительная линия 4"/>
          <p:cNvCxnSpPr/>
          <p:nvPr/>
        </p:nvCxnSpPr>
        <p:spPr>
          <a:xfrm>
            <a:off x="5657850" y="292894"/>
            <a:ext cx="421481" cy="0"/>
          </a:xfrm>
          <a:prstGeom prst="line">
            <a:avLst/>
          </a:prstGeom>
        </p:spPr>
        <p:style>
          <a:lnRef idx="3">
            <a:schemeClr val="dk1"/>
          </a:lnRef>
          <a:fillRef idx="0">
            <a:schemeClr val="dk1"/>
          </a:fillRef>
          <a:effectRef idx="2">
            <a:schemeClr val="dk1"/>
          </a:effectRef>
          <a:fontRef idx="minor">
            <a:schemeClr val="tx1"/>
          </a:fontRef>
        </p:style>
      </p:cxnSp>
      <p:cxnSp>
        <p:nvCxnSpPr>
          <p:cNvPr id="10" name="Прямая соединительная линия 9"/>
          <p:cNvCxnSpPr/>
          <p:nvPr/>
        </p:nvCxnSpPr>
        <p:spPr>
          <a:xfrm>
            <a:off x="5657850" y="607219"/>
            <a:ext cx="371475" cy="0"/>
          </a:xfrm>
          <a:prstGeom prst="line">
            <a:avLst/>
          </a:prstGeom>
        </p:spPr>
        <p:style>
          <a:lnRef idx="3">
            <a:schemeClr val="dk1"/>
          </a:lnRef>
          <a:fillRef idx="0">
            <a:schemeClr val="dk1"/>
          </a:fillRef>
          <a:effectRef idx="2">
            <a:schemeClr val="dk1"/>
          </a:effectRef>
          <a:fontRef idx="minor">
            <a:schemeClr val="tx1"/>
          </a:fontRef>
        </p:style>
      </p:cxnSp>
      <p:cxnSp>
        <p:nvCxnSpPr>
          <p:cNvPr id="12" name="Прямая соединительная линия 11"/>
          <p:cNvCxnSpPr/>
          <p:nvPr/>
        </p:nvCxnSpPr>
        <p:spPr>
          <a:xfrm>
            <a:off x="5715000" y="1414463"/>
            <a:ext cx="364331" cy="0"/>
          </a:xfrm>
          <a:prstGeom prst="line">
            <a:avLst/>
          </a:prstGeom>
        </p:spPr>
        <p:style>
          <a:lnRef idx="3">
            <a:schemeClr val="dk1"/>
          </a:lnRef>
          <a:fillRef idx="0">
            <a:schemeClr val="dk1"/>
          </a:fillRef>
          <a:effectRef idx="2">
            <a:schemeClr val="dk1"/>
          </a:effectRef>
          <a:fontRef idx="minor">
            <a:schemeClr val="tx1"/>
          </a:fontRef>
        </p:style>
      </p:cxnSp>
      <p:cxnSp>
        <p:nvCxnSpPr>
          <p:cNvPr id="14" name="Прямая соединительная линия 13"/>
          <p:cNvCxnSpPr/>
          <p:nvPr/>
        </p:nvCxnSpPr>
        <p:spPr>
          <a:xfrm>
            <a:off x="7108031" y="1878806"/>
            <a:ext cx="457200" cy="0"/>
          </a:xfrm>
          <a:prstGeom prst="line">
            <a:avLst/>
          </a:prstGeom>
        </p:spPr>
        <p:style>
          <a:lnRef idx="3">
            <a:schemeClr val="dk1"/>
          </a:lnRef>
          <a:fillRef idx="0">
            <a:schemeClr val="dk1"/>
          </a:fillRef>
          <a:effectRef idx="2">
            <a:schemeClr val="dk1"/>
          </a:effectRef>
          <a:fontRef idx="minor">
            <a:schemeClr val="tx1"/>
          </a:fontRef>
        </p:style>
      </p:cxnSp>
      <p:cxnSp>
        <p:nvCxnSpPr>
          <p:cNvPr id="16" name="Прямая соединительная линия 15"/>
          <p:cNvCxnSpPr/>
          <p:nvPr/>
        </p:nvCxnSpPr>
        <p:spPr>
          <a:xfrm>
            <a:off x="7086600" y="2857500"/>
            <a:ext cx="500063" cy="0"/>
          </a:xfrm>
          <a:prstGeom prst="line">
            <a:avLst/>
          </a:prstGeom>
        </p:spPr>
        <p:style>
          <a:lnRef idx="3">
            <a:schemeClr val="dk1"/>
          </a:lnRef>
          <a:fillRef idx="0">
            <a:schemeClr val="dk1"/>
          </a:fillRef>
          <a:effectRef idx="2">
            <a:schemeClr val="dk1"/>
          </a:effectRef>
          <a:fontRef idx="minor">
            <a:schemeClr val="tx1"/>
          </a:fontRef>
        </p:style>
      </p:cxnSp>
      <p:cxnSp>
        <p:nvCxnSpPr>
          <p:cNvPr id="18" name="Прямая соединительная линия 17"/>
          <p:cNvCxnSpPr/>
          <p:nvPr/>
        </p:nvCxnSpPr>
        <p:spPr>
          <a:xfrm>
            <a:off x="5657850" y="3450431"/>
            <a:ext cx="371475" cy="0"/>
          </a:xfrm>
          <a:prstGeom prst="line">
            <a:avLst/>
          </a:prstGeom>
        </p:spPr>
        <p:style>
          <a:lnRef idx="3">
            <a:schemeClr val="dk1"/>
          </a:lnRef>
          <a:fillRef idx="0">
            <a:schemeClr val="dk1"/>
          </a:fillRef>
          <a:effectRef idx="2">
            <a:schemeClr val="dk1"/>
          </a:effectRef>
          <a:fontRef idx="minor">
            <a:schemeClr val="tx1"/>
          </a:fontRef>
        </p:style>
      </p:cxnSp>
      <p:cxnSp>
        <p:nvCxnSpPr>
          <p:cNvPr id="20" name="Прямая соединительная линия 19"/>
          <p:cNvCxnSpPr/>
          <p:nvPr/>
        </p:nvCxnSpPr>
        <p:spPr>
          <a:xfrm>
            <a:off x="5715000" y="4100513"/>
            <a:ext cx="428625" cy="0"/>
          </a:xfrm>
          <a:prstGeom prst="line">
            <a:avLst/>
          </a:prstGeom>
        </p:spPr>
        <p:style>
          <a:lnRef idx="3">
            <a:schemeClr val="dk1"/>
          </a:lnRef>
          <a:fillRef idx="0">
            <a:schemeClr val="dk1"/>
          </a:fillRef>
          <a:effectRef idx="2">
            <a:schemeClr val="dk1"/>
          </a:effectRef>
          <a:fontRef idx="minor">
            <a:schemeClr val="tx1"/>
          </a:fontRef>
        </p:style>
      </p:cxnSp>
      <p:cxnSp>
        <p:nvCxnSpPr>
          <p:cNvPr id="22" name="Прямая соединительная линия 21"/>
          <p:cNvCxnSpPr/>
          <p:nvPr/>
        </p:nvCxnSpPr>
        <p:spPr>
          <a:xfrm>
            <a:off x="7086600" y="4743450"/>
            <a:ext cx="500063"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5"/>
          <p:cNvSpPr txBox="1">
            <a:spLocks noGrp="1"/>
          </p:cNvSpPr>
          <p:nvPr>
            <p:ph type="title"/>
          </p:nvPr>
        </p:nvSpPr>
        <p:spPr>
          <a:xfrm>
            <a:off x="730825" y="535650"/>
            <a:ext cx="7682400" cy="467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Examples</a:t>
            </a:r>
            <a:endParaRPr lang="en-GB"/>
          </a:p>
        </p:txBody>
      </p:sp>
      <p:cxnSp>
        <p:nvCxnSpPr>
          <p:cNvPr id="374" name="Google Shape;374;p35"/>
          <p:cNvCxnSpPr/>
          <p:nvPr/>
        </p:nvCxnSpPr>
        <p:spPr>
          <a:xfrm>
            <a:off x="3141450" y="1033750"/>
            <a:ext cx="2861100" cy="0"/>
          </a:xfrm>
          <a:prstGeom prst="straightConnector1">
            <a:avLst/>
          </a:prstGeom>
          <a:noFill/>
          <a:ln w="9525" cap="flat" cmpd="sng">
            <a:solidFill>
              <a:schemeClr val="accent1"/>
            </a:solidFill>
            <a:prstDash val="solid"/>
            <a:round/>
            <a:headEnd type="none" w="med" len="med"/>
            <a:tailEnd type="none" w="med" len="med"/>
          </a:ln>
        </p:spPr>
      </p:cxnSp>
      <p:sp>
        <p:nvSpPr>
          <p:cNvPr id="375" name="Google Shape;375;p35"/>
          <p:cNvSpPr txBox="1">
            <a:spLocks noGrp="1"/>
          </p:cNvSpPr>
          <p:nvPr>
            <p:ph type="body" idx="1"/>
          </p:nvPr>
        </p:nvSpPr>
        <p:spPr>
          <a:xfrm>
            <a:off x="1278450" y="1694775"/>
            <a:ext cx="6587100" cy="2220300"/>
          </a:xfrm>
          <a:prstGeom prst="rect">
            <a:avLst/>
          </a:prstGeom>
        </p:spPr>
        <p:txBody>
          <a:bodyPr spcFirstLastPara="1" wrap="square" lIns="0" tIns="0" rIns="0" bIns="0" anchor="t" anchorCtr="0">
            <a:noAutofit/>
          </a:bodyPr>
          <a:lstStyle/>
          <a:p>
            <a:pPr marL="341630" lvl="0" indent="-290830" algn="l" rtl="0">
              <a:spcBef>
                <a:spcPts val="0"/>
              </a:spcBef>
              <a:spcAft>
                <a:spcPts val="0"/>
              </a:spcAft>
              <a:buSzPts val="1600"/>
              <a:buChar char="●"/>
            </a:pPr>
            <a:r>
              <a:rPr lang="en-GB"/>
              <a:t>Venus has a beautiful name and is the second planet from the Sun</a:t>
            </a:r>
            <a:endParaRPr lang="en-GB"/>
          </a:p>
          <a:p>
            <a:pPr marL="341630" lvl="0" indent="-290830" algn="l" rtl="0">
              <a:spcBef>
                <a:spcPts val="1000"/>
              </a:spcBef>
              <a:spcAft>
                <a:spcPts val="0"/>
              </a:spcAft>
              <a:buSzPts val="1600"/>
              <a:buChar char="●"/>
            </a:pPr>
            <a:r>
              <a:rPr lang="en-GB"/>
              <a:t>Earth is the third planet from the Sun and the only one that harbors life </a:t>
            </a:r>
            <a:endParaRPr lang="en-GB"/>
          </a:p>
          <a:p>
            <a:pPr marL="341630" lvl="0" indent="-290830" algn="l" rtl="0">
              <a:spcBef>
                <a:spcPts val="1000"/>
              </a:spcBef>
              <a:spcAft>
                <a:spcPts val="0"/>
              </a:spcAft>
              <a:buSzPts val="1600"/>
              <a:buChar char="●"/>
            </a:pPr>
            <a:r>
              <a:rPr lang="en-GB"/>
              <a:t>Mars is full of iron oxide dust, which gives the planet its reddish cast</a:t>
            </a:r>
            <a:endParaRPr lang="en-GB"/>
          </a:p>
          <a:p>
            <a:pPr marL="341630" lvl="0" indent="-290830" algn="l" rtl="0">
              <a:spcBef>
                <a:spcPts val="1000"/>
              </a:spcBef>
              <a:spcAft>
                <a:spcPts val="0"/>
              </a:spcAft>
              <a:buSzPts val="1600"/>
              <a:buChar char="●"/>
            </a:pPr>
            <a:r>
              <a:rPr lang="en-GB"/>
              <a:t>Neptune is the fourth-largest object by diameter in the Solar System</a:t>
            </a:r>
            <a:endParaRPr lang="en-GB"/>
          </a:p>
          <a:p>
            <a:pPr marL="341630" lvl="0" indent="-290830" algn="l" rtl="0">
              <a:spcBef>
                <a:spcPts val="1000"/>
              </a:spcBef>
              <a:spcAft>
                <a:spcPts val="0"/>
              </a:spcAft>
              <a:buSzPts val="1600"/>
              <a:buChar char="●"/>
            </a:pPr>
            <a:r>
              <a:rPr lang="en-GB"/>
              <a:t>Jupiter is a gas giant and the biggest planet in the Solar System</a:t>
            </a:r>
            <a:endParaRPr lang="en-GB"/>
          </a:p>
          <a:p>
            <a:pPr marL="341630" lvl="0" indent="-290830" algn="l" rtl="0">
              <a:spcBef>
                <a:spcPts val="1000"/>
              </a:spcBef>
              <a:spcAft>
                <a:spcPts val="1000"/>
              </a:spcAft>
              <a:buSzPts val="1600"/>
              <a:buChar char="●"/>
            </a:pPr>
            <a:r>
              <a:rPr lang="en-GB"/>
              <a:t>Saturn was named after the Roman god of wealth and agriculture</a:t>
            </a:r>
            <a:endParaRPr lang="en-GB"/>
          </a:p>
        </p:txBody>
      </p:sp>
      <p:pic>
        <p:nvPicPr>
          <p:cNvPr id="2" name="Рисунок 1"/>
          <p:cNvPicPr>
            <a:picLocks noChangeAspect="1"/>
          </p:cNvPicPr>
          <p:nvPr/>
        </p:nvPicPr>
        <p:blipFill>
          <a:blip r:embed="rId1"/>
          <a:stretch>
            <a:fillRect/>
          </a:stretch>
        </p:blipFill>
        <p:spPr>
          <a:xfrm>
            <a:off x="0" y="0"/>
            <a:ext cx="5255791" cy="5143500"/>
          </a:xfrm>
          <a:prstGeom prst="rect">
            <a:avLst/>
          </a:prstGeom>
        </p:spPr>
      </p:pic>
      <p:pic>
        <p:nvPicPr>
          <p:cNvPr id="4" name="Рисунок 3"/>
          <p:cNvPicPr>
            <a:picLocks noChangeAspect="1"/>
          </p:cNvPicPr>
          <p:nvPr/>
        </p:nvPicPr>
        <p:blipFill>
          <a:blip r:embed="rId2"/>
          <a:stretch>
            <a:fillRect/>
          </a:stretch>
        </p:blipFill>
        <p:spPr>
          <a:xfrm>
            <a:off x="5255791" y="0"/>
            <a:ext cx="3888209" cy="5143500"/>
          </a:xfrm>
          <a:prstGeom prst="rect">
            <a:avLst/>
          </a:prstGeom>
        </p:spPr>
      </p:pic>
      <p:sp>
        <p:nvSpPr>
          <p:cNvPr id="3" name="Стрелка: вправо 2"/>
          <p:cNvSpPr/>
          <p:nvPr/>
        </p:nvSpPr>
        <p:spPr>
          <a:xfrm>
            <a:off x="5514975" y="1100138"/>
            <a:ext cx="19288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a:off x="5514975" y="3150394"/>
            <a:ext cx="19288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5514975" y="4943475"/>
            <a:ext cx="19288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p31"/>
          <p:cNvGrpSpPr/>
          <p:nvPr/>
        </p:nvGrpSpPr>
        <p:grpSpPr>
          <a:xfrm rot="-671180">
            <a:off x="7072539" y="3995263"/>
            <a:ext cx="1149898" cy="1149898"/>
            <a:chOff x="8293697" y="1996790"/>
            <a:chExt cx="1149900" cy="1149900"/>
          </a:xfrm>
        </p:grpSpPr>
        <p:sp>
          <p:nvSpPr>
            <p:cNvPr id="271" name="Google Shape;271;p31"/>
            <p:cNvSpPr/>
            <p:nvPr/>
          </p:nvSpPr>
          <p:spPr>
            <a:xfrm>
              <a:off x="8293697" y="1996790"/>
              <a:ext cx="1149900" cy="1149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2" name="Google Shape;272;p31"/>
            <p:cNvGrpSpPr/>
            <p:nvPr/>
          </p:nvGrpSpPr>
          <p:grpSpPr>
            <a:xfrm>
              <a:off x="8545723" y="2266160"/>
              <a:ext cx="646109" cy="611145"/>
              <a:chOff x="6192988" y="1236625"/>
              <a:chExt cx="475500" cy="448975"/>
            </a:xfrm>
          </p:grpSpPr>
          <p:sp>
            <p:nvSpPr>
              <p:cNvPr id="273" name="Google Shape;273;p31"/>
              <p:cNvSpPr/>
              <p:nvPr/>
            </p:nvSpPr>
            <p:spPr>
              <a:xfrm>
                <a:off x="6192988" y="1236625"/>
                <a:ext cx="475500" cy="448975"/>
              </a:xfrm>
              <a:custGeom>
                <a:avLst/>
                <a:gdLst/>
                <a:ahLst/>
                <a:cxnLst/>
                <a:rect l="l" t="t" r="r" b="b"/>
                <a:pathLst>
                  <a:path w="19020" h="17959" extrusionOk="0">
                    <a:moveTo>
                      <a:pt x="6953" y="1055"/>
                    </a:moveTo>
                    <a:cubicBezTo>
                      <a:pt x="7906" y="1055"/>
                      <a:pt x="8871" y="1462"/>
                      <a:pt x="9562" y="2374"/>
                    </a:cubicBezTo>
                    <a:cubicBezTo>
                      <a:pt x="9493" y="2444"/>
                      <a:pt x="9405" y="2514"/>
                      <a:pt x="9335" y="2584"/>
                    </a:cubicBezTo>
                    <a:cubicBezTo>
                      <a:pt x="8944" y="2961"/>
                      <a:pt x="9302" y="3494"/>
                      <a:pt x="9718" y="3494"/>
                    </a:cubicBezTo>
                    <a:cubicBezTo>
                      <a:pt x="9842" y="3494"/>
                      <a:pt x="9971" y="3447"/>
                      <a:pt x="10087" y="3335"/>
                    </a:cubicBezTo>
                    <a:cubicBezTo>
                      <a:pt x="10227" y="3196"/>
                      <a:pt x="10402" y="3056"/>
                      <a:pt x="10576" y="2933"/>
                    </a:cubicBezTo>
                    <a:cubicBezTo>
                      <a:pt x="11088" y="2603"/>
                      <a:pt x="11641" y="2453"/>
                      <a:pt x="12180" y="2453"/>
                    </a:cubicBezTo>
                    <a:cubicBezTo>
                      <a:pt x="13725" y="2453"/>
                      <a:pt x="15156" y="3684"/>
                      <a:pt x="15156" y="5433"/>
                    </a:cubicBezTo>
                    <a:cubicBezTo>
                      <a:pt x="15156" y="5643"/>
                      <a:pt x="15139" y="5835"/>
                      <a:pt x="15104" y="6045"/>
                    </a:cubicBezTo>
                    <a:cubicBezTo>
                      <a:pt x="15039" y="6369"/>
                      <a:pt x="15289" y="6663"/>
                      <a:pt x="15618" y="6663"/>
                    </a:cubicBezTo>
                    <a:cubicBezTo>
                      <a:pt x="15645" y="6663"/>
                      <a:pt x="15671" y="6661"/>
                      <a:pt x="15698" y="6657"/>
                    </a:cubicBezTo>
                    <a:cubicBezTo>
                      <a:pt x="16905" y="6657"/>
                      <a:pt x="17919" y="7636"/>
                      <a:pt x="17953" y="8860"/>
                    </a:cubicBezTo>
                    <a:cubicBezTo>
                      <a:pt x="18006" y="10066"/>
                      <a:pt x="17079" y="11115"/>
                      <a:pt x="15856" y="11202"/>
                    </a:cubicBezTo>
                    <a:lnTo>
                      <a:pt x="15856" y="11062"/>
                    </a:lnTo>
                    <a:cubicBezTo>
                      <a:pt x="15856" y="9471"/>
                      <a:pt x="14567" y="8475"/>
                      <a:pt x="13251" y="8475"/>
                    </a:cubicBezTo>
                    <a:cubicBezTo>
                      <a:pt x="12499" y="8475"/>
                      <a:pt x="11739" y="8799"/>
                      <a:pt x="11206" y="9524"/>
                    </a:cubicBezTo>
                    <a:lnTo>
                      <a:pt x="8951" y="9524"/>
                    </a:lnTo>
                    <a:cubicBezTo>
                      <a:pt x="8417" y="8799"/>
                      <a:pt x="7657" y="8475"/>
                      <a:pt x="6906" y="8475"/>
                    </a:cubicBezTo>
                    <a:cubicBezTo>
                      <a:pt x="5590" y="8475"/>
                      <a:pt x="4301" y="9471"/>
                      <a:pt x="4301" y="11062"/>
                    </a:cubicBezTo>
                    <a:lnTo>
                      <a:pt x="4301" y="11167"/>
                    </a:lnTo>
                    <a:cubicBezTo>
                      <a:pt x="2133" y="10730"/>
                      <a:pt x="1451" y="7985"/>
                      <a:pt x="3147" y="6569"/>
                    </a:cubicBezTo>
                    <a:lnTo>
                      <a:pt x="3147" y="6569"/>
                    </a:lnTo>
                    <a:cubicBezTo>
                      <a:pt x="3339" y="6902"/>
                      <a:pt x="3566" y="7199"/>
                      <a:pt x="3829" y="7478"/>
                    </a:cubicBezTo>
                    <a:cubicBezTo>
                      <a:pt x="3946" y="7592"/>
                      <a:pt x="4076" y="7640"/>
                      <a:pt x="4200" y="7640"/>
                    </a:cubicBezTo>
                    <a:cubicBezTo>
                      <a:pt x="4610" y="7640"/>
                      <a:pt x="4956" y="7116"/>
                      <a:pt x="4580" y="6727"/>
                    </a:cubicBezTo>
                    <a:cubicBezTo>
                      <a:pt x="4266" y="6412"/>
                      <a:pt x="4003" y="6028"/>
                      <a:pt x="3846" y="5608"/>
                    </a:cubicBezTo>
                    <a:cubicBezTo>
                      <a:pt x="3689" y="5206"/>
                      <a:pt x="3601" y="4804"/>
                      <a:pt x="3601" y="4384"/>
                    </a:cubicBezTo>
                    <a:cubicBezTo>
                      <a:pt x="3601" y="2347"/>
                      <a:pt x="5257" y="1055"/>
                      <a:pt x="6953" y="1055"/>
                    </a:cubicBezTo>
                    <a:close/>
                    <a:moveTo>
                      <a:pt x="13252" y="9535"/>
                    </a:moveTo>
                    <a:cubicBezTo>
                      <a:pt x="14030" y="9535"/>
                      <a:pt x="14796" y="10120"/>
                      <a:pt x="14807" y="11062"/>
                    </a:cubicBezTo>
                    <a:lnTo>
                      <a:pt x="14807" y="16307"/>
                    </a:lnTo>
                    <a:cubicBezTo>
                      <a:pt x="14807" y="16675"/>
                      <a:pt x="14515" y="16898"/>
                      <a:pt x="14217" y="16898"/>
                    </a:cubicBezTo>
                    <a:cubicBezTo>
                      <a:pt x="14022" y="16898"/>
                      <a:pt x="13824" y="16801"/>
                      <a:pt x="13706" y="16586"/>
                    </a:cubicBezTo>
                    <a:lnTo>
                      <a:pt x="12622" y="14698"/>
                    </a:lnTo>
                    <a:cubicBezTo>
                      <a:pt x="12534" y="14541"/>
                      <a:pt x="12359" y="14436"/>
                      <a:pt x="12167" y="14436"/>
                    </a:cubicBezTo>
                    <a:lnTo>
                      <a:pt x="7972" y="14436"/>
                    </a:lnTo>
                    <a:cubicBezTo>
                      <a:pt x="7797" y="14436"/>
                      <a:pt x="7622" y="14541"/>
                      <a:pt x="7517" y="14698"/>
                    </a:cubicBezTo>
                    <a:lnTo>
                      <a:pt x="6433" y="16586"/>
                    </a:lnTo>
                    <a:cubicBezTo>
                      <a:pt x="6322" y="16801"/>
                      <a:pt x="6126" y="16898"/>
                      <a:pt x="5930" y="16898"/>
                    </a:cubicBezTo>
                    <a:cubicBezTo>
                      <a:pt x="5633" y="16898"/>
                      <a:pt x="5339" y="16675"/>
                      <a:pt x="5349" y="16307"/>
                    </a:cubicBezTo>
                    <a:lnTo>
                      <a:pt x="5349" y="11062"/>
                    </a:lnTo>
                    <a:cubicBezTo>
                      <a:pt x="5349" y="10120"/>
                      <a:pt x="6119" y="9535"/>
                      <a:pt x="6899" y="9535"/>
                    </a:cubicBezTo>
                    <a:cubicBezTo>
                      <a:pt x="7364" y="9535"/>
                      <a:pt x="7833" y="9742"/>
                      <a:pt x="8146" y="10206"/>
                    </a:cubicBezTo>
                    <a:lnTo>
                      <a:pt x="8234" y="10345"/>
                    </a:lnTo>
                    <a:cubicBezTo>
                      <a:pt x="8339" y="10485"/>
                      <a:pt x="8496" y="10573"/>
                      <a:pt x="8671" y="10573"/>
                    </a:cubicBezTo>
                    <a:lnTo>
                      <a:pt x="11468" y="10573"/>
                    </a:lnTo>
                    <a:cubicBezTo>
                      <a:pt x="11660" y="10573"/>
                      <a:pt x="11818" y="10485"/>
                      <a:pt x="11905" y="10345"/>
                    </a:cubicBezTo>
                    <a:lnTo>
                      <a:pt x="12010" y="10206"/>
                    </a:lnTo>
                    <a:cubicBezTo>
                      <a:pt x="12323" y="9742"/>
                      <a:pt x="12790" y="9535"/>
                      <a:pt x="13252" y="9535"/>
                    </a:cubicBezTo>
                    <a:close/>
                    <a:moveTo>
                      <a:pt x="6970" y="1"/>
                    </a:moveTo>
                    <a:cubicBezTo>
                      <a:pt x="4737" y="1"/>
                      <a:pt x="2552" y="1694"/>
                      <a:pt x="2552" y="4384"/>
                    </a:cubicBezTo>
                    <a:cubicBezTo>
                      <a:pt x="2552" y="4786"/>
                      <a:pt x="2605" y="5188"/>
                      <a:pt x="2727" y="5573"/>
                    </a:cubicBezTo>
                    <a:cubicBezTo>
                      <a:pt x="0" y="7478"/>
                      <a:pt x="1014" y="11744"/>
                      <a:pt x="4301" y="12216"/>
                    </a:cubicBezTo>
                    <a:lnTo>
                      <a:pt x="4301" y="16307"/>
                    </a:lnTo>
                    <a:cubicBezTo>
                      <a:pt x="4290" y="17335"/>
                      <a:pt x="5115" y="17958"/>
                      <a:pt x="5949" y="17958"/>
                    </a:cubicBezTo>
                    <a:cubicBezTo>
                      <a:pt x="6491" y="17958"/>
                      <a:pt x="7036" y="17696"/>
                      <a:pt x="7360" y="17111"/>
                    </a:cubicBezTo>
                    <a:lnTo>
                      <a:pt x="8286" y="15485"/>
                    </a:lnTo>
                    <a:lnTo>
                      <a:pt x="11887" y="15485"/>
                    </a:lnTo>
                    <a:lnTo>
                      <a:pt x="12814" y="17111"/>
                    </a:lnTo>
                    <a:cubicBezTo>
                      <a:pt x="13137" y="17696"/>
                      <a:pt x="13683" y="17958"/>
                      <a:pt x="14224" y="17958"/>
                    </a:cubicBezTo>
                    <a:cubicBezTo>
                      <a:pt x="15059" y="17958"/>
                      <a:pt x="15884" y="17335"/>
                      <a:pt x="15873" y="16307"/>
                    </a:cubicBezTo>
                    <a:lnTo>
                      <a:pt x="15873" y="12251"/>
                    </a:lnTo>
                    <a:cubicBezTo>
                      <a:pt x="17639" y="12163"/>
                      <a:pt x="19020" y="10695"/>
                      <a:pt x="19020" y="8929"/>
                    </a:cubicBezTo>
                    <a:lnTo>
                      <a:pt x="19020" y="8929"/>
                    </a:lnTo>
                    <a:lnTo>
                      <a:pt x="19002" y="8947"/>
                    </a:lnTo>
                    <a:cubicBezTo>
                      <a:pt x="19002" y="7304"/>
                      <a:pt x="17814" y="5923"/>
                      <a:pt x="16188" y="5660"/>
                    </a:cubicBezTo>
                    <a:lnTo>
                      <a:pt x="16188" y="5451"/>
                    </a:lnTo>
                    <a:cubicBezTo>
                      <a:pt x="16188" y="3120"/>
                      <a:pt x="14284" y="1409"/>
                      <a:pt x="12166" y="1409"/>
                    </a:cubicBezTo>
                    <a:cubicBezTo>
                      <a:pt x="11600" y="1409"/>
                      <a:pt x="11018" y="1531"/>
                      <a:pt x="10454" y="1797"/>
                    </a:cubicBezTo>
                    <a:cubicBezTo>
                      <a:pt x="9544" y="556"/>
                      <a:pt x="8249" y="1"/>
                      <a:pt x="6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31"/>
              <p:cNvSpPr/>
              <p:nvPr/>
            </p:nvSpPr>
            <p:spPr>
              <a:xfrm>
                <a:off x="6472238" y="1510100"/>
                <a:ext cx="76500" cy="69950"/>
              </a:xfrm>
              <a:custGeom>
                <a:avLst/>
                <a:gdLst/>
                <a:ahLst/>
                <a:cxnLst/>
                <a:rect l="l" t="t" r="r" b="b"/>
                <a:pathLst>
                  <a:path w="3060" h="2798" extrusionOk="0">
                    <a:moveTo>
                      <a:pt x="1522" y="1"/>
                    </a:moveTo>
                    <a:cubicBezTo>
                      <a:pt x="1259" y="1"/>
                      <a:pt x="997" y="176"/>
                      <a:pt x="997" y="525"/>
                    </a:cubicBezTo>
                    <a:lnTo>
                      <a:pt x="997" y="875"/>
                    </a:lnTo>
                    <a:lnTo>
                      <a:pt x="665" y="875"/>
                    </a:lnTo>
                    <a:cubicBezTo>
                      <a:pt x="1" y="910"/>
                      <a:pt x="1" y="1889"/>
                      <a:pt x="665" y="1924"/>
                    </a:cubicBezTo>
                    <a:lnTo>
                      <a:pt x="1015" y="1924"/>
                    </a:lnTo>
                    <a:lnTo>
                      <a:pt x="1015" y="2273"/>
                    </a:lnTo>
                    <a:cubicBezTo>
                      <a:pt x="1015" y="2623"/>
                      <a:pt x="1277" y="2798"/>
                      <a:pt x="1539" y="2798"/>
                    </a:cubicBezTo>
                    <a:cubicBezTo>
                      <a:pt x="1801" y="2798"/>
                      <a:pt x="2064" y="2623"/>
                      <a:pt x="2064" y="2273"/>
                    </a:cubicBezTo>
                    <a:lnTo>
                      <a:pt x="2064" y="1924"/>
                    </a:lnTo>
                    <a:lnTo>
                      <a:pt x="2413" y="1924"/>
                    </a:lnTo>
                    <a:cubicBezTo>
                      <a:pt x="3060" y="1889"/>
                      <a:pt x="3060" y="910"/>
                      <a:pt x="2413" y="875"/>
                    </a:cubicBezTo>
                    <a:lnTo>
                      <a:pt x="2046" y="875"/>
                    </a:lnTo>
                    <a:lnTo>
                      <a:pt x="2046" y="525"/>
                    </a:lnTo>
                    <a:cubicBezTo>
                      <a:pt x="2046" y="176"/>
                      <a:pt x="1784" y="1"/>
                      <a:pt x="1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31"/>
              <p:cNvSpPr/>
              <p:nvPr/>
            </p:nvSpPr>
            <p:spPr>
              <a:xfrm>
                <a:off x="6341138" y="1510100"/>
                <a:ext cx="76500" cy="69950"/>
              </a:xfrm>
              <a:custGeom>
                <a:avLst/>
                <a:gdLst/>
                <a:ahLst/>
                <a:cxnLst/>
                <a:rect l="l" t="t" r="r" b="b"/>
                <a:pathLst>
                  <a:path w="3060" h="2798" extrusionOk="0">
                    <a:moveTo>
                      <a:pt x="1526" y="1"/>
                    </a:moveTo>
                    <a:cubicBezTo>
                      <a:pt x="1263" y="1"/>
                      <a:pt x="1006" y="176"/>
                      <a:pt x="1014" y="525"/>
                    </a:cubicBezTo>
                    <a:lnTo>
                      <a:pt x="1014" y="875"/>
                    </a:lnTo>
                    <a:lnTo>
                      <a:pt x="665" y="875"/>
                    </a:lnTo>
                    <a:cubicBezTo>
                      <a:pt x="0" y="910"/>
                      <a:pt x="0" y="1889"/>
                      <a:pt x="665" y="1924"/>
                    </a:cubicBezTo>
                    <a:lnTo>
                      <a:pt x="1014" y="1924"/>
                    </a:lnTo>
                    <a:lnTo>
                      <a:pt x="1014" y="2273"/>
                    </a:lnTo>
                    <a:cubicBezTo>
                      <a:pt x="1014" y="2623"/>
                      <a:pt x="1276" y="2798"/>
                      <a:pt x="1539" y="2798"/>
                    </a:cubicBezTo>
                    <a:cubicBezTo>
                      <a:pt x="1801" y="2798"/>
                      <a:pt x="2063" y="2623"/>
                      <a:pt x="2063" y="2273"/>
                    </a:cubicBezTo>
                    <a:lnTo>
                      <a:pt x="2063" y="1924"/>
                    </a:lnTo>
                    <a:lnTo>
                      <a:pt x="2413" y="1924"/>
                    </a:lnTo>
                    <a:cubicBezTo>
                      <a:pt x="3060" y="1889"/>
                      <a:pt x="3060" y="910"/>
                      <a:pt x="2413" y="875"/>
                    </a:cubicBezTo>
                    <a:lnTo>
                      <a:pt x="2063" y="875"/>
                    </a:lnTo>
                    <a:lnTo>
                      <a:pt x="2063" y="525"/>
                    </a:lnTo>
                    <a:cubicBezTo>
                      <a:pt x="2054" y="176"/>
                      <a:pt x="1788"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31"/>
              <p:cNvSpPr/>
              <p:nvPr/>
            </p:nvSpPr>
            <p:spPr>
              <a:xfrm>
                <a:off x="6429863" y="1548575"/>
                <a:ext cx="26675" cy="22550"/>
              </a:xfrm>
              <a:custGeom>
                <a:avLst/>
                <a:gdLst/>
                <a:ahLst/>
                <a:cxnLst/>
                <a:rect l="l" t="t" r="r" b="b"/>
                <a:pathLst>
                  <a:path w="1067" h="902" extrusionOk="0">
                    <a:moveTo>
                      <a:pt x="612" y="0"/>
                    </a:moveTo>
                    <a:cubicBezTo>
                      <a:pt x="192" y="0"/>
                      <a:pt x="0" y="472"/>
                      <a:pt x="280" y="769"/>
                    </a:cubicBezTo>
                    <a:cubicBezTo>
                      <a:pt x="371" y="860"/>
                      <a:pt x="484" y="901"/>
                      <a:pt x="596" y="901"/>
                    </a:cubicBezTo>
                    <a:cubicBezTo>
                      <a:pt x="828" y="901"/>
                      <a:pt x="1055" y="726"/>
                      <a:pt x="1066" y="455"/>
                    </a:cubicBezTo>
                    <a:cubicBezTo>
                      <a:pt x="1066" y="192"/>
                      <a:pt x="857" y="0"/>
                      <a:pt x="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77" name="Google Shape;277;p31"/>
          <p:cNvGrpSpPr/>
          <p:nvPr/>
        </p:nvGrpSpPr>
        <p:grpSpPr>
          <a:xfrm rot="-679607">
            <a:off x="8139852" y="3102978"/>
            <a:ext cx="1149873" cy="1149873"/>
            <a:chOff x="9124422" y="2568890"/>
            <a:chExt cx="1149900" cy="1149900"/>
          </a:xfrm>
        </p:grpSpPr>
        <p:sp>
          <p:nvSpPr>
            <p:cNvPr id="278" name="Google Shape;278;p31"/>
            <p:cNvSpPr/>
            <p:nvPr/>
          </p:nvSpPr>
          <p:spPr>
            <a:xfrm>
              <a:off x="9124422" y="2568890"/>
              <a:ext cx="1149900" cy="114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9" name="Google Shape;279;p31"/>
            <p:cNvGrpSpPr/>
            <p:nvPr/>
          </p:nvGrpSpPr>
          <p:grpSpPr>
            <a:xfrm>
              <a:off x="9411610" y="2856126"/>
              <a:ext cx="575456" cy="575424"/>
              <a:chOff x="5477988" y="1236975"/>
              <a:chExt cx="448000" cy="447975"/>
            </a:xfrm>
          </p:grpSpPr>
          <p:sp>
            <p:nvSpPr>
              <p:cNvPr id="280" name="Google Shape;280;p31"/>
              <p:cNvSpPr/>
              <p:nvPr/>
            </p:nvSpPr>
            <p:spPr>
              <a:xfrm>
                <a:off x="5477988" y="1236975"/>
                <a:ext cx="448000" cy="447975"/>
              </a:xfrm>
              <a:custGeom>
                <a:avLst/>
                <a:gdLst/>
                <a:ahLst/>
                <a:cxnLst/>
                <a:rect l="l" t="t" r="r" b="b"/>
                <a:pathLst>
                  <a:path w="17920" h="17919" extrusionOk="0">
                    <a:moveTo>
                      <a:pt x="16870" y="1049"/>
                    </a:moveTo>
                    <a:lnTo>
                      <a:pt x="16870" y="16869"/>
                    </a:lnTo>
                    <a:lnTo>
                      <a:pt x="1050" y="16869"/>
                    </a:lnTo>
                    <a:lnTo>
                      <a:pt x="1050" y="1049"/>
                    </a:lnTo>
                    <a:close/>
                    <a:moveTo>
                      <a:pt x="525" y="0"/>
                    </a:moveTo>
                    <a:cubicBezTo>
                      <a:pt x="228" y="0"/>
                      <a:pt x="1" y="227"/>
                      <a:pt x="1" y="524"/>
                    </a:cubicBezTo>
                    <a:lnTo>
                      <a:pt x="1" y="17394"/>
                    </a:lnTo>
                    <a:cubicBezTo>
                      <a:pt x="1" y="17691"/>
                      <a:pt x="228" y="17918"/>
                      <a:pt x="525" y="17918"/>
                    </a:cubicBezTo>
                    <a:lnTo>
                      <a:pt x="17395" y="17918"/>
                    </a:lnTo>
                    <a:cubicBezTo>
                      <a:pt x="17692" y="17918"/>
                      <a:pt x="17919" y="17691"/>
                      <a:pt x="17919" y="17394"/>
                    </a:cubicBezTo>
                    <a:lnTo>
                      <a:pt x="17919" y="524"/>
                    </a:lnTo>
                    <a:cubicBezTo>
                      <a:pt x="17919" y="227"/>
                      <a:pt x="17692" y="0"/>
                      <a:pt x="17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31"/>
              <p:cNvSpPr/>
              <p:nvPr/>
            </p:nvSpPr>
            <p:spPr>
              <a:xfrm>
                <a:off x="5531313" y="1290275"/>
                <a:ext cx="341350" cy="341350"/>
              </a:xfrm>
              <a:custGeom>
                <a:avLst/>
                <a:gdLst/>
                <a:ahLst/>
                <a:cxnLst/>
                <a:rect l="l" t="t" r="r" b="b"/>
                <a:pathLst>
                  <a:path w="13654" h="13654" extrusionOk="0">
                    <a:moveTo>
                      <a:pt x="8409" y="1050"/>
                    </a:moveTo>
                    <a:lnTo>
                      <a:pt x="8409" y="2273"/>
                    </a:lnTo>
                    <a:cubicBezTo>
                      <a:pt x="8409" y="2570"/>
                      <a:pt x="8636" y="2798"/>
                      <a:pt x="8933" y="2798"/>
                    </a:cubicBezTo>
                    <a:lnTo>
                      <a:pt x="10507" y="2798"/>
                    </a:lnTo>
                    <a:lnTo>
                      <a:pt x="10507" y="4021"/>
                    </a:lnTo>
                    <a:cubicBezTo>
                      <a:pt x="10507" y="4319"/>
                      <a:pt x="10734" y="4546"/>
                      <a:pt x="11031" y="4546"/>
                    </a:cubicBezTo>
                    <a:lnTo>
                      <a:pt x="12604" y="4546"/>
                    </a:lnTo>
                    <a:lnTo>
                      <a:pt x="12604" y="12605"/>
                    </a:lnTo>
                    <a:lnTo>
                      <a:pt x="1049" y="12605"/>
                    </a:lnTo>
                    <a:lnTo>
                      <a:pt x="1049" y="4546"/>
                    </a:lnTo>
                    <a:lnTo>
                      <a:pt x="2623" y="4546"/>
                    </a:lnTo>
                    <a:cubicBezTo>
                      <a:pt x="2920" y="4546"/>
                      <a:pt x="3147" y="4319"/>
                      <a:pt x="3147" y="4021"/>
                    </a:cubicBezTo>
                    <a:lnTo>
                      <a:pt x="3147" y="2798"/>
                    </a:lnTo>
                    <a:lnTo>
                      <a:pt x="4720" y="2798"/>
                    </a:lnTo>
                    <a:cubicBezTo>
                      <a:pt x="5018" y="2798"/>
                      <a:pt x="5245" y="2570"/>
                      <a:pt x="5245" y="2273"/>
                    </a:cubicBezTo>
                    <a:lnTo>
                      <a:pt x="5245" y="1050"/>
                    </a:lnTo>
                    <a:close/>
                    <a:moveTo>
                      <a:pt x="4720" y="1"/>
                    </a:moveTo>
                    <a:cubicBezTo>
                      <a:pt x="4441" y="1"/>
                      <a:pt x="4196" y="245"/>
                      <a:pt x="4196" y="525"/>
                    </a:cubicBezTo>
                    <a:lnTo>
                      <a:pt x="4196" y="1749"/>
                    </a:lnTo>
                    <a:lnTo>
                      <a:pt x="2623" y="1749"/>
                    </a:lnTo>
                    <a:cubicBezTo>
                      <a:pt x="2343" y="1749"/>
                      <a:pt x="2098" y="1994"/>
                      <a:pt x="2098" y="2273"/>
                    </a:cubicBezTo>
                    <a:lnTo>
                      <a:pt x="2098" y="3497"/>
                    </a:lnTo>
                    <a:lnTo>
                      <a:pt x="525" y="3497"/>
                    </a:lnTo>
                    <a:cubicBezTo>
                      <a:pt x="245" y="3497"/>
                      <a:pt x="0" y="3742"/>
                      <a:pt x="0" y="4021"/>
                    </a:cubicBezTo>
                    <a:lnTo>
                      <a:pt x="0" y="13129"/>
                    </a:lnTo>
                    <a:cubicBezTo>
                      <a:pt x="0" y="13409"/>
                      <a:pt x="245" y="13654"/>
                      <a:pt x="525" y="13654"/>
                    </a:cubicBezTo>
                    <a:lnTo>
                      <a:pt x="13129" y="13654"/>
                    </a:lnTo>
                    <a:cubicBezTo>
                      <a:pt x="13409" y="13654"/>
                      <a:pt x="13653" y="13409"/>
                      <a:pt x="13653" y="13129"/>
                    </a:cubicBezTo>
                    <a:lnTo>
                      <a:pt x="13653" y="4021"/>
                    </a:lnTo>
                    <a:cubicBezTo>
                      <a:pt x="13653" y="3742"/>
                      <a:pt x="13409" y="3497"/>
                      <a:pt x="13129" y="3497"/>
                    </a:cubicBezTo>
                    <a:lnTo>
                      <a:pt x="11556" y="3497"/>
                    </a:lnTo>
                    <a:lnTo>
                      <a:pt x="11556" y="2273"/>
                    </a:lnTo>
                    <a:cubicBezTo>
                      <a:pt x="11556" y="1994"/>
                      <a:pt x="11311" y="1749"/>
                      <a:pt x="11031" y="1749"/>
                    </a:cubicBezTo>
                    <a:lnTo>
                      <a:pt x="9458" y="1749"/>
                    </a:lnTo>
                    <a:lnTo>
                      <a:pt x="9458" y="525"/>
                    </a:lnTo>
                    <a:cubicBezTo>
                      <a:pt x="9458" y="245"/>
                      <a:pt x="9213" y="1"/>
                      <a:pt x="89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31"/>
              <p:cNvSpPr/>
              <p:nvPr/>
            </p:nvSpPr>
            <p:spPr>
              <a:xfrm>
                <a:off x="5793963" y="1500500"/>
                <a:ext cx="26250" cy="78675"/>
              </a:xfrm>
              <a:custGeom>
                <a:avLst/>
                <a:gdLst/>
                <a:ahLst/>
                <a:cxnLst/>
                <a:rect l="l" t="t" r="r" b="b"/>
                <a:pathLst>
                  <a:path w="1050" h="3147" extrusionOk="0">
                    <a:moveTo>
                      <a:pt x="525" y="0"/>
                    </a:moveTo>
                    <a:cubicBezTo>
                      <a:pt x="228" y="0"/>
                      <a:pt x="1" y="227"/>
                      <a:pt x="1" y="525"/>
                    </a:cubicBezTo>
                    <a:lnTo>
                      <a:pt x="1" y="2622"/>
                    </a:lnTo>
                    <a:cubicBezTo>
                      <a:pt x="1" y="2972"/>
                      <a:pt x="263" y="3147"/>
                      <a:pt x="525" y="3147"/>
                    </a:cubicBezTo>
                    <a:cubicBezTo>
                      <a:pt x="787" y="3147"/>
                      <a:pt x="1050" y="2972"/>
                      <a:pt x="1050" y="2622"/>
                    </a:cubicBezTo>
                    <a:lnTo>
                      <a:pt x="1050" y="525"/>
                    </a:lnTo>
                    <a:cubicBezTo>
                      <a:pt x="1050" y="227"/>
                      <a:pt x="805" y="0"/>
                      <a:pt x="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31"/>
              <p:cNvSpPr/>
              <p:nvPr/>
            </p:nvSpPr>
            <p:spPr>
              <a:xfrm>
                <a:off x="5741513" y="1500500"/>
                <a:ext cx="26250" cy="78675"/>
              </a:xfrm>
              <a:custGeom>
                <a:avLst/>
                <a:gdLst/>
                <a:ahLst/>
                <a:cxnLst/>
                <a:rect l="l" t="t" r="r" b="b"/>
                <a:pathLst>
                  <a:path w="1050" h="3147" extrusionOk="0">
                    <a:moveTo>
                      <a:pt x="525" y="0"/>
                    </a:moveTo>
                    <a:cubicBezTo>
                      <a:pt x="228" y="0"/>
                      <a:pt x="1" y="227"/>
                      <a:pt x="1" y="525"/>
                    </a:cubicBezTo>
                    <a:lnTo>
                      <a:pt x="1" y="2622"/>
                    </a:lnTo>
                    <a:cubicBezTo>
                      <a:pt x="1" y="2972"/>
                      <a:pt x="263" y="3147"/>
                      <a:pt x="525" y="3147"/>
                    </a:cubicBezTo>
                    <a:cubicBezTo>
                      <a:pt x="788" y="3147"/>
                      <a:pt x="1050" y="2972"/>
                      <a:pt x="1050" y="2622"/>
                    </a:cubicBezTo>
                    <a:lnTo>
                      <a:pt x="1050" y="525"/>
                    </a:lnTo>
                    <a:cubicBezTo>
                      <a:pt x="1050" y="227"/>
                      <a:pt x="805" y="0"/>
                      <a:pt x="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31"/>
              <p:cNvSpPr/>
              <p:nvPr/>
            </p:nvSpPr>
            <p:spPr>
              <a:xfrm>
                <a:off x="5688638" y="1500500"/>
                <a:ext cx="26700" cy="78675"/>
              </a:xfrm>
              <a:custGeom>
                <a:avLst/>
                <a:gdLst/>
                <a:ahLst/>
                <a:cxnLst/>
                <a:rect l="l" t="t" r="r" b="b"/>
                <a:pathLst>
                  <a:path w="1068" h="3147" extrusionOk="0">
                    <a:moveTo>
                      <a:pt x="543" y="0"/>
                    </a:moveTo>
                    <a:cubicBezTo>
                      <a:pt x="245" y="0"/>
                      <a:pt x="1" y="227"/>
                      <a:pt x="18" y="525"/>
                    </a:cubicBezTo>
                    <a:lnTo>
                      <a:pt x="18" y="2622"/>
                    </a:lnTo>
                    <a:cubicBezTo>
                      <a:pt x="18" y="2972"/>
                      <a:pt x="280" y="3147"/>
                      <a:pt x="543" y="3147"/>
                    </a:cubicBezTo>
                    <a:cubicBezTo>
                      <a:pt x="805" y="3147"/>
                      <a:pt x="1067" y="2972"/>
                      <a:pt x="1067" y="2622"/>
                    </a:cubicBezTo>
                    <a:lnTo>
                      <a:pt x="1067" y="525"/>
                    </a:lnTo>
                    <a:cubicBezTo>
                      <a:pt x="1067" y="227"/>
                      <a:pt x="822"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31"/>
              <p:cNvSpPr/>
              <p:nvPr/>
            </p:nvSpPr>
            <p:spPr>
              <a:xfrm>
                <a:off x="5583763" y="1500500"/>
                <a:ext cx="26250" cy="78675"/>
              </a:xfrm>
              <a:custGeom>
                <a:avLst/>
                <a:gdLst/>
                <a:ahLst/>
                <a:cxnLst/>
                <a:rect l="l" t="t" r="r" b="b"/>
                <a:pathLst>
                  <a:path w="1050" h="3147" extrusionOk="0">
                    <a:moveTo>
                      <a:pt x="525" y="0"/>
                    </a:moveTo>
                    <a:cubicBezTo>
                      <a:pt x="245" y="0"/>
                      <a:pt x="0" y="227"/>
                      <a:pt x="0" y="525"/>
                    </a:cubicBezTo>
                    <a:lnTo>
                      <a:pt x="0" y="2622"/>
                    </a:lnTo>
                    <a:cubicBezTo>
                      <a:pt x="0" y="2972"/>
                      <a:pt x="262" y="3147"/>
                      <a:pt x="525" y="3147"/>
                    </a:cubicBezTo>
                    <a:cubicBezTo>
                      <a:pt x="787" y="3147"/>
                      <a:pt x="1049" y="2972"/>
                      <a:pt x="1049" y="2622"/>
                    </a:cubicBezTo>
                    <a:lnTo>
                      <a:pt x="1049" y="525"/>
                    </a:lnTo>
                    <a:cubicBezTo>
                      <a:pt x="1049" y="227"/>
                      <a:pt x="822" y="0"/>
                      <a:pt x="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31"/>
              <p:cNvSpPr/>
              <p:nvPr/>
            </p:nvSpPr>
            <p:spPr>
              <a:xfrm>
                <a:off x="5636188" y="1500500"/>
                <a:ext cx="26250" cy="78675"/>
              </a:xfrm>
              <a:custGeom>
                <a:avLst/>
                <a:gdLst/>
                <a:ahLst/>
                <a:cxnLst/>
                <a:rect l="l" t="t" r="r" b="b"/>
                <a:pathLst>
                  <a:path w="1050" h="3147" extrusionOk="0">
                    <a:moveTo>
                      <a:pt x="525" y="0"/>
                    </a:moveTo>
                    <a:cubicBezTo>
                      <a:pt x="246" y="0"/>
                      <a:pt x="1" y="227"/>
                      <a:pt x="1" y="525"/>
                    </a:cubicBezTo>
                    <a:lnTo>
                      <a:pt x="1" y="2622"/>
                    </a:lnTo>
                    <a:cubicBezTo>
                      <a:pt x="1" y="2972"/>
                      <a:pt x="263" y="3147"/>
                      <a:pt x="525" y="3147"/>
                    </a:cubicBezTo>
                    <a:cubicBezTo>
                      <a:pt x="788" y="3147"/>
                      <a:pt x="1050" y="2972"/>
                      <a:pt x="1050" y="2622"/>
                    </a:cubicBezTo>
                    <a:lnTo>
                      <a:pt x="1050" y="525"/>
                    </a:lnTo>
                    <a:cubicBezTo>
                      <a:pt x="1050" y="227"/>
                      <a:pt x="823" y="0"/>
                      <a:pt x="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31"/>
              <p:cNvSpPr/>
              <p:nvPr/>
            </p:nvSpPr>
            <p:spPr>
              <a:xfrm>
                <a:off x="5807088" y="1290275"/>
                <a:ext cx="69950" cy="26250"/>
              </a:xfrm>
              <a:custGeom>
                <a:avLst/>
                <a:gdLst/>
                <a:ahLst/>
                <a:cxnLst/>
                <a:rect l="l" t="t" r="r" b="b"/>
                <a:pathLst>
                  <a:path w="2798" h="1050" extrusionOk="0">
                    <a:moveTo>
                      <a:pt x="699" y="1"/>
                    </a:moveTo>
                    <a:cubicBezTo>
                      <a:pt x="0" y="1"/>
                      <a:pt x="0" y="1050"/>
                      <a:pt x="699" y="1050"/>
                    </a:cubicBezTo>
                    <a:lnTo>
                      <a:pt x="2098" y="1050"/>
                    </a:lnTo>
                    <a:cubicBezTo>
                      <a:pt x="2797" y="1050"/>
                      <a:pt x="2797" y="1"/>
                      <a:pt x="2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31"/>
              <p:cNvSpPr/>
              <p:nvPr/>
            </p:nvSpPr>
            <p:spPr>
              <a:xfrm>
                <a:off x="5526938" y="1290275"/>
                <a:ext cx="69950" cy="26250"/>
              </a:xfrm>
              <a:custGeom>
                <a:avLst/>
                <a:gdLst/>
                <a:ahLst/>
                <a:cxnLst/>
                <a:rect l="l" t="t" r="r" b="b"/>
                <a:pathLst>
                  <a:path w="2798" h="1050" extrusionOk="0">
                    <a:moveTo>
                      <a:pt x="700" y="1"/>
                    </a:moveTo>
                    <a:cubicBezTo>
                      <a:pt x="1" y="1"/>
                      <a:pt x="1" y="1050"/>
                      <a:pt x="700" y="1050"/>
                    </a:cubicBezTo>
                    <a:lnTo>
                      <a:pt x="2098" y="1050"/>
                    </a:lnTo>
                    <a:cubicBezTo>
                      <a:pt x="2798" y="1050"/>
                      <a:pt x="2798" y="1"/>
                      <a:pt x="2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89" name="Google Shape;289;p31"/>
          <p:cNvSpPr txBox="1">
            <a:spLocks noGrp="1"/>
          </p:cNvSpPr>
          <p:nvPr>
            <p:ph type="title" idx="2"/>
          </p:nvPr>
        </p:nvSpPr>
        <p:spPr>
          <a:xfrm flipH="1">
            <a:off x="2229450" y="2690526"/>
            <a:ext cx="4685100" cy="558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Theory lesson</a:t>
            </a:r>
            <a:endParaRPr lang="en-GB"/>
          </a:p>
        </p:txBody>
      </p:sp>
      <p:sp>
        <p:nvSpPr>
          <p:cNvPr id="290" name="Google Shape;290;p31"/>
          <p:cNvSpPr txBox="1">
            <a:spLocks noGrp="1"/>
          </p:cNvSpPr>
          <p:nvPr>
            <p:ph type="title"/>
          </p:nvPr>
        </p:nvSpPr>
        <p:spPr>
          <a:xfrm rot="-59787">
            <a:off x="3002163" y="1276077"/>
            <a:ext cx="3139675" cy="109576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a:t>01</a:t>
            </a:r>
            <a:endParaRPr lang="en-GB"/>
          </a:p>
        </p:txBody>
      </p:sp>
      <p:sp>
        <p:nvSpPr>
          <p:cNvPr id="291" name="Google Shape;291;p31"/>
          <p:cNvSpPr txBox="1">
            <a:spLocks noGrp="1"/>
          </p:cNvSpPr>
          <p:nvPr>
            <p:ph type="subTitle" idx="1"/>
          </p:nvPr>
        </p:nvSpPr>
        <p:spPr>
          <a:xfrm flipH="1">
            <a:off x="2229450" y="3595250"/>
            <a:ext cx="4685100" cy="299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You can enter a subtitle here if you need it</a:t>
            </a:r>
            <a:endParaRPr lang="en-GB"/>
          </a:p>
        </p:txBody>
      </p:sp>
      <p:cxnSp>
        <p:nvCxnSpPr>
          <p:cNvPr id="292" name="Google Shape;292;p31"/>
          <p:cNvCxnSpPr/>
          <p:nvPr/>
        </p:nvCxnSpPr>
        <p:spPr>
          <a:xfrm>
            <a:off x="2377650" y="3324129"/>
            <a:ext cx="4388700" cy="0"/>
          </a:xfrm>
          <a:prstGeom prst="straightConnector1">
            <a:avLst/>
          </a:prstGeom>
          <a:noFill/>
          <a:ln w="9525" cap="flat" cmpd="sng">
            <a:solidFill>
              <a:schemeClr val="accent1"/>
            </a:solidFill>
            <a:prstDash val="solid"/>
            <a:round/>
            <a:headEnd type="none" w="med" len="med"/>
            <a:tailEnd type="none" w="med" len="med"/>
          </a:ln>
        </p:spPr>
      </p:cxnSp>
      <p:sp>
        <p:nvSpPr>
          <p:cNvPr id="293" name="Google Shape;293;p31"/>
          <p:cNvSpPr txBox="1"/>
          <p:nvPr/>
        </p:nvSpPr>
        <p:spPr>
          <a:xfrm rot="540321">
            <a:off x="7304786" y="3816140"/>
            <a:ext cx="1774776" cy="438270"/>
          </a:xfrm>
          <a:prstGeom prst="rect">
            <a:avLst/>
          </a:prstGeom>
          <a:solidFill>
            <a:schemeClr val="l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1900">
                <a:solidFill>
                  <a:schemeClr val="accent2"/>
                </a:solidFill>
                <a:latin typeface="Jost SemiBold"/>
                <a:ea typeface="Jost SemiBold"/>
                <a:cs typeface="Jost SemiBold"/>
                <a:sym typeface="Jost SemiBold"/>
              </a:rPr>
              <a:t>2022</a:t>
            </a:r>
            <a:endParaRPr sz="1900">
              <a:solidFill>
                <a:schemeClr val="accent2"/>
              </a:solidFill>
              <a:latin typeface="Jost SemiBold"/>
              <a:ea typeface="Jost SemiBold"/>
              <a:cs typeface="Jost SemiBold"/>
              <a:sym typeface="Jost SemiBold"/>
            </a:endParaRPr>
          </a:p>
        </p:txBody>
      </p:sp>
      <p:grpSp>
        <p:nvGrpSpPr>
          <p:cNvPr id="294" name="Google Shape;294;p31"/>
          <p:cNvGrpSpPr/>
          <p:nvPr/>
        </p:nvGrpSpPr>
        <p:grpSpPr>
          <a:xfrm rot="-654054">
            <a:off x="-62251" y="1005636"/>
            <a:ext cx="1149835" cy="1149835"/>
            <a:chOff x="-1332859" y="1178876"/>
            <a:chExt cx="1149900" cy="1149900"/>
          </a:xfrm>
        </p:grpSpPr>
        <p:sp>
          <p:nvSpPr>
            <p:cNvPr id="295" name="Google Shape;295;p31"/>
            <p:cNvSpPr/>
            <p:nvPr/>
          </p:nvSpPr>
          <p:spPr>
            <a:xfrm>
              <a:off x="-1332859" y="1178876"/>
              <a:ext cx="1149900" cy="114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31"/>
            <p:cNvSpPr/>
            <p:nvPr/>
          </p:nvSpPr>
          <p:spPr>
            <a:xfrm>
              <a:off x="-1069494" y="1466133"/>
              <a:ext cx="623187" cy="575380"/>
            </a:xfrm>
            <a:custGeom>
              <a:avLst/>
              <a:gdLst/>
              <a:ahLst/>
              <a:cxnLst/>
              <a:rect l="l" t="t" r="r" b="b"/>
              <a:pathLst>
                <a:path w="19423" h="17933" extrusionOk="0">
                  <a:moveTo>
                    <a:pt x="7198" y="1"/>
                  </a:moveTo>
                  <a:cubicBezTo>
                    <a:pt x="4964" y="1"/>
                    <a:pt x="2780" y="1694"/>
                    <a:pt x="2780" y="4384"/>
                  </a:cubicBezTo>
                  <a:cubicBezTo>
                    <a:pt x="2780" y="4786"/>
                    <a:pt x="2832" y="5188"/>
                    <a:pt x="2955" y="5573"/>
                  </a:cubicBezTo>
                  <a:cubicBezTo>
                    <a:pt x="0" y="7636"/>
                    <a:pt x="1451" y="12268"/>
                    <a:pt x="5070" y="12268"/>
                  </a:cubicBezTo>
                  <a:lnTo>
                    <a:pt x="5245" y="12268"/>
                  </a:lnTo>
                  <a:cubicBezTo>
                    <a:pt x="5245" y="12775"/>
                    <a:pt x="5315" y="13282"/>
                    <a:pt x="5472" y="13772"/>
                  </a:cubicBezTo>
                  <a:cubicBezTo>
                    <a:pt x="5542" y="13982"/>
                    <a:pt x="5752" y="14139"/>
                    <a:pt x="5979" y="14139"/>
                  </a:cubicBezTo>
                  <a:cubicBezTo>
                    <a:pt x="6031" y="14139"/>
                    <a:pt x="6084" y="14121"/>
                    <a:pt x="6136" y="14104"/>
                  </a:cubicBezTo>
                  <a:cubicBezTo>
                    <a:pt x="6399" y="14016"/>
                    <a:pt x="6556" y="13737"/>
                    <a:pt x="6468" y="13457"/>
                  </a:cubicBezTo>
                  <a:cubicBezTo>
                    <a:pt x="5603" y="10694"/>
                    <a:pt x="7780" y="8209"/>
                    <a:pt x="10312" y="8209"/>
                  </a:cubicBezTo>
                  <a:cubicBezTo>
                    <a:pt x="10951" y="8209"/>
                    <a:pt x="11613" y="8367"/>
                    <a:pt x="12255" y="8720"/>
                  </a:cubicBezTo>
                  <a:lnTo>
                    <a:pt x="11486" y="8860"/>
                  </a:lnTo>
                  <a:cubicBezTo>
                    <a:pt x="10845" y="8946"/>
                    <a:pt x="10925" y="9891"/>
                    <a:pt x="11556" y="9891"/>
                  </a:cubicBezTo>
                  <a:cubicBezTo>
                    <a:pt x="11561" y="9891"/>
                    <a:pt x="11567" y="9891"/>
                    <a:pt x="11573" y="9891"/>
                  </a:cubicBezTo>
                  <a:lnTo>
                    <a:pt x="11678" y="9891"/>
                  </a:lnTo>
                  <a:lnTo>
                    <a:pt x="13618" y="9559"/>
                  </a:lnTo>
                  <a:cubicBezTo>
                    <a:pt x="13915" y="9506"/>
                    <a:pt x="14108" y="9227"/>
                    <a:pt x="14055" y="8947"/>
                  </a:cubicBezTo>
                  <a:lnTo>
                    <a:pt x="13706" y="6989"/>
                  </a:lnTo>
                  <a:cubicBezTo>
                    <a:pt x="13653" y="6693"/>
                    <a:pt x="13428" y="6558"/>
                    <a:pt x="13200" y="6558"/>
                  </a:cubicBezTo>
                  <a:cubicBezTo>
                    <a:pt x="12905" y="6558"/>
                    <a:pt x="12605" y="6786"/>
                    <a:pt x="12674" y="7181"/>
                  </a:cubicBezTo>
                  <a:lnTo>
                    <a:pt x="12797" y="7811"/>
                  </a:lnTo>
                  <a:cubicBezTo>
                    <a:pt x="12006" y="7374"/>
                    <a:pt x="11164" y="7172"/>
                    <a:pt x="10341" y="7172"/>
                  </a:cubicBezTo>
                  <a:cubicBezTo>
                    <a:pt x="8034" y="7172"/>
                    <a:pt x="5870" y="8759"/>
                    <a:pt x="5367" y="11219"/>
                  </a:cubicBezTo>
                  <a:lnTo>
                    <a:pt x="5070" y="11219"/>
                  </a:lnTo>
                  <a:cubicBezTo>
                    <a:pt x="5056" y="11220"/>
                    <a:pt x="5042" y="11220"/>
                    <a:pt x="5028" y="11220"/>
                  </a:cubicBezTo>
                  <a:cubicBezTo>
                    <a:pt x="2558" y="11220"/>
                    <a:pt x="1445" y="8134"/>
                    <a:pt x="3374" y="6569"/>
                  </a:cubicBezTo>
                  <a:lnTo>
                    <a:pt x="3374" y="6569"/>
                  </a:lnTo>
                  <a:cubicBezTo>
                    <a:pt x="3567" y="6902"/>
                    <a:pt x="3794" y="7199"/>
                    <a:pt x="4056" y="7478"/>
                  </a:cubicBezTo>
                  <a:cubicBezTo>
                    <a:pt x="4174" y="7592"/>
                    <a:pt x="4303" y="7640"/>
                    <a:pt x="4427" y="7640"/>
                  </a:cubicBezTo>
                  <a:cubicBezTo>
                    <a:pt x="4838" y="7640"/>
                    <a:pt x="5184" y="7116"/>
                    <a:pt x="4808" y="6727"/>
                  </a:cubicBezTo>
                  <a:cubicBezTo>
                    <a:pt x="4493" y="6412"/>
                    <a:pt x="4231" y="6028"/>
                    <a:pt x="4073" y="5608"/>
                  </a:cubicBezTo>
                  <a:cubicBezTo>
                    <a:pt x="3916" y="5206"/>
                    <a:pt x="3829" y="4804"/>
                    <a:pt x="3829" y="4384"/>
                  </a:cubicBezTo>
                  <a:cubicBezTo>
                    <a:pt x="3829" y="2347"/>
                    <a:pt x="5485" y="1055"/>
                    <a:pt x="7181" y="1055"/>
                  </a:cubicBezTo>
                  <a:cubicBezTo>
                    <a:pt x="8133" y="1055"/>
                    <a:pt x="9098" y="1462"/>
                    <a:pt x="9790" y="2374"/>
                  </a:cubicBezTo>
                  <a:cubicBezTo>
                    <a:pt x="9720" y="2444"/>
                    <a:pt x="9633" y="2514"/>
                    <a:pt x="9563" y="2584"/>
                  </a:cubicBezTo>
                  <a:cubicBezTo>
                    <a:pt x="9172" y="2961"/>
                    <a:pt x="9529" y="3494"/>
                    <a:pt x="9946" y="3494"/>
                  </a:cubicBezTo>
                  <a:cubicBezTo>
                    <a:pt x="10069" y="3494"/>
                    <a:pt x="10198" y="3447"/>
                    <a:pt x="10314" y="3335"/>
                  </a:cubicBezTo>
                  <a:cubicBezTo>
                    <a:pt x="10454" y="3196"/>
                    <a:pt x="10629" y="3056"/>
                    <a:pt x="10804" y="2933"/>
                  </a:cubicBezTo>
                  <a:cubicBezTo>
                    <a:pt x="11315" y="2603"/>
                    <a:pt x="11868" y="2453"/>
                    <a:pt x="12408" y="2453"/>
                  </a:cubicBezTo>
                  <a:cubicBezTo>
                    <a:pt x="13953" y="2453"/>
                    <a:pt x="15384" y="3684"/>
                    <a:pt x="15384" y="5433"/>
                  </a:cubicBezTo>
                  <a:cubicBezTo>
                    <a:pt x="15384" y="5643"/>
                    <a:pt x="15366" y="5835"/>
                    <a:pt x="15331" y="6045"/>
                  </a:cubicBezTo>
                  <a:cubicBezTo>
                    <a:pt x="15267" y="6369"/>
                    <a:pt x="15517" y="6663"/>
                    <a:pt x="15846" y="6663"/>
                  </a:cubicBezTo>
                  <a:cubicBezTo>
                    <a:pt x="15872" y="6663"/>
                    <a:pt x="15899" y="6661"/>
                    <a:pt x="15926" y="6657"/>
                  </a:cubicBezTo>
                  <a:cubicBezTo>
                    <a:pt x="17167" y="6657"/>
                    <a:pt x="18198" y="7688"/>
                    <a:pt x="18198" y="8947"/>
                  </a:cubicBezTo>
                  <a:cubicBezTo>
                    <a:pt x="18198" y="10188"/>
                    <a:pt x="17167" y="11219"/>
                    <a:pt x="15926" y="11219"/>
                  </a:cubicBezTo>
                  <a:lnTo>
                    <a:pt x="15279" y="11219"/>
                  </a:lnTo>
                  <a:cubicBezTo>
                    <a:pt x="15244" y="11045"/>
                    <a:pt x="15209" y="10887"/>
                    <a:pt x="15157" y="10713"/>
                  </a:cubicBezTo>
                  <a:cubicBezTo>
                    <a:pt x="15075" y="10455"/>
                    <a:pt x="14876" y="10345"/>
                    <a:pt x="14674" y="10345"/>
                  </a:cubicBezTo>
                  <a:cubicBezTo>
                    <a:pt x="14356" y="10345"/>
                    <a:pt x="14032" y="10620"/>
                    <a:pt x="14160" y="11027"/>
                  </a:cubicBezTo>
                  <a:cubicBezTo>
                    <a:pt x="15026" y="13791"/>
                    <a:pt x="12849" y="16276"/>
                    <a:pt x="10317" y="16276"/>
                  </a:cubicBezTo>
                  <a:cubicBezTo>
                    <a:pt x="9677" y="16276"/>
                    <a:pt x="9015" y="16117"/>
                    <a:pt x="8374" y="15765"/>
                  </a:cubicBezTo>
                  <a:lnTo>
                    <a:pt x="9143" y="15625"/>
                  </a:lnTo>
                  <a:cubicBezTo>
                    <a:pt x="9787" y="15509"/>
                    <a:pt x="9667" y="14583"/>
                    <a:pt x="9063" y="14583"/>
                  </a:cubicBezTo>
                  <a:cubicBezTo>
                    <a:pt x="9027" y="14583"/>
                    <a:pt x="8990" y="14587"/>
                    <a:pt x="8951" y="14593"/>
                  </a:cubicBezTo>
                  <a:lnTo>
                    <a:pt x="7010" y="14943"/>
                  </a:lnTo>
                  <a:cubicBezTo>
                    <a:pt x="6713" y="14978"/>
                    <a:pt x="6521" y="15258"/>
                    <a:pt x="6573" y="15555"/>
                  </a:cubicBezTo>
                  <a:lnTo>
                    <a:pt x="6923" y="17495"/>
                  </a:lnTo>
                  <a:cubicBezTo>
                    <a:pt x="6958" y="17740"/>
                    <a:pt x="7168" y="17932"/>
                    <a:pt x="7430" y="17932"/>
                  </a:cubicBezTo>
                  <a:lnTo>
                    <a:pt x="7517" y="17932"/>
                  </a:lnTo>
                  <a:cubicBezTo>
                    <a:pt x="7815" y="17880"/>
                    <a:pt x="8007" y="17618"/>
                    <a:pt x="7954" y="17320"/>
                  </a:cubicBezTo>
                  <a:lnTo>
                    <a:pt x="7849" y="16691"/>
                  </a:lnTo>
                  <a:lnTo>
                    <a:pt x="7849" y="16691"/>
                  </a:lnTo>
                  <a:cubicBezTo>
                    <a:pt x="8646" y="17133"/>
                    <a:pt x="9485" y="17335"/>
                    <a:pt x="10303" y="17335"/>
                  </a:cubicBezTo>
                  <a:cubicBezTo>
                    <a:pt x="12949" y="17335"/>
                    <a:pt x="15371" y="15220"/>
                    <a:pt x="15384" y="12268"/>
                  </a:cubicBezTo>
                  <a:lnTo>
                    <a:pt x="15926" y="12268"/>
                  </a:lnTo>
                  <a:cubicBezTo>
                    <a:pt x="15948" y="12269"/>
                    <a:pt x="15970" y="12269"/>
                    <a:pt x="15992" y="12269"/>
                  </a:cubicBezTo>
                  <a:cubicBezTo>
                    <a:pt x="17712" y="12269"/>
                    <a:pt x="19162" y="10935"/>
                    <a:pt x="19300" y="9209"/>
                  </a:cubicBezTo>
                  <a:cubicBezTo>
                    <a:pt x="19422" y="7444"/>
                    <a:pt x="18163" y="5888"/>
                    <a:pt x="16433" y="5660"/>
                  </a:cubicBezTo>
                  <a:lnTo>
                    <a:pt x="16433" y="5433"/>
                  </a:lnTo>
                  <a:cubicBezTo>
                    <a:pt x="16419" y="3116"/>
                    <a:pt x="14512" y="1409"/>
                    <a:pt x="12395" y="1409"/>
                  </a:cubicBezTo>
                  <a:cubicBezTo>
                    <a:pt x="11828" y="1409"/>
                    <a:pt x="11246" y="1531"/>
                    <a:pt x="10681" y="1797"/>
                  </a:cubicBezTo>
                  <a:cubicBezTo>
                    <a:pt x="9771" y="556"/>
                    <a:pt x="8476" y="1"/>
                    <a:pt x="7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7" name="Google Shape;297;p31"/>
          <p:cNvGrpSpPr/>
          <p:nvPr/>
        </p:nvGrpSpPr>
        <p:grpSpPr>
          <a:xfrm>
            <a:off x="524741" y="319401"/>
            <a:ext cx="1149900" cy="1149900"/>
            <a:chOff x="783766" y="1851351"/>
            <a:chExt cx="1149900" cy="1149900"/>
          </a:xfrm>
        </p:grpSpPr>
        <p:sp>
          <p:nvSpPr>
            <p:cNvPr id="298" name="Google Shape;298;p31"/>
            <p:cNvSpPr/>
            <p:nvPr/>
          </p:nvSpPr>
          <p:spPr>
            <a:xfrm>
              <a:off x="783766" y="1851351"/>
              <a:ext cx="1149900" cy="1149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9" name="Google Shape;299;p31"/>
            <p:cNvGrpSpPr/>
            <p:nvPr/>
          </p:nvGrpSpPr>
          <p:grpSpPr>
            <a:xfrm>
              <a:off x="1007976" y="2192980"/>
              <a:ext cx="701684" cy="466733"/>
              <a:chOff x="3992088" y="1299025"/>
              <a:chExt cx="486875" cy="323850"/>
            </a:xfrm>
          </p:grpSpPr>
          <p:sp>
            <p:nvSpPr>
              <p:cNvPr id="300" name="Google Shape;300;p31"/>
              <p:cNvSpPr/>
              <p:nvPr/>
            </p:nvSpPr>
            <p:spPr>
              <a:xfrm>
                <a:off x="3992088" y="1299025"/>
                <a:ext cx="486875" cy="323850"/>
              </a:xfrm>
              <a:custGeom>
                <a:avLst/>
                <a:gdLst/>
                <a:ahLst/>
                <a:cxnLst/>
                <a:rect l="l" t="t" r="r" b="b"/>
                <a:pathLst>
                  <a:path w="19475" h="12954" extrusionOk="0">
                    <a:moveTo>
                      <a:pt x="12097" y="1381"/>
                    </a:moveTo>
                    <a:cubicBezTo>
                      <a:pt x="12080" y="1416"/>
                      <a:pt x="12080" y="1451"/>
                      <a:pt x="12062" y="1469"/>
                    </a:cubicBezTo>
                    <a:cubicBezTo>
                      <a:pt x="11940" y="1836"/>
                      <a:pt x="11835" y="2203"/>
                      <a:pt x="11783" y="2570"/>
                    </a:cubicBezTo>
                    <a:lnTo>
                      <a:pt x="10751" y="2570"/>
                    </a:lnTo>
                    <a:cubicBezTo>
                      <a:pt x="11083" y="2063"/>
                      <a:pt x="11555" y="1644"/>
                      <a:pt x="12097" y="1381"/>
                    </a:cubicBezTo>
                    <a:close/>
                    <a:moveTo>
                      <a:pt x="13548" y="1049"/>
                    </a:moveTo>
                    <a:cubicBezTo>
                      <a:pt x="13601" y="1049"/>
                      <a:pt x="13828" y="1224"/>
                      <a:pt x="14055" y="1888"/>
                    </a:cubicBezTo>
                    <a:cubicBezTo>
                      <a:pt x="14143" y="2116"/>
                      <a:pt x="14195" y="2343"/>
                      <a:pt x="14247" y="2570"/>
                    </a:cubicBezTo>
                    <a:lnTo>
                      <a:pt x="12849" y="2570"/>
                    </a:lnTo>
                    <a:cubicBezTo>
                      <a:pt x="12901" y="2343"/>
                      <a:pt x="12954" y="2116"/>
                      <a:pt x="13041" y="1888"/>
                    </a:cubicBezTo>
                    <a:cubicBezTo>
                      <a:pt x="13251" y="1224"/>
                      <a:pt x="13496" y="1067"/>
                      <a:pt x="13548" y="1049"/>
                    </a:cubicBezTo>
                    <a:close/>
                    <a:moveTo>
                      <a:pt x="14999" y="1381"/>
                    </a:moveTo>
                    <a:lnTo>
                      <a:pt x="14999" y="1381"/>
                    </a:lnTo>
                    <a:cubicBezTo>
                      <a:pt x="15541" y="1661"/>
                      <a:pt x="16013" y="2063"/>
                      <a:pt x="16345" y="2570"/>
                    </a:cubicBezTo>
                    <a:lnTo>
                      <a:pt x="15314" y="2570"/>
                    </a:lnTo>
                    <a:cubicBezTo>
                      <a:pt x="15261" y="2203"/>
                      <a:pt x="15156" y="1836"/>
                      <a:pt x="15034" y="1486"/>
                    </a:cubicBezTo>
                    <a:cubicBezTo>
                      <a:pt x="15034" y="1451"/>
                      <a:pt x="15017" y="1416"/>
                      <a:pt x="14999" y="1381"/>
                    </a:cubicBezTo>
                    <a:close/>
                    <a:moveTo>
                      <a:pt x="6993" y="1049"/>
                    </a:moveTo>
                    <a:lnTo>
                      <a:pt x="6993" y="3497"/>
                    </a:lnTo>
                    <a:lnTo>
                      <a:pt x="1049" y="3497"/>
                    </a:lnTo>
                    <a:lnTo>
                      <a:pt x="1049" y="1049"/>
                    </a:lnTo>
                    <a:close/>
                    <a:moveTo>
                      <a:pt x="11643" y="3619"/>
                    </a:moveTo>
                    <a:cubicBezTo>
                      <a:pt x="11625" y="3864"/>
                      <a:pt x="11625" y="4126"/>
                      <a:pt x="11625" y="4371"/>
                    </a:cubicBezTo>
                    <a:cubicBezTo>
                      <a:pt x="11625" y="4633"/>
                      <a:pt x="11625" y="4895"/>
                      <a:pt x="11643" y="5140"/>
                    </a:cubicBezTo>
                    <a:lnTo>
                      <a:pt x="10314" y="5140"/>
                    </a:lnTo>
                    <a:cubicBezTo>
                      <a:pt x="10244" y="4895"/>
                      <a:pt x="10227" y="4633"/>
                      <a:pt x="10227" y="4371"/>
                    </a:cubicBezTo>
                    <a:cubicBezTo>
                      <a:pt x="10227" y="4126"/>
                      <a:pt x="10244" y="3864"/>
                      <a:pt x="10314" y="3619"/>
                    </a:cubicBezTo>
                    <a:close/>
                    <a:moveTo>
                      <a:pt x="14387" y="3619"/>
                    </a:moveTo>
                    <a:cubicBezTo>
                      <a:pt x="14422" y="3864"/>
                      <a:pt x="14422" y="4126"/>
                      <a:pt x="14422" y="4371"/>
                    </a:cubicBezTo>
                    <a:cubicBezTo>
                      <a:pt x="14422" y="4633"/>
                      <a:pt x="14422" y="4895"/>
                      <a:pt x="14387" y="5140"/>
                    </a:cubicBezTo>
                    <a:lnTo>
                      <a:pt x="12709" y="5140"/>
                    </a:lnTo>
                    <a:cubicBezTo>
                      <a:pt x="12692" y="4895"/>
                      <a:pt x="12674" y="4633"/>
                      <a:pt x="12674" y="4371"/>
                    </a:cubicBezTo>
                    <a:cubicBezTo>
                      <a:pt x="12674" y="4126"/>
                      <a:pt x="12674" y="3864"/>
                      <a:pt x="12709" y="3619"/>
                    </a:cubicBezTo>
                    <a:close/>
                    <a:moveTo>
                      <a:pt x="16782" y="3619"/>
                    </a:moveTo>
                    <a:cubicBezTo>
                      <a:pt x="16852" y="3864"/>
                      <a:pt x="16870" y="4126"/>
                      <a:pt x="16870" y="4371"/>
                    </a:cubicBezTo>
                    <a:cubicBezTo>
                      <a:pt x="16870" y="4633"/>
                      <a:pt x="16852" y="4895"/>
                      <a:pt x="16782" y="5140"/>
                    </a:cubicBezTo>
                    <a:lnTo>
                      <a:pt x="15454" y="5140"/>
                    </a:lnTo>
                    <a:cubicBezTo>
                      <a:pt x="15471" y="4895"/>
                      <a:pt x="15471" y="4633"/>
                      <a:pt x="15471" y="4371"/>
                    </a:cubicBezTo>
                    <a:cubicBezTo>
                      <a:pt x="15471" y="4126"/>
                      <a:pt x="15471" y="3864"/>
                      <a:pt x="15454" y="3619"/>
                    </a:cubicBezTo>
                    <a:close/>
                    <a:moveTo>
                      <a:pt x="6993" y="4545"/>
                    </a:moveTo>
                    <a:lnTo>
                      <a:pt x="6993" y="5612"/>
                    </a:lnTo>
                    <a:lnTo>
                      <a:pt x="1049" y="5612"/>
                    </a:lnTo>
                    <a:lnTo>
                      <a:pt x="1049" y="4545"/>
                    </a:lnTo>
                    <a:close/>
                    <a:moveTo>
                      <a:pt x="11783" y="6189"/>
                    </a:moveTo>
                    <a:cubicBezTo>
                      <a:pt x="11835" y="6556"/>
                      <a:pt x="11940" y="6923"/>
                      <a:pt x="12062" y="7273"/>
                    </a:cubicBezTo>
                    <a:cubicBezTo>
                      <a:pt x="12062" y="7308"/>
                      <a:pt x="12080" y="7342"/>
                      <a:pt x="12097" y="7377"/>
                    </a:cubicBezTo>
                    <a:cubicBezTo>
                      <a:pt x="11555" y="7098"/>
                      <a:pt x="11083" y="6696"/>
                      <a:pt x="10751" y="6189"/>
                    </a:cubicBezTo>
                    <a:close/>
                    <a:moveTo>
                      <a:pt x="16328" y="6189"/>
                    </a:moveTo>
                    <a:cubicBezTo>
                      <a:pt x="16013" y="6696"/>
                      <a:pt x="15541" y="7098"/>
                      <a:pt x="14999" y="7377"/>
                    </a:cubicBezTo>
                    <a:cubicBezTo>
                      <a:pt x="14999" y="7342"/>
                      <a:pt x="15017" y="7308"/>
                      <a:pt x="15034" y="7273"/>
                    </a:cubicBezTo>
                    <a:cubicBezTo>
                      <a:pt x="15156" y="6923"/>
                      <a:pt x="15261" y="6556"/>
                      <a:pt x="15314" y="6189"/>
                    </a:cubicBezTo>
                    <a:close/>
                    <a:moveTo>
                      <a:pt x="4633" y="6643"/>
                    </a:moveTo>
                    <a:lnTo>
                      <a:pt x="4790" y="7710"/>
                    </a:lnTo>
                    <a:lnTo>
                      <a:pt x="3234" y="7710"/>
                    </a:lnTo>
                    <a:lnTo>
                      <a:pt x="3409" y="6643"/>
                    </a:lnTo>
                    <a:close/>
                    <a:moveTo>
                      <a:pt x="14247" y="6189"/>
                    </a:moveTo>
                    <a:cubicBezTo>
                      <a:pt x="14195" y="6416"/>
                      <a:pt x="14143" y="6643"/>
                      <a:pt x="14055" y="6870"/>
                    </a:cubicBezTo>
                    <a:cubicBezTo>
                      <a:pt x="13828" y="7535"/>
                      <a:pt x="13601" y="7692"/>
                      <a:pt x="13548" y="7710"/>
                    </a:cubicBezTo>
                    <a:cubicBezTo>
                      <a:pt x="13496" y="7710"/>
                      <a:pt x="13268" y="7535"/>
                      <a:pt x="13041" y="6870"/>
                    </a:cubicBezTo>
                    <a:cubicBezTo>
                      <a:pt x="12954" y="6643"/>
                      <a:pt x="12901" y="6416"/>
                      <a:pt x="12849" y="6189"/>
                    </a:cubicBezTo>
                    <a:close/>
                    <a:moveTo>
                      <a:pt x="16870" y="8758"/>
                    </a:moveTo>
                    <a:lnTo>
                      <a:pt x="16870" y="11888"/>
                    </a:lnTo>
                    <a:lnTo>
                      <a:pt x="1049" y="11888"/>
                    </a:lnTo>
                    <a:lnTo>
                      <a:pt x="1049" y="8758"/>
                    </a:lnTo>
                    <a:close/>
                    <a:moveTo>
                      <a:pt x="525" y="0"/>
                    </a:moveTo>
                    <a:cubicBezTo>
                      <a:pt x="245" y="0"/>
                      <a:pt x="0" y="245"/>
                      <a:pt x="0" y="525"/>
                    </a:cubicBezTo>
                    <a:lnTo>
                      <a:pt x="0" y="6136"/>
                    </a:lnTo>
                    <a:cubicBezTo>
                      <a:pt x="0" y="6416"/>
                      <a:pt x="245" y="6661"/>
                      <a:pt x="525" y="6661"/>
                    </a:cubicBezTo>
                    <a:lnTo>
                      <a:pt x="2360" y="6661"/>
                    </a:lnTo>
                    <a:lnTo>
                      <a:pt x="2185" y="7710"/>
                    </a:lnTo>
                    <a:lnTo>
                      <a:pt x="525" y="7710"/>
                    </a:lnTo>
                    <a:cubicBezTo>
                      <a:pt x="227" y="7710"/>
                      <a:pt x="0" y="7937"/>
                      <a:pt x="0" y="8234"/>
                    </a:cubicBezTo>
                    <a:lnTo>
                      <a:pt x="0" y="12430"/>
                    </a:lnTo>
                    <a:cubicBezTo>
                      <a:pt x="0" y="12709"/>
                      <a:pt x="227" y="12954"/>
                      <a:pt x="525" y="12954"/>
                    </a:cubicBezTo>
                    <a:lnTo>
                      <a:pt x="17394" y="12954"/>
                    </a:lnTo>
                    <a:cubicBezTo>
                      <a:pt x="17691" y="12954"/>
                      <a:pt x="17919" y="12709"/>
                      <a:pt x="17919" y="12430"/>
                    </a:cubicBezTo>
                    <a:lnTo>
                      <a:pt x="17919" y="8234"/>
                    </a:lnTo>
                    <a:cubicBezTo>
                      <a:pt x="17919" y="7937"/>
                      <a:pt x="17691" y="7710"/>
                      <a:pt x="17394" y="7710"/>
                    </a:cubicBezTo>
                    <a:lnTo>
                      <a:pt x="16398" y="7710"/>
                    </a:lnTo>
                    <a:cubicBezTo>
                      <a:pt x="19474" y="5070"/>
                      <a:pt x="17604" y="18"/>
                      <a:pt x="13548" y="18"/>
                    </a:cubicBezTo>
                    <a:cubicBezTo>
                      <a:pt x="9492" y="18"/>
                      <a:pt x="7622" y="5070"/>
                      <a:pt x="10716" y="7710"/>
                    </a:cubicBezTo>
                    <a:lnTo>
                      <a:pt x="5874" y="7710"/>
                    </a:lnTo>
                    <a:lnTo>
                      <a:pt x="5699" y="6661"/>
                    </a:lnTo>
                    <a:lnTo>
                      <a:pt x="7517" y="6661"/>
                    </a:lnTo>
                    <a:cubicBezTo>
                      <a:pt x="7814" y="6661"/>
                      <a:pt x="8059" y="6416"/>
                      <a:pt x="8059" y="6136"/>
                    </a:cubicBezTo>
                    <a:lnTo>
                      <a:pt x="8059" y="525"/>
                    </a:lnTo>
                    <a:cubicBezTo>
                      <a:pt x="8042" y="245"/>
                      <a:pt x="7814" y="0"/>
                      <a:pt x="7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31"/>
              <p:cNvSpPr/>
              <p:nvPr/>
            </p:nvSpPr>
            <p:spPr>
              <a:xfrm>
                <a:off x="4040163" y="1544200"/>
                <a:ext cx="30600" cy="26150"/>
              </a:xfrm>
              <a:custGeom>
                <a:avLst/>
                <a:gdLst/>
                <a:ahLst/>
                <a:cxnLst/>
                <a:rect l="l" t="t" r="r" b="b"/>
                <a:pathLst>
                  <a:path w="1224" h="1046" extrusionOk="0">
                    <a:moveTo>
                      <a:pt x="699" y="0"/>
                    </a:moveTo>
                    <a:cubicBezTo>
                      <a:pt x="227" y="0"/>
                      <a:pt x="0" y="560"/>
                      <a:pt x="332" y="892"/>
                    </a:cubicBezTo>
                    <a:cubicBezTo>
                      <a:pt x="439" y="998"/>
                      <a:pt x="569" y="1046"/>
                      <a:pt x="696" y="1046"/>
                    </a:cubicBezTo>
                    <a:cubicBezTo>
                      <a:pt x="966" y="1046"/>
                      <a:pt x="1224" y="834"/>
                      <a:pt x="1224" y="525"/>
                    </a:cubicBezTo>
                    <a:cubicBezTo>
                      <a:pt x="1224" y="228"/>
                      <a:pt x="997" y="0"/>
                      <a:pt x="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31"/>
              <p:cNvSpPr/>
              <p:nvPr/>
            </p:nvSpPr>
            <p:spPr>
              <a:xfrm>
                <a:off x="4092588" y="1544200"/>
                <a:ext cx="30625" cy="26150"/>
              </a:xfrm>
              <a:custGeom>
                <a:avLst/>
                <a:gdLst/>
                <a:ahLst/>
                <a:cxnLst/>
                <a:rect l="l" t="t" r="r" b="b"/>
                <a:pathLst>
                  <a:path w="1225" h="1046" extrusionOk="0">
                    <a:moveTo>
                      <a:pt x="700" y="0"/>
                    </a:moveTo>
                    <a:cubicBezTo>
                      <a:pt x="228" y="0"/>
                      <a:pt x="1" y="560"/>
                      <a:pt x="333" y="892"/>
                    </a:cubicBezTo>
                    <a:cubicBezTo>
                      <a:pt x="439" y="998"/>
                      <a:pt x="569" y="1046"/>
                      <a:pt x="697" y="1046"/>
                    </a:cubicBezTo>
                    <a:cubicBezTo>
                      <a:pt x="966" y="1046"/>
                      <a:pt x="1225" y="834"/>
                      <a:pt x="1225" y="525"/>
                    </a:cubicBezTo>
                    <a:cubicBezTo>
                      <a:pt x="1225" y="228"/>
                      <a:pt x="997" y="0"/>
                      <a:pt x="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31"/>
              <p:cNvSpPr/>
              <p:nvPr/>
            </p:nvSpPr>
            <p:spPr>
              <a:xfrm>
                <a:off x="4256488" y="1544200"/>
                <a:ext cx="134625" cy="26250"/>
              </a:xfrm>
              <a:custGeom>
                <a:avLst/>
                <a:gdLst/>
                <a:ahLst/>
                <a:cxnLst/>
                <a:rect l="l" t="t" r="r" b="b"/>
                <a:pathLst>
                  <a:path w="5385" h="1050" extrusionOk="0">
                    <a:moveTo>
                      <a:pt x="525" y="0"/>
                    </a:moveTo>
                    <a:cubicBezTo>
                      <a:pt x="228" y="0"/>
                      <a:pt x="0" y="228"/>
                      <a:pt x="0" y="525"/>
                    </a:cubicBezTo>
                    <a:cubicBezTo>
                      <a:pt x="0" y="804"/>
                      <a:pt x="228" y="1049"/>
                      <a:pt x="525" y="1049"/>
                    </a:cubicBezTo>
                    <a:lnTo>
                      <a:pt x="4720" y="1049"/>
                    </a:lnTo>
                    <a:cubicBezTo>
                      <a:pt x="5385" y="997"/>
                      <a:pt x="5385" y="35"/>
                      <a:pt x="4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pic>
        <p:nvPicPr>
          <p:cNvPr id="6" name="Рисунок 5"/>
          <p:cNvPicPr>
            <a:picLocks noChangeAspect="1"/>
          </p:cNvPicPr>
          <p:nvPr/>
        </p:nvPicPr>
        <p:blipFill>
          <a:blip r:embed="rId1"/>
          <a:stretch>
            <a:fillRect/>
          </a:stretch>
        </p:blipFill>
        <p:spPr>
          <a:xfrm>
            <a:off x="1679453" y="100013"/>
            <a:ext cx="5303441" cy="4907756"/>
          </a:xfrm>
          <a:prstGeom prst="rect">
            <a:avLst/>
          </a:prstGeom>
          <a:ln>
            <a:noFill/>
          </a:ln>
          <a:effectLst>
            <a:softEdge rad="112500"/>
          </a:effectLst>
        </p:spPr>
      </p:pic>
      <p:sp>
        <p:nvSpPr>
          <p:cNvPr id="2" name="TextBox 1"/>
          <p:cNvSpPr txBox="1"/>
          <p:nvPr/>
        </p:nvSpPr>
        <p:spPr>
          <a:xfrm>
            <a:off x="2521744" y="1239143"/>
            <a:ext cx="182605" cy="307777"/>
          </a:xfrm>
          <a:prstGeom prst="rect">
            <a:avLst/>
          </a:prstGeom>
          <a:noFill/>
        </p:spPr>
        <p:txBody>
          <a:bodyPr wrap="square" rtlCol="0">
            <a:spAutoFit/>
          </a:bodyPr>
          <a:lstStyle/>
          <a:p>
            <a:r>
              <a:rPr lang="en-US" dirty="0"/>
              <a:t>B</a:t>
            </a:r>
            <a:endParaRPr lang="ru-RU" dirty="0"/>
          </a:p>
        </p:txBody>
      </p:sp>
      <p:sp>
        <p:nvSpPr>
          <p:cNvPr id="3" name="TextBox 2"/>
          <p:cNvSpPr txBox="1"/>
          <p:nvPr/>
        </p:nvSpPr>
        <p:spPr>
          <a:xfrm>
            <a:off x="2521744" y="1546921"/>
            <a:ext cx="235744" cy="307777"/>
          </a:xfrm>
          <a:prstGeom prst="rect">
            <a:avLst/>
          </a:prstGeom>
          <a:noFill/>
        </p:spPr>
        <p:txBody>
          <a:bodyPr wrap="square" rtlCol="0">
            <a:spAutoFit/>
          </a:bodyPr>
          <a:lstStyle/>
          <a:p>
            <a:r>
              <a:rPr lang="en-US" dirty="0"/>
              <a:t>E</a:t>
            </a:r>
            <a:endParaRPr lang="ru-RU" dirty="0"/>
          </a:p>
        </p:txBody>
      </p:sp>
      <p:sp>
        <p:nvSpPr>
          <p:cNvPr id="4" name="TextBox 3"/>
          <p:cNvSpPr txBox="1"/>
          <p:nvPr/>
        </p:nvSpPr>
        <p:spPr>
          <a:xfrm>
            <a:off x="2574214" y="1854698"/>
            <a:ext cx="105755" cy="307777"/>
          </a:xfrm>
          <a:prstGeom prst="rect">
            <a:avLst/>
          </a:prstGeom>
          <a:noFill/>
        </p:spPr>
        <p:txBody>
          <a:bodyPr wrap="square" rtlCol="0">
            <a:spAutoFit/>
          </a:bodyPr>
          <a:lstStyle/>
          <a:p>
            <a:r>
              <a:rPr lang="en-US" dirty="0"/>
              <a:t>G</a:t>
            </a:r>
            <a:endParaRPr lang="ru-RU" dirty="0"/>
          </a:p>
        </p:txBody>
      </p:sp>
      <p:sp>
        <p:nvSpPr>
          <p:cNvPr id="5" name="TextBox 4"/>
          <p:cNvSpPr txBox="1"/>
          <p:nvPr/>
        </p:nvSpPr>
        <p:spPr>
          <a:xfrm>
            <a:off x="2574214" y="2162476"/>
            <a:ext cx="105755" cy="307777"/>
          </a:xfrm>
          <a:prstGeom prst="rect">
            <a:avLst/>
          </a:prstGeom>
          <a:noFill/>
        </p:spPr>
        <p:txBody>
          <a:bodyPr wrap="square" rtlCol="0">
            <a:spAutoFit/>
          </a:bodyPr>
          <a:lstStyle/>
          <a:p>
            <a:r>
              <a:rPr lang="en-US" dirty="0"/>
              <a:t>F</a:t>
            </a:r>
            <a:endParaRPr lang="ru-RU" dirty="0"/>
          </a:p>
        </p:txBody>
      </p:sp>
      <p:sp>
        <p:nvSpPr>
          <p:cNvPr id="7" name="TextBox 6"/>
          <p:cNvSpPr txBox="1"/>
          <p:nvPr/>
        </p:nvSpPr>
        <p:spPr>
          <a:xfrm>
            <a:off x="4886325" y="1178719"/>
            <a:ext cx="182605" cy="307777"/>
          </a:xfrm>
          <a:prstGeom prst="rect">
            <a:avLst/>
          </a:prstGeom>
          <a:noFill/>
        </p:spPr>
        <p:txBody>
          <a:bodyPr wrap="square" rtlCol="0">
            <a:spAutoFit/>
          </a:bodyPr>
          <a:lstStyle/>
          <a:p>
            <a:r>
              <a:rPr lang="en-US" dirty="0"/>
              <a:t>D</a:t>
            </a:r>
            <a:endParaRPr lang="ru-RU" dirty="0"/>
          </a:p>
        </p:txBody>
      </p:sp>
      <p:sp>
        <p:nvSpPr>
          <p:cNvPr id="8" name="TextBox 7"/>
          <p:cNvSpPr txBox="1"/>
          <p:nvPr/>
        </p:nvSpPr>
        <p:spPr>
          <a:xfrm>
            <a:off x="4886325" y="1546921"/>
            <a:ext cx="182605" cy="307777"/>
          </a:xfrm>
          <a:prstGeom prst="rect">
            <a:avLst/>
          </a:prstGeom>
          <a:noFill/>
        </p:spPr>
        <p:txBody>
          <a:bodyPr wrap="square" rtlCol="0">
            <a:spAutoFit/>
          </a:bodyPr>
          <a:lstStyle/>
          <a:p>
            <a:r>
              <a:rPr lang="en-US" dirty="0"/>
              <a:t>A</a:t>
            </a:r>
            <a:endParaRPr lang="ru-RU" dirty="0"/>
          </a:p>
        </p:txBody>
      </p:sp>
      <p:sp>
        <p:nvSpPr>
          <p:cNvPr id="9" name="TextBox 8"/>
          <p:cNvSpPr txBox="1"/>
          <p:nvPr/>
        </p:nvSpPr>
        <p:spPr>
          <a:xfrm>
            <a:off x="4886325" y="1854698"/>
            <a:ext cx="182605" cy="307777"/>
          </a:xfrm>
          <a:prstGeom prst="rect">
            <a:avLst/>
          </a:prstGeom>
          <a:noFill/>
        </p:spPr>
        <p:txBody>
          <a:bodyPr wrap="square" rtlCol="0">
            <a:spAutoFit/>
          </a:bodyPr>
          <a:lstStyle/>
          <a:p>
            <a:r>
              <a:rPr lang="en-US" dirty="0"/>
              <a:t>C</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txBox="1">
            <a:spLocks noGrp="1"/>
          </p:cNvSpPr>
          <p:nvPr>
            <p:ph type="title"/>
          </p:nvPr>
        </p:nvSpPr>
        <p:spPr>
          <a:xfrm>
            <a:off x="714175" y="1372925"/>
            <a:ext cx="4121400" cy="6633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GB"/>
              <a:t>I</a:t>
            </a:r>
            <a:r>
              <a:rPr lang="en-GB" sz="4000"/>
              <a:t>ntroduction</a:t>
            </a:r>
            <a:endParaRPr sz="4000"/>
          </a:p>
        </p:txBody>
      </p:sp>
      <p:sp>
        <p:nvSpPr>
          <p:cNvPr id="309" name="Google Shape;309;p32"/>
          <p:cNvSpPr txBox="1">
            <a:spLocks noGrp="1"/>
          </p:cNvSpPr>
          <p:nvPr>
            <p:ph type="subTitle" idx="1"/>
          </p:nvPr>
        </p:nvSpPr>
        <p:spPr>
          <a:xfrm>
            <a:off x="714175" y="2306875"/>
            <a:ext cx="4121400" cy="14637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GB"/>
              <a:t>You can give a brief description of the topic you want to talk about here. For example, if you want to talk about Mercury, you can say that it’s the smallest planet in the entire Solar System</a:t>
            </a:r>
            <a:endParaRPr lang="en-GB"/>
          </a:p>
        </p:txBody>
      </p:sp>
      <p:cxnSp>
        <p:nvCxnSpPr>
          <p:cNvPr id="310" name="Google Shape;310;p32"/>
          <p:cNvCxnSpPr/>
          <p:nvPr/>
        </p:nvCxnSpPr>
        <p:spPr>
          <a:xfrm>
            <a:off x="2091200" y="2036225"/>
            <a:ext cx="2744400" cy="0"/>
          </a:xfrm>
          <a:prstGeom prst="straightConnector1">
            <a:avLst/>
          </a:prstGeom>
          <a:noFill/>
          <a:ln w="9525" cap="flat" cmpd="sng">
            <a:solidFill>
              <a:schemeClr val="accent1"/>
            </a:solidFill>
            <a:prstDash val="solid"/>
            <a:round/>
            <a:headEnd type="none" w="med" len="med"/>
            <a:tailEnd type="none" w="med" len="med"/>
          </a:ln>
        </p:spPr>
      </p:cxnSp>
      <p:pic>
        <p:nvPicPr>
          <p:cNvPr id="311" name="Google Shape;311;p32"/>
          <p:cNvPicPr preferRelativeResize="0"/>
          <p:nvPr/>
        </p:nvPicPr>
        <p:blipFill rotWithShape="1">
          <a:blip r:embed="rId1"/>
          <a:srcRect l="20363" r="13134"/>
          <a:stretch>
            <a:fillRect/>
          </a:stretch>
        </p:blipFill>
        <p:spPr>
          <a:xfrm>
            <a:off x="5834224" y="1273750"/>
            <a:ext cx="2595600" cy="2595900"/>
          </a:xfrm>
          <a:prstGeom prst="ellipse">
            <a:avLst/>
          </a:prstGeom>
          <a:noFill/>
          <a:ln>
            <a:noFill/>
          </a:ln>
        </p:spPr>
      </p:pic>
      <p:grpSp>
        <p:nvGrpSpPr>
          <p:cNvPr id="312" name="Google Shape;312;p32"/>
          <p:cNvGrpSpPr/>
          <p:nvPr/>
        </p:nvGrpSpPr>
        <p:grpSpPr>
          <a:xfrm rot="979531">
            <a:off x="5536109" y="2819294"/>
            <a:ext cx="1149924" cy="1149924"/>
            <a:chOff x="5676940" y="2897025"/>
            <a:chExt cx="1149900" cy="1149900"/>
          </a:xfrm>
        </p:grpSpPr>
        <p:sp>
          <p:nvSpPr>
            <p:cNvPr id="313" name="Google Shape;313;p32"/>
            <p:cNvSpPr/>
            <p:nvPr/>
          </p:nvSpPr>
          <p:spPr>
            <a:xfrm>
              <a:off x="5676940" y="2897025"/>
              <a:ext cx="1149900" cy="114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4" name="Google Shape;314;p32"/>
            <p:cNvGrpSpPr/>
            <p:nvPr/>
          </p:nvGrpSpPr>
          <p:grpSpPr>
            <a:xfrm>
              <a:off x="5974395" y="3217437"/>
              <a:ext cx="555041" cy="509539"/>
              <a:chOff x="3992088" y="3334725"/>
              <a:chExt cx="447975" cy="411250"/>
            </a:xfrm>
          </p:grpSpPr>
          <p:sp>
            <p:nvSpPr>
              <p:cNvPr id="315" name="Google Shape;315;p32"/>
              <p:cNvSpPr/>
              <p:nvPr/>
            </p:nvSpPr>
            <p:spPr>
              <a:xfrm>
                <a:off x="3992088" y="3334725"/>
                <a:ext cx="447975" cy="411250"/>
              </a:xfrm>
              <a:custGeom>
                <a:avLst/>
                <a:gdLst/>
                <a:ahLst/>
                <a:cxnLst/>
                <a:rect l="l" t="t" r="r" b="b"/>
                <a:pathLst>
                  <a:path w="17919" h="16450" extrusionOk="0">
                    <a:moveTo>
                      <a:pt x="5891" y="1049"/>
                    </a:moveTo>
                    <a:lnTo>
                      <a:pt x="7832" y="3321"/>
                    </a:lnTo>
                    <a:cubicBezTo>
                      <a:pt x="7919" y="3444"/>
                      <a:pt x="8077" y="3496"/>
                      <a:pt x="8234" y="3514"/>
                    </a:cubicBezTo>
                    <a:lnTo>
                      <a:pt x="16870" y="3514"/>
                    </a:lnTo>
                    <a:lnTo>
                      <a:pt x="16870" y="4912"/>
                    </a:lnTo>
                    <a:lnTo>
                      <a:pt x="1049" y="4912"/>
                    </a:lnTo>
                    <a:lnTo>
                      <a:pt x="1049" y="1049"/>
                    </a:lnTo>
                    <a:close/>
                    <a:moveTo>
                      <a:pt x="16870" y="5961"/>
                    </a:moveTo>
                    <a:lnTo>
                      <a:pt x="16870" y="15401"/>
                    </a:lnTo>
                    <a:lnTo>
                      <a:pt x="1049" y="15401"/>
                    </a:lnTo>
                    <a:lnTo>
                      <a:pt x="1049" y="5961"/>
                    </a:lnTo>
                    <a:close/>
                    <a:moveTo>
                      <a:pt x="525" y="0"/>
                    </a:moveTo>
                    <a:cubicBezTo>
                      <a:pt x="227" y="0"/>
                      <a:pt x="0" y="227"/>
                      <a:pt x="0" y="524"/>
                    </a:cubicBezTo>
                    <a:lnTo>
                      <a:pt x="0" y="15925"/>
                    </a:lnTo>
                    <a:cubicBezTo>
                      <a:pt x="0" y="16205"/>
                      <a:pt x="227" y="16450"/>
                      <a:pt x="525" y="16450"/>
                    </a:cubicBezTo>
                    <a:lnTo>
                      <a:pt x="17394" y="16450"/>
                    </a:lnTo>
                    <a:cubicBezTo>
                      <a:pt x="17691" y="16450"/>
                      <a:pt x="17919" y="16205"/>
                      <a:pt x="17919" y="15925"/>
                    </a:cubicBezTo>
                    <a:lnTo>
                      <a:pt x="17919" y="2972"/>
                    </a:lnTo>
                    <a:cubicBezTo>
                      <a:pt x="17919" y="2692"/>
                      <a:pt x="17691" y="2447"/>
                      <a:pt x="17394" y="2447"/>
                    </a:cubicBezTo>
                    <a:lnTo>
                      <a:pt x="8461" y="2447"/>
                    </a:lnTo>
                    <a:lnTo>
                      <a:pt x="6521" y="192"/>
                    </a:lnTo>
                    <a:cubicBezTo>
                      <a:pt x="6416" y="70"/>
                      <a:pt x="6276" y="0"/>
                      <a:pt x="6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32"/>
              <p:cNvSpPr/>
              <p:nvPr/>
            </p:nvSpPr>
            <p:spPr>
              <a:xfrm>
                <a:off x="4064188" y="3509700"/>
                <a:ext cx="286275" cy="183850"/>
              </a:xfrm>
              <a:custGeom>
                <a:avLst/>
                <a:gdLst/>
                <a:ahLst/>
                <a:cxnLst/>
                <a:rect l="l" t="t" r="r" b="b"/>
                <a:pathLst>
                  <a:path w="11451" h="7354" extrusionOk="0">
                    <a:moveTo>
                      <a:pt x="4307" y="1052"/>
                    </a:moveTo>
                    <a:cubicBezTo>
                      <a:pt x="4717" y="1052"/>
                      <a:pt x="5135" y="1206"/>
                      <a:pt x="5472" y="1549"/>
                    </a:cubicBezTo>
                    <a:cubicBezTo>
                      <a:pt x="5139" y="1936"/>
                      <a:pt x="5477" y="2425"/>
                      <a:pt x="5874" y="2425"/>
                    </a:cubicBezTo>
                    <a:cubicBezTo>
                      <a:pt x="5997" y="2425"/>
                      <a:pt x="6125" y="2378"/>
                      <a:pt x="6241" y="2266"/>
                    </a:cubicBezTo>
                    <a:cubicBezTo>
                      <a:pt x="6294" y="2196"/>
                      <a:pt x="6381" y="2144"/>
                      <a:pt x="6451" y="2091"/>
                    </a:cubicBezTo>
                    <a:lnTo>
                      <a:pt x="6469" y="2074"/>
                    </a:lnTo>
                    <a:cubicBezTo>
                      <a:pt x="6714" y="1921"/>
                      <a:pt x="6975" y="1852"/>
                      <a:pt x="7228" y="1852"/>
                    </a:cubicBezTo>
                    <a:cubicBezTo>
                      <a:pt x="8077" y="1852"/>
                      <a:pt x="8842" y="2622"/>
                      <a:pt x="8654" y="3577"/>
                    </a:cubicBezTo>
                    <a:cubicBezTo>
                      <a:pt x="8584" y="3909"/>
                      <a:pt x="8846" y="4207"/>
                      <a:pt x="9178" y="4207"/>
                    </a:cubicBezTo>
                    <a:lnTo>
                      <a:pt x="9213" y="4207"/>
                    </a:lnTo>
                    <a:cubicBezTo>
                      <a:pt x="10559" y="4276"/>
                      <a:pt x="10542" y="6252"/>
                      <a:pt x="9213" y="6304"/>
                    </a:cubicBezTo>
                    <a:lnTo>
                      <a:pt x="3130" y="6304"/>
                    </a:lnTo>
                    <a:cubicBezTo>
                      <a:pt x="2081" y="6304"/>
                      <a:pt x="1504" y="5116"/>
                      <a:pt x="2133" y="4294"/>
                    </a:cubicBezTo>
                    <a:lnTo>
                      <a:pt x="2133" y="4294"/>
                    </a:lnTo>
                    <a:cubicBezTo>
                      <a:pt x="2221" y="4399"/>
                      <a:pt x="2308" y="4504"/>
                      <a:pt x="2395" y="4591"/>
                    </a:cubicBezTo>
                    <a:cubicBezTo>
                      <a:pt x="2500" y="4696"/>
                      <a:pt x="2636" y="4748"/>
                      <a:pt x="2771" y="4748"/>
                    </a:cubicBezTo>
                    <a:cubicBezTo>
                      <a:pt x="2907" y="4748"/>
                      <a:pt x="3042" y="4696"/>
                      <a:pt x="3147" y="4591"/>
                    </a:cubicBezTo>
                    <a:cubicBezTo>
                      <a:pt x="3357" y="4399"/>
                      <a:pt x="3357" y="4067"/>
                      <a:pt x="3147" y="3857"/>
                    </a:cubicBezTo>
                    <a:cubicBezTo>
                      <a:pt x="2833" y="3542"/>
                      <a:pt x="2658" y="3123"/>
                      <a:pt x="2658" y="2703"/>
                    </a:cubicBezTo>
                    <a:cubicBezTo>
                      <a:pt x="2658" y="1703"/>
                      <a:pt x="3465" y="1052"/>
                      <a:pt x="4307" y="1052"/>
                    </a:cubicBezTo>
                    <a:close/>
                    <a:moveTo>
                      <a:pt x="4326" y="0"/>
                    </a:moveTo>
                    <a:cubicBezTo>
                      <a:pt x="2946" y="0"/>
                      <a:pt x="1609" y="1052"/>
                      <a:pt x="1609" y="2686"/>
                    </a:cubicBezTo>
                    <a:cubicBezTo>
                      <a:pt x="1609" y="2895"/>
                      <a:pt x="1626" y="3088"/>
                      <a:pt x="1679" y="3280"/>
                    </a:cubicBezTo>
                    <a:cubicBezTo>
                      <a:pt x="1" y="4644"/>
                      <a:pt x="962" y="7353"/>
                      <a:pt x="3130" y="7353"/>
                    </a:cubicBezTo>
                    <a:lnTo>
                      <a:pt x="9231" y="7353"/>
                    </a:lnTo>
                    <a:cubicBezTo>
                      <a:pt x="10280" y="7353"/>
                      <a:pt x="11171" y="6566"/>
                      <a:pt x="11311" y="5518"/>
                    </a:cubicBezTo>
                    <a:cubicBezTo>
                      <a:pt x="11451" y="4469"/>
                      <a:pt x="10769" y="3490"/>
                      <a:pt x="9755" y="3228"/>
                    </a:cubicBezTo>
                    <a:cubicBezTo>
                      <a:pt x="9712" y="1817"/>
                      <a:pt x="8554" y="789"/>
                      <a:pt x="7256" y="789"/>
                    </a:cubicBezTo>
                    <a:cubicBezTo>
                      <a:pt x="6962" y="789"/>
                      <a:pt x="6661" y="842"/>
                      <a:pt x="6364" y="955"/>
                    </a:cubicBezTo>
                    <a:cubicBezTo>
                      <a:pt x="5801" y="295"/>
                      <a:pt x="5057" y="0"/>
                      <a:pt x="4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17" name="Google Shape;317;p32"/>
          <p:cNvSpPr txBox="1">
            <a:spLocks noGrp="1"/>
          </p:cNvSpPr>
          <p:nvPr>
            <p:ph type="subTitle" idx="1"/>
          </p:nvPr>
        </p:nvSpPr>
        <p:spPr>
          <a:xfrm rot="-542917">
            <a:off x="6059453" y="3709109"/>
            <a:ext cx="1857921" cy="438364"/>
          </a:xfrm>
          <a:prstGeom prst="rect">
            <a:avLst/>
          </a:prstGeom>
          <a:solidFill>
            <a:schemeClr val="dk1"/>
          </a:solidFill>
        </p:spPr>
        <p:txBody>
          <a:bodyPr spcFirstLastPara="1" wrap="square" lIns="91425" tIns="91425" rIns="91425" bIns="91425" anchor="ctr" anchorCtr="0">
            <a:noAutofit/>
          </a:bodyPr>
          <a:lstStyle/>
          <a:p>
            <a:pPr marL="0" lvl="0" indent="0" algn="ctr" rtl="0">
              <a:spcBef>
                <a:spcPts val="0"/>
              </a:spcBef>
              <a:spcAft>
                <a:spcPts val="0"/>
              </a:spcAft>
              <a:buNone/>
            </a:pPr>
            <a:r>
              <a:rPr lang="en-GB" sz="1900">
                <a:solidFill>
                  <a:schemeClr val="accent2"/>
                </a:solidFill>
                <a:latin typeface="Jost SemiBold"/>
                <a:ea typeface="Jost SemiBold"/>
                <a:cs typeface="Jost SemiBold"/>
                <a:sym typeface="Jost SemiBold"/>
              </a:rPr>
              <a:t>Workshop</a:t>
            </a:r>
            <a:endParaRPr sz="1900">
              <a:solidFill>
                <a:schemeClr val="accent2"/>
              </a:solidFill>
              <a:latin typeface="Jost SemiBold"/>
              <a:ea typeface="Jost SemiBold"/>
              <a:cs typeface="Jost SemiBold"/>
              <a:sym typeface="Jost SemiBold"/>
            </a:endParaRPr>
          </a:p>
        </p:txBody>
      </p:sp>
      <p:pic>
        <p:nvPicPr>
          <p:cNvPr id="3" name="Рисунок 2"/>
          <p:cNvPicPr>
            <a:picLocks noChangeAspect="1"/>
          </p:cNvPicPr>
          <p:nvPr/>
        </p:nvPicPr>
        <p:blipFill>
          <a:blip r:embed="rId2"/>
          <a:stretch>
            <a:fillRect/>
          </a:stretch>
        </p:blipFill>
        <p:spPr>
          <a:xfrm>
            <a:off x="314325" y="278606"/>
            <a:ext cx="4969214" cy="4593432"/>
          </a:xfrm>
          <a:prstGeom prst="rect">
            <a:avLst/>
          </a:prstGeom>
          <a:ln>
            <a:noFill/>
          </a:ln>
          <a:effectLst>
            <a:softEdge rad="112500"/>
          </a:effectLst>
        </p:spPr>
      </p:pic>
      <p:sp>
        <p:nvSpPr>
          <p:cNvPr id="2" name="TextBox 1"/>
          <p:cNvSpPr txBox="1"/>
          <p:nvPr/>
        </p:nvSpPr>
        <p:spPr>
          <a:xfrm>
            <a:off x="1493044" y="2221706"/>
            <a:ext cx="1364455" cy="307777"/>
          </a:xfrm>
          <a:prstGeom prst="rect">
            <a:avLst/>
          </a:prstGeom>
          <a:noFill/>
        </p:spPr>
        <p:txBody>
          <a:bodyPr wrap="square" rtlCol="0">
            <a:spAutoFit/>
          </a:bodyPr>
          <a:lstStyle/>
          <a:p>
            <a:r>
              <a:rPr lang="en-US" dirty="0"/>
              <a:t>pay as you go</a:t>
            </a:r>
            <a:endParaRPr lang="ru-RU" dirty="0"/>
          </a:p>
        </p:txBody>
      </p:sp>
      <p:sp>
        <p:nvSpPr>
          <p:cNvPr id="4" name="TextBox 3"/>
          <p:cNvSpPr txBox="1"/>
          <p:nvPr/>
        </p:nvSpPr>
        <p:spPr>
          <a:xfrm>
            <a:off x="1593056" y="2778919"/>
            <a:ext cx="785813" cy="307777"/>
          </a:xfrm>
          <a:prstGeom prst="rect">
            <a:avLst/>
          </a:prstGeom>
          <a:noFill/>
        </p:spPr>
        <p:txBody>
          <a:bodyPr wrap="square" rtlCol="0">
            <a:spAutoFit/>
          </a:bodyPr>
          <a:lstStyle/>
          <a:p>
            <a:r>
              <a:rPr lang="en-US" dirty="0"/>
              <a:t>CDN</a:t>
            </a:r>
            <a:endParaRPr lang="ru-RU" dirty="0"/>
          </a:p>
        </p:txBody>
      </p:sp>
      <p:sp>
        <p:nvSpPr>
          <p:cNvPr id="5" name="TextBox 4"/>
          <p:cNvSpPr txBox="1"/>
          <p:nvPr/>
        </p:nvSpPr>
        <p:spPr>
          <a:xfrm>
            <a:off x="3257750" y="3007519"/>
            <a:ext cx="942774" cy="307777"/>
          </a:xfrm>
          <a:prstGeom prst="rect">
            <a:avLst/>
          </a:prstGeom>
          <a:noFill/>
        </p:spPr>
        <p:txBody>
          <a:bodyPr wrap="square" rtlCol="0">
            <a:spAutoFit/>
          </a:bodyPr>
          <a:lstStyle/>
          <a:p>
            <a:r>
              <a:rPr lang="en-US" dirty="0"/>
              <a:t>elasticity</a:t>
            </a:r>
            <a:endParaRPr lang="ru-RU" dirty="0"/>
          </a:p>
        </p:txBody>
      </p:sp>
      <p:sp>
        <p:nvSpPr>
          <p:cNvPr id="6" name="TextBox 5"/>
          <p:cNvSpPr txBox="1"/>
          <p:nvPr/>
        </p:nvSpPr>
        <p:spPr>
          <a:xfrm>
            <a:off x="1328738" y="3565736"/>
            <a:ext cx="650081" cy="307777"/>
          </a:xfrm>
          <a:prstGeom prst="rect">
            <a:avLst/>
          </a:prstGeom>
          <a:noFill/>
        </p:spPr>
        <p:txBody>
          <a:bodyPr wrap="square" rtlCol="0">
            <a:spAutoFit/>
          </a:bodyPr>
          <a:lstStyle/>
          <a:p>
            <a:r>
              <a:rPr lang="en-US" dirty="0"/>
              <a:t>SaaS</a:t>
            </a:r>
            <a:endParaRPr lang="ru-RU" dirty="0"/>
          </a:p>
        </p:txBody>
      </p:sp>
      <p:sp>
        <p:nvSpPr>
          <p:cNvPr id="7" name="TextBox 6"/>
          <p:cNvSpPr txBox="1"/>
          <p:nvPr/>
        </p:nvSpPr>
        <p:spPr>
          <a:xfrm>
            <a:off x="2687939" y="4107655"/>
            <a:ext cx="1155399" cy="307777"/>
          </a:xfrm>
          <a:prstGeom prst="rect">
            <a:avLst/>
          </a:prstGeom>
          <a:noFill/>
        </p:spPr>
        <p:txBody>
          <a:bodyPr wrap="square" rtlCol="0">
            <a:spAutoFit/>
          </a:bodyPr>
          <a:lstStyle/>
          <a:p>
            <a:r>
              <a:rPr lang="en-US" dirty="0"/>
              <a:t>deployment</a:t>
            </a:r>
            <a:endParaRPr lang="ru-RU"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3"/>
          <p:cNvSpPr txBox="1">
            <a:spLocks noGrp="1"/>
          </p:cNvSpPr>
          <p:nvPr>
            <p:ph type="title"/>
          </p:nvPr>
        </p:nvSpPr>
        <p:spPr>
          <a:xfrm>
            <a:off x="730825" y="535650"/>
            <a:ext cx="7682400" cy="467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a:t>Concepts</a:t>
            </a:r>
            <a:endParaRPr lang="en-GB"/>
          </a:p>
        </p:txBody>
      </p:sp>
      <p:sp>
        <p:nvSpPr>
          <p:cNvPr id="323" name="Google Shape;323;p33"/>
          <p:cNvSpPr txBox="1">
            <a:spLocks noGrp="1"/>
          </p:cNvSpPr>
          <p:nvPr>
            <p:ph type="subTitle" idx="1"/>
          </p:nvPr>
        </p:nvSpPr>
        <p:spPr>
          <a:xfrm>
            <a:off x="1732483" y="2104650"/>
            <a:ext cx="2615100" cy="46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Mercury is the closest planet to the Sun</a:t>
            </a:r>
            <a:endParaRPr lang="en-GB"/>
          </a:p>
        </p:txBody>
      </p:sp>
      <p:sp>
        <p:nvSpPr>
          <p:cNvPr id="324" name="Google Shape;324;p33"/>
          <p:cNvSpPr txBox="1">
            <a:spLocks noGrp="1"/>
          </p:cNvSpPr>
          <p:nvPr>
            <p:ph type="subTitle" idx="2"/>
          </p:nvPr>
        </p:nvSpPr>
        <p:spPr>
          <a:xfrm>
            <a:off x="1732483" y="1713300"/>
            <a:ext cx="2615100" cy="343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Mercury</a:t>
            </a:r>
            <a:endParaRPr lang="en-GB"/>
          </a:p>
        </p:txBody>
      </p:sp>
      <p:cxnSp>
        <p:nvCxnSpPr>
          <p:cNvPr id="325" name="Google Shape;325;p33"/>
          <p:cNvCxnSpPr/>
          <p:nvPr/>
        </p:nvCxnSpPr>
        <p:spPr>
          <a:xfrm>
            <a:off x="3141450" y="1033750"/>
            <a:ext cx="2861100" cy="0"/>
          </a:xfrm>
          <a:prstGeom prst="straightConnector1">
            <a:avLst/>
          </a:prstGeom>
          <a:noFill/>
          <a:ln w="9525" cap="flat" cmpd="sng">
            <a:solidFill>
              <a:schemeClr val="accent1"/>
            </a:solidFill>
            <a:prstDash val="solid"/>
            <a:round/>
            <a:headEnd type="none" w="med" len="med"/>
            <a:tailEnd type="none" w="med" len="med"/>
          </a:ln>
        </p:spPr>
      </p:cxnSp>
      <p:sp>
        <p:nvSpPr>
          <p:cNvPr id="326" name="Google Shape;326;p33"/>
          <p:cNvSpPr/>
          <p:nvPr/>
        </p:nvSpPr>
        <p:spPr>
          <a:xfrm>
            <a:off x="714175" y="1753925"/>
            <a:ext cx="804300" cy="804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7" name="Google Shape;327;p33"/>
          <p:cNvGrpSpPr/>
          <p:nvPr/>
        </p:nvGrpSpPr>
        <p:grpSpPr>
          <a:xfrm>
            <a:off x="915725" y="1970144"/>
            <a:ext cx="401201" cy="371109"/>
            <a:chOff x="1731313" y="4010900"/>
            <a:chExt cx="484250" cy="447875"/>
          </a:xfrm>
        </p:grpSpPr>
        <p:sp>
          <p:nvSpPr>
            <p:cNvPr id="328" name="Google Shape;328;p33"/>
            <p:cNvSpPr/>
            <p:nvPr/>
          </p:nvSpPr>
          <p:spPr>
            <a:xfrm>
              <a:off x="1912913" y="4272750"/>
              <a:ext cx="148575" cy="100800"/>
            </a:xfrm>
            <a:custGeom>
              <a:avLst/>
              <a:gdLst/>
              <a:ahLst/>
              <a:cxnLst/>
              <a:rect l="l" t="t" r="r" b="b"/>
              <a:pathLst>
                <a:path w="5943" h="4032" extrusionOk="0">
                  <a:moveTo>
                    <a:pt x="5199" y="0"/>
                  </a:moveTo>
                  <a:cubicBezTo>
                    <a:pt x="5076" y="0"/>
                    <a:pt x="4948" y="50"/>
                    <a:pt x="4833" y="169"/>
                  </a:cubicBezTo>
                  <a:lnTo>
                    <a:pt x="2229" y="2756"/>
                  </a:lnTo>
                  <a:lnTo>
                    <a:pt x="1110" y="1655"/>
                  </a:lnTo>
                  <a:cubicBezTo>
                    <a:pt x="995" y="1536"/>
                    <a:pt x="867" y="1486"/>
                    <a:pt x="744" y="1486"/>
                  </a:cubicBezTo>
                  <a:cubicBezTo>
                    <a:pt x="343" y="1486"/>
                    <a:pt x="1" y="2014"/>
                    <a:pt x="375" y="2389"/>
                  </a:cubicBezTo>
                  <a:lnTo>
                    <a:pt x="1861" y="3875"/>
                  </a:lnTo>
                  <a:cubicBezTo>
                    <a:pt x="1966" y="3980"/>
                    <a:pt x="2097" y="4032"/>
                    <a:pt x="2229" y="4032"/>
                  </a:cubicBezTo>
                  <a:cubicBezTo>
                    <a:pt x="2360" y="4032"/>
                    <a:pt x="2491" y="3980"/>
                    <a:pt x="2596" y="3875"/>
                  </a:cubicBezTo>
                  <a:lnTo>
                    <a:pt x="5567" y="903"/>
                  </a:lnTo>
                  <a:cubicBezTo>
                    <a:pt x="5942" y="528"/>
                    <a:pt x="5600" y="0"/>
                    <a:pt x="5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33"/>
            <p:cNvSpPr/>
            <p:nvPr/>
          </p:nvSpPr>
          <p:spPr>
            <a:xfrm>
              <a:off x="1731313" y="4010900"/>
              <a:ext cx="484250" cy="447875"/>
            </a:xfrm>
            <a:custGeom>
              <a:avLst/>
              <a:gdLst/>
              <a:ahLst/>
              <a:cxnLst/>
              <a:rect l="l" t="t" r="r" b="b"/>
              <a:pathLst>
                <a:path w="19370" h="17915" extrusionOk="0">
                  <a:moveTo>
                    <a:pt x="7115" y="1038"/>
                  </a:moveTo>
                  <a:cubicBezTo>
                    <a:pt x="8070" y="1038"/>
                    <a:pt x="9039" y="1445"/>
                    <a:pt x="9737" y="2357"/>
                  </a:cubicBezTo>
                  <a:cubicBezTo>
                    <a:pt x="9650" y="2426"/>
                    <a:pt x="9562" y="2496"/>
                    <a:pt x="9493" y="2566"/>
                  </a:cubicBezTo>
                  <a:cubicBezTo>
                    <a:pt x="9101" y="2957"/>
                    <a:pt x="9460" y="3494"/>
                    <a:pt x="9876" y="3494"/>
                  </a:cubicBezTo>
                  <a:cubicBezTo>
                    <a:pt x="10000" y="3494"/>
                    <a:pt x="10128" y="3447"/>
                    <a:pt x="10244" y="3335"/>
                  </a:cubicBezTo>
                  <a:cubicBezTo>
                    <a:pt x="10384" y="3178"/>
                    <a:pt x="10541" y="3038"/>
                    <a:pt x="10734" y="2933"/>
                  </a:cubicBezTo>
                  <a:cubicBezTo>
                    <a:pt x="11246" y="2598"/>
                    <a:pt x="11801" y="2446"/>
                    <a:pt x="12341" y="2446"/>
                  </a:cubicBezTo>
                  <a:cubicBezTo>
                    <a:pt x="13885" y="2446"/>
                    <a:pt x="15314" y="3685"/>
                    <a:pt x="15314" y="5433"/>
                  </a:cubicBezTo>
                  <a:cubicBezTo>
                    <a:pt x="15314" y="5626"/>
                    <a:pt x="15296" y="5835"/>
                    <a:pt x="15261" y="6028"/>
                  </a:cubicBezTo>
                  <a:cubicBezTo>
                    <a:pt x="15191" y="6360"/>
                    <a:pt x="15454" y="6657"/>
                    <a:pt x="15786" y="6657"/>
                  </a:cubicBezTo>
                  <a:lnTo>
                    <a:pt x="15838" y="6657"/>
                  </a:lnTo>
                  <a:cubicBezTo>
                    <a:pt x="17097" y="6657"/>
                    <a:pt x="18128" y="7671"/>
                    <a:pt x="18128" y="8929"/>
                  </a:cubicBezTo>
                  <a:cubicBezTo>
                    <a:pt x="18128" y="10188"/>
                    <a:pt x="17097" y="11202"/>
                    <a:pt x="15838" y="11202"/>
                  </a:cubicBezTo>
                  <a:lnTo>
                    <a:pt x="15506" y="11202"/>
                  </a:lnTo>
                  <a:cubicBezTo>
                    <a:pt x="14912" y="8772"/>
                    <a:pt x="12727" y="7059"/>
                    <a:pt x="10244" y="7059"/>
                  </a:cubicBezTo>
                  <a:cubicBezTo>
                    <a:pt x="7744" y="7059"/>
                    <a:pt x="5559" y="8772"/>
                    <a:pt x="4965" y="11202"/>
                  </a:cubicBezTo>
                  <a:cubicBezTo>
                    <a:pt x="2517" y="11185"/>
                    <a:pt x="1416" y="8125"/>
                    <a:pt x="3304" y="6552"/>
                  </a:cubicBezTo>
                  <a:lnTo>
                    <a:pt x="3304" y="6552"/>
                  </a:lnTo>
                  <a:cubicBezTo>
                    <a:pt x="3496" y="6884"/>
                    <a:pt x="3724" y="7199"/>
                    <a:pt x="3986" y="7461"/>
                  </a:cubicBezTo>
                  <a:cubicBezTo>
                    <a:pt x="4104" y="7575"/>
                    <a:pt x="4234" y="7622"/>
                    <a:pt x="4358" y="7622"/>
                  </a:cubicBezTo>
                  <a:cubicBezTo>
                    <a:pt x="4768" y="7622"/>
                    <a:pt x="5113" y="7103"/>
                    <a:pt x="4738" y="6727"/>
                  </a:cubicBezTo>
                  <a:cubicBezTo>
                    <a:pt x="4423" y="6395"/>
                    <a:pt x="4161" y="6010"/>
                    <a:pt x="4003" y="5591"/>
                  </a:cubicBezTo>
                  <a:cubicBezTo>
                    <a:pt x="3846" y="5206"/>
                    <a:pt x="3759" y="4786"/>
                    <a:pt x="3759" y="4367"/>
                  </a:cubicBezTo>
                  <a:cubicBezTo>
                    <a:pt x="3759" y="2329"/>
                    <a:pt x="5415" y="1038"/>
                    <a:pt x="7115" y="1038"/>
                  </a:cubicBezTo>
                  <a:close/>
                  <a:moveTo>
                    <a:pt x="10206" y="8126"/>
                  </a:moveTo>
                  <a:cubicBezTo>
                    <a:pt x="12454" y="8126"/>
                    <a:pt x="14615" y="9875"/>
                    <a:pt x="14615" y="12513"/>
                  </a:cubicBezTo>
                  <a:cubicBezTo>
                    <a:pt x="14615" y="14926"/>
                    <a:pt x="12657" y="16883"/>
                    <a:pt x="10244" y="16883"/>
                  </a:cubicBezTo>
                  <a:cubicBezTo>
                    <a:pt x="6346" y="16883"/>
                    <a:pt x="4388" y="12163"/>
                    <a:pt x="7150" y="9419"/>
                  </a:cubicBezTo>
                  <a:cubicBezTo>
                    <a:pt x="8038" y="8526"/>
                    <a:pt x="9132" y="8126"/>
                    <a:pt x="10206" y="8126"/>
                  </a:cubicBezTo>
                  <a:close/>
                  <a:moveTo>
                    <a:pt x="7127" y="1"/>
                  </a:moveTo>
                  <a:cubicBezTo>
                    <a:pt x="4894" y="1"/>
                    <a:pt x="2710" y="1694"/>
                    <a:pt x="2710" y="4384"/>
                  </a:cubicBezTo>
                  <a:cubicBezTo>
                    <a:pt x="2710" y="4786"/>
                    <a:pt x="2762" y="5188"/>
                    <a:pt x="2885" y="5573"/>
                  </a:cubicBezTo>
                  <a:cubicBezTo>
                    <a:pt x="0" y="7583"/>
                    <a:pt x="1311" y="12094"/>
                    <a:pt x="4808" y="12251"/>
                  </a:cubicBezTo>
                  <a:lnTo>
                    <a:pt x="4808" y="12496"/>
                  </a:lnTo>
                  <a:cubicBezTo>
                    <a:pt x="4808" y="15502"/>
                    <a:pt x="7237" y="17915"/>
                    <a:pt x="10244" y="17915"/>
                  </a:cubicBezTo>
                  <a:cubicBezTo>
                    <a:pt x="13234" y="17915"/>
                    <a:pt x="15663" y="15502"/>
                    <a:pt x="15663" y="12496"/>
                  </a:cubicBezTo>
                  <a:lnTo>
                    <a:pt x="15663" y="12251"/>
                  </a:lnTo>
                  <a:lnTo>
                    <a:pt x="15838" y="12251"/>
                  </a:lnTo>
                  <a:cubicBezTo>
                    <a:pt x="15872" y="12252"/>
                    <a:pt x="15905" y="12252"/>
                    <a:pt x="15939" y="12252"/>
                  </a:cubicBezTo>
                  <a:cubicBezTo>
                    <a:pt x="17677" y="12252"/>
                    <a:pt x="19110" y="10924"/>
                    <a:pt x="19247" y="9192"/>
                  </a:cubicBezTo>
                  <a:cubicBezTo>
                    <a:pt x="19369" y="7426"/>
                    <a:pt x="18111" y="5870"/>
                    <a:pt x="16363" y="5643"/>
                  </a:cubicBezTo>
                  <a:lnTo>
                    <a:pt x="16363" y="5416"/>
                  </a:lnTo>
                  <a:cubicBezTo>
                    <a:pt x="16349" y="3091"/>
                    <a:pt x="14441" y="1405"/>
                    <a:pt x="12334" y="1405"/>
                  </a:cubicBezTo>
                  <a:cubicBezTo>
                    <a:pt x="11763" y="1405"/>
                    <a:pt x="11178" y="1529"/>
                    <a:pt x="10611" y="1797"/>
                  </a:cubicBezTo>
                  <a:cubicBezTo>
                    <a:pt x="9701" y="556"/>
                    <a:pt x="8406" y="1"/>
                    <a:pt x="7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0" name="Google Shape;330;p33"/>
          <p:cNvSpPr txBox="1">
            <a:spLocks noGrp="1"/>
          </p:cNvSpPr>
          <p:nvPr>
            <p:ph type="subTitle" idx="3"/>
          </p:nvPr>
        </p:nvSpPr>
        <p:spPr>
          <a:xfrm>
            <a:off x="1732483" y="3416300"/>
            <a:ext cx="2615100" cy="46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Venus is the second planet from the Sun</a:t>
            </a:r>
            <a:endParaRPr lang="en-GB"/>
          </a:p>
        </p:txBody>
      </p:sp>
      <p:sp>
        <p:nvSpPr>
          <p:cNvPr id="331" name="Google Shape;331;p33"/>
          <p:cNvSpPr txBox="1">
            <a:spLocks noGrp="1"/>
          </p:cNvSpPr>
          <p:nvPr>
            <p:ph type="subTitle" idx="4"/>
          </p:nvPr>
        </p:nvSpPr>
        <p:spPr>
          <a:xfrm>
            <a:off x="1732483" y="3024950"/>
            <a:ext cx="2615100" cy="343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Venus</a:t>
            </a:r>
            <a:endParaRPr lang="en-GB"/>
          </a:p>
        </p:txBody>
      </p:sp>
      <p:sp>
        <p:nvSpPr>
          <p:cNvPr id="332" name="Google Shape;332;p33"/>
          <p:cNvSpPr txBox="1">
            <a:spLocks noGrp="1"/>
          </p:cNvSpPr>
          <p:nvPr>
            <p:ph type="subTitle" idx="5"/>
          </p:nvPr>
        </p:nvSpPr>
        <p:spPr>
          <a:xfrm>
            <a:off x="5813024" y="2104650"/>
            <a:ext cx="2615100" cy="46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Earth is the third planet from the Sun</a:t>
            </a:r>
            <a:endParaRPr lang="en-GB"/>
          </a:p>
        </p:txBody>
      </p:sp>
      <p:sp>
        <p:nvSpPr>
          <p:cNvPr id="333" name="Google Shape;333;p33"/>
          <p:cNvSpPr txBox="1">
            <a:spLocks noGrp="1"/>
          </p:cNvSpPr>
          <p:nvPr>
            <p:ph type="subTitle" idx="6"/>
          </p:nvPr>
        </p:nvSpPr>
        <p:spPr>
          <a:xfrm>
            <a:off x="5813024" y="1713300"/>
            <a:ext cx="2615100" cy="343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Earth</a:t>
            </a:r>
            <a:endParaRPr lang="en-GB"/>
          </a:p>
        </p:txBody>
      </p:sp>
      <p:sp>
        <p:nvSpPr>
          <p:cNvPr id="334" name="Google Shape;334;p33"/>
          <p:cNvSpPr txBox="1">
            <a:spLocks noGrp="1"/>
          </p:cNvSpPr>
          <p:nvPr>
            <p:ph type="subTitle" idx="7"/>
          </p:nvPr>
        </p:nvSpPr>
        <p:spPr>
          <a:xfrm>
            <a:off x="5813024" y="3416300"/>
            <a:ext cx="2615100" cy="46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Despite being red, Mars is actually a cold place</a:t>
            </a:r>
            <a:endParaRPr lang="en-GB"/>
          </a:p>
        </p:txBody>
      </p:sp>
      <p:sp>
        <p:nvSpPr>
          <p:cNvPr id="335" name="Google Shape;335;p33"/>
          <p:cNvSpPr txBox="1">
            <a:spLocks noGrp="1"/>
          </p:cNvSpPr>
          <p:nvPr>
            <p:ph type="subTitle" idx="8"/>
          </p:nvPr>
        </p:nvSpPr>
        <p:spPr>
          <a:xfrm>
            <a:off x="5813024" y="3024950"/>
            <a:ext cx="2615100" cy="343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Mars</a:t>
            </a:r>
            <a:endParaRPr lang="en-GB"/>
          </a:p>
        </p:txBody>
      </p:sp>
      <p:sp>
        <p:nvSpPr>
          <p:cNvPr id="336" name="Google Shape;336;p33"/>
          <p:cNvSpPr/>
          <p:nvPr/>
        </p:nvSpPr>
        <p:spPr>
          <a:xfrm>
            <a:off x="714175" y="3065950"/>
            <a:ext cx="804300" cy="804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33"/>
          <p:cNvSpPr/>
          <p:nvPr/>
        </p:nvSpPr>
        <p:spPr>
          <a:xfrm>
            <a:off x="4791447" y="1753925"/>
            <a:ext cx="804300" cy="804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33"/>
          <p:cNvSpPr/>
          <p:nvPr/>
        </p:nvSpPr>
        <p:spPr>
          <a:xfrm>
            <a:off x="4791447" y="3065950"/>
            <a:ext cx="804300" cy="804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9" name="Google Shape;339;p33"/>
          <p:cNvGrpSpPr/>
          <p:nvPr/>
        </p:nvGrpSpPr>
        <p:grpSpPr>
          <a:xfrm>
            <a:off x="4992993" y="1970435"/>
            <a:ext cx="401207" cy="371282"/>
            <a:chOff x="2472213" y="4010475"/>
            <a:chExt cx="484550" cy="448300"/>
          </a:xfrm>
        </p:grpSpPr>
        <p:sp>
          <p:nvSpPr>
            <p:cNvPr id="340" name="Google Shape;340;p33"/>
            <p:cNvSpPr/>
            <p:nvPr/>
          </p:nvSpPr>
          <p:spPr>
            <a:xfrm>
              <a:off x="2472213" y="4010475"/>
              <a:ext cx="484550" cy="448300"/>
            </a:xfrm>
            <a:custGeom>
              <a:avLst/>
              <a:gdLst/>
              <a:ahLst/>
              <a:cxnLst/>
              <a:rect l="l" t="t" r="r" b="b"/>
              <a:pathLst>
                <a:path w="19382" h="17932" extrusionOk="0">
                  <a:moveTo>
                    <a:pt x="9802" y="8125"/>
                  </a:moveTo>
                  <a:lnTo>
                    <a:pt x="9802" y="8999"/>
                  </a:lnTo>
                  <a:cubicBezTo>
                    <a:pt x="9785" y="9296"/>
                    <a:pt x="10029" y="9523"/>
                    <a:pt x="10326" y="9523"/>
                  </a:cubicBezTo>
                  <a:lnTo>
                    <a:pt x="10326" y="9541"/>
                  </a:lnTo>
                  <a:cubicBezTo>
                    <a:pt x="10606" y="9541"/>
                    <a:pt x="10851" y="9296"/>
                    <a:pt x="10833" y="9016"/>
                  </a:cubicBezTo>
                  <a:lnTo>
                    <a:pt x="10833" y="8142"/>
                  </a:lnTo>
                  <a:lnTo>
                    <a:pt x="11900" y="8142"/>
                  </a:lnTo>
                  <a:lnTo>
                    <a:pt x="11900" y="10590"/>
                  </a:lnTo>
                  <a:lnTo>
                    <a:pt x="8736" y="10590"/>
                  </a:lnTo>
                  <a:lnTo>
                    <a:pt x="8736" y="8125"/>
                  </a:lnTo>
                  <a:close/>
                  <a:moveTo>
                    <a:pt x="7198" y="1055"/>
                  </a:moveTo>
                  <a:cubicBezTo>
                    <a:pt x="8153" y="1055"/>
                    <a:pt x="9122" y="1462"/>
                    <a:pt x="9820" y="2374"/>
                  </a:cubicBezTo>
                  <a:cubicBezTo>
                    <a:pt x="9732" y="2443"/>
                    <a:pt x="9645" y="2513"/>
                    <a:pt x="9575" y="2583"/>
                  </a:cubicBezTo>
                  <a:cubicBezTo>
                    <a:pt x="9184" y="2974"/>
                    <a:pt x="9542" y="3511"/>
                    <a:pt x="9959" y="3511"/>
                  </a:cubicBezTo>
                  <a:cubicBezTo>
                    <a:pt x="10082" y="3511"/>
                    <a:pt x="10211" y="3464"/>
                    <a:pt x="10326" y="3352"/>
                  </a:cubicBezTo>
                  <a:cubicBezTo>
                    <a:pt x="10466" y="3195"/>
                    <a:pt x="10624" y="3055"/>
                    <a:pt x="10816" y="2950"/>
                  </a:cubicBezTo>
                  <a:cubicBezTo>
                    <a:pt x="11328" y="2615"/>
                    <a:pt x="11883" y="2463"/>
                    <a:pt x="12424" y="2463"/>
                  </a:cubicBezTo>
                  <a:cubicBezTo>
                    <a:pt x="13967" y="2463"/>
                    <a:pt x="15396" y="3702"/>
                    <a:pt x="15396" y="5450"/>
                  </a:cubicBezTo>
                  <a:cubicBezTo>
                    <a:pt x="15396" y="5643"/>
                    <a:pt x="15379" y="5852"/>
                    <a:pt x="15344" y="6045"/>
                  </a:cubicBezTo>
                  <a:cubicBezTo>
                    <a:pt x="15279" y="6370"/>
                    <a:pt x="15531" y="6679"/>
                    <a:pt x="15861" y="6679"/>
                  </a:cubicBezTo>
                  <a:cubicBezTo>
                    <a:pt x="15887" y="6679"/>
                    <a:pt x="15912" y="6678"/>
                    <a:pt x="15938" y="6674"/>
                  </a:cubicBezTo>
                  <a:cubicBezTo>
                    <a:pt x="17179" y="6674"/>
                    <a:pt x="18211" y="7688"/>
                    <a:pt x="18211" y="8946"/>
                  </a:cubicBezTo>
                  <a:cubicBezTo>
                    <a:pt x="18211" y="10205"/>
                    <a:pt x="17179" y="11219"/>
                    <a:pt x="15938" y="11219"/>
                  </a:cubicBezTo>
                  <a:lnTo>
                    <a:pt x="15046" y="11219"/>
                  </a:lnTo>
                  <a:lnTo>
                    <a:pt x="15046" y="9698"/>
                  </a:lnTo>
                  <a:cubicBezTo>
                    <a:pt x="15046" y="9558"/>
                    <a:pt x="14994" y="9436"/>
                    <a:pt x="14889" y="9331"/>
                  </a:cubicBezTo>
                  <a:lnTo>
                    <a:pt x="12791" y="7233"/>
                  </a:lnTo>
                  <a:cubicBezTo>
                    <a:pt x="12686" y="7128"/>
                    <a:pt x="12564" y="7076"/>
                    <a:pt x="12424" y="7076"/>
                  </a:cubicBezTo>
                  <a:lnTo>
                    <a:pt x="6113" y="7076"/>
                  </a:lnTo>
                  <a:cubicBezTo>
                    <a:pt x="5834" y="7076"/>
                    <a:pt x="5589" y="7321"/>
                    <a:pt x="5589" y="7600"/>
                  </a:cubicBezTo>
                  <a:lnTo>
                    <a:pt x="5589" y="11219"/>
                  </a:lnTo>
                  <a:lnTo>
                    <a:pt x="5082" y="11219"/>
                  </a:lnTo>
                  <a:cubicBezTo>
                    <a:pt x="2617" y="11219"/>
                    <a:pt x="1498" y="8142"/>
                    <a:pt x="3386" y="6569"/>
                  </a:cubicBezTo>
                  <a:lnTo>
                    <a:pt x="3386" y="6569"/>
                  </a:lnTo>
                  <a:cubicBezTo>
                    <a:pt x="3579" y="6901"/>
                    <a:pt x="3806" y="7216"/>
                    <a:pt x="4086" y="7478"/>
                  </a:cubicBezTo>
                  <a:cubicBezTo>
                    <a:pt x="4199" y="7592"/>
                    <a:pt x="4326" y="7639"/>
                    <a:pt x="4448" y="7639"/>
                  </a:cubicBezTo>
                  <a:cubicBezTo>
                    <a:pt x="4850" y="7639"/>
                    <a:pt x="5196" y="7120"/>
                    <a:pt x="4820" y="6744"/>
                  </a:cubicBezTo>
                  <a:cubicBezTo>
                    <a:pt x="4505" y="6412"/>
                    <a:pt x="4260" y="6027"/>
                    <a:pt x="4086" y="5608"/>
                  </a:cubicBezTo>
                  <a:cubicBezTo>
                    <a:pt x="3928" y="5223"/>
                    <a:pt x="3841" y="4803"/>
                    <a:pt x="3841" y="4384"/>
                  </a:cubicBezTo>
                  <a:cubicBezTo>
                    <a:pt x="3841" y="2346"/>
                    <a:pt x="5497" y="1055"/>
                    <a:pt x="7198" y="1055"/>
                  </a:cubicBezTo>
                  <a:close/>
                  <a:moveTo>
                    <a:pt x="11900" y="15852"/>
                  </a:moveTo>
                  <a:lnTo>
                    <a:pt x="11900" y="16900"/>
                  </a:lnTo>
                  <a:lnTo>
                    <a:pt x="8736" y="16900"/>
                  </a:lnTo>
                  <a:lnTo>
                    <a:pt x="8736" y="15852"/>
                  </a:lnTo>
                  <a:close/>
                  <a:moveTo>
                    <a:pt x="7704" y="8160"/>
                  </a:moveTo>
                  <a:lnTo>
                    <a:pt x="7704" y="11132"/>
                  </a:lnTo>
                  <a:cubicBezTo>
                    <a:pt x="7687" y="11411"/>
                    <a:pt x="7932" y="11656"/>
                    <a:pt x="8211" y="11656"/>
                  </a:cubicBezTo>
                  <a:lnTo>
                    <a:pt x="12424" y="11656"/>
                  </a:lnTo>
                  <a:cubicBezTo>
                    <a:pt x="12704" y="11656"/>
                    <a:pt x="12949" y="11411"/>
                    <a:pt x="12949" y="11132"/>
                  </a:cubicBezTo>
                  <a:lnTo>
                    <a:pt x="12949" y="8877"/>
                  </a:lnTo>
                  <a:lnTo>
                    <a:pt x="13998" y="9925"/>
                  </a:lnTo>
                  <a:lnTo>
                    <a:pt x="13998" y="16900"/>
                  </a:lnTo>
                  <a:lnTo>
                    <a:pt x="12949" y="16900"/>
                  </a:lnTo>
                  <a:lnTo>
                    <a:pt x="12949" y="15310"/>
                  </a:lnTo>
                  <a:cubicBezTo>
                    <a:pt x="12949" y="15030"/>
                    <a:pt x="12704" y="14785"/>
                    <a:pt x="12424" y="14785"/>
                  </a:cubicBezTo>
                  <a:lnTo>
                    <a:pt x="8211" y="14785"/>
                  </a:lnTo>
                  <a:cubicBezTo>
                    <a:pt x="7932" y="14785"/>
                    <a:pt x="7687" y="15030"/>
                    <a:pt x="7687" y="15310"/>
                  </a:cubicBezTo>
                  <a:lnTo>
                    <a:pt x="7687" y="16900"/>
                  </a:lnTo>
                  <a:lnTo>
                    <a:pt x="6638" y="16900"/>
                  </a:lnTo>
                  <a:lnTo>
                    <a:pt x="6638" y="8160"/>
                  </a:lnTo>
                  <a:close/>
                  <a:moveTo>
                    <a:pt x="7205" y="0"/>
                  </a:moveTo>
                  <a:cubicBezTo>
                    <a:pt x="4968" y="0"/>
                    <a:pt x="2781" y="1694"/>
                    <a:pt x="2792" y="4384"/>
                  </a:cubicBezTo>
                  <a:cubicBezTo>
                    <a:pt x="2792" y="4786"/>
                    <a:pt x="2844" y="5188"/>
                    <a:pt x="2949" y="5573"/>
                  </a:cubicBezTo>
                  <a:cubicBezTo>
                    <a:pt x="1" y="7632"/>
                    <a:pt x="1458" y="12268"/>
                    <a:pt x="5062" y="12268"/>
                  </a:cubicBezTo>
                  <a:cubicBezTo>
                    <a:pt x="5069" y="12268"/>
                    <a:pt x="5075" y="12268"/>
                    <a:pt x="5082" y="12268"/>
                  </a:cubicBezTo>
                  <a:lnTo>
                    <a:pt x="5589" y="12268"/>
                  </a:lnTo>
                  <a:lnTo>
                    <a:pt x="5589" y="17407"/>
                  </a:lnTo>
                  <a:cubicBezTo>
                    <a:pt x="5589" y="17705"/>
                    <a:pt x="5834" y="17932"/>
                    <a:pt x="6113" y="17932"/>
                  </a:cubicBezTo>
                  <a:lnTo>
                    <a:pt x="14522" y="17932"/>
                  </a:lnTo>
                  <a:cubicBezTo>
                    <a:pt x="14819" y="17932"/>
                    <a:pt x="15046" y="17705"/>
                    <a:pt x="15046" y="17407"/>
                  </a:cubicBezTo>
                  <a:lnTo>
                    <a:pt x="15046" y="12268"/>
                  </a:lnTo>
                  <a:lnTo>
                    <a:pt x="15921" y="12268"/>
                  </a:lnTo>
                  <a:cubicBezTo>
                    <a:pt x="17651" y="12268"/>
                    <a:pt x="19102" y="10922"/>
                    <a:pt x="19242" y="9191"/>
                  </a:cubicBezTo>
                  <a:cubicBezTo>
                    <a:pt x="19382" y="7461"/>
                    <a:pt x="18158" y="5922"/>
                    <a:pt x="16445" y="5660"/>
                  </a:cubicBezTo>
                  <a:lnTo>
                    <a:pt x="16445" y="5433"/>
                  </a:lnTo>
                  <a:cubicBezTo>
                    <a:pt x="16431" y="3105"/>
                    <a:pt x="14518" y="1407"/>
                    <a:pt x="12408" y="1407"/>
                  </a:cubicBezTo>
                  <a:cubicBezTo>
                    <a:pt x="11840" y="1407"/>
                    <a:pt x="11257" y="1530"/>
                    <a:pt x="10694" y="1797"/>
                  </a:cubicBezTo>
                  <a:cubicBezTo>
                    <a:pt x="9783" y="555"/>
                    <a:pt x="8486"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33"/>
            <p:cNvSpPr/>
            <p:nvPr/>
          </p:nvSpPr>
          <p:spPr>
            <a:xfrm>
              <a:off x="2685763" y="4327600"/>
              <a:ext cx="88800" cy="26350"/>
            </a:xfrm>
            <a:custGeom>
              <a:avLst/>
              <a:gdLst/>
              <a:ahLst/>
              <a:cxnLst/>
              <a:rect l="l" t="t" r="r" b="b"/>
              <a:pathLst>
                <a:path w="3552" h="1054" extrusionOk="0">
                  <a:moveTo>
                    <a:pt x="687" y="1"/>
                  </a:moveTo>
                  <a:cubicBezTo>
                    <a:pt x="0" y="1"/>
                    <a:pt x="0" y="1053"/>
                    <a:pt x="687" y="1053"/>
                  </a:cubicBezTo>
                  <a:cubicBezTo>
                    <a:pt x="703" y="1053"/>
                    <a:pt x="719" y="1052"/>
                    <a:pt x="736" y="1051"/>
                  </a:cubicBezTo>
                  <a:lnTo>
                    <a:pt x="2833" y="1051"/>
                  </a:lnTo>
                  <a:cubicBezTo>
                    <a:pt x="2850" y="1052"/>
                    <a:pt x="2866" y="1053"/>
                    <a:pt x="2881" y="1053"/>
                  </a:cubicBezTo>
                  <a:cubicBezTo>
                    <a:pt x="3552" y="1053"/>
                    <a:pt x="3552" y="1"/>
                    <a:pt x="2881" y="1"/>
                  </a:cubicBezTo>
                  <a:cubicBezTo>
                    <a:pt x="2866" y="1"/>
                    <a:pt x="2850" y="1"/>
                    <a:pt x="2833" y="2"/>
                  </a:cubicBezTo>
                  <a:lnTo>
                    <a:pt x="736" y="2"/>
                  </a:lnTo>
                  <a:cubicBezTo>
                    <a:pt x="719" y="1"/>
                    <a:pt x="703" y="1"/>
                    <a:pt x="6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42" name="Google Shape;342;p33"/>
          <p:cNvSpPr/>
          <p:nvPr/>
        </p:nvSpPr>
        <p:spPr>
          <a:xfrm>
            <a:off x="5008136" y="3282407"/>
            <a:ext cx="370923" cy="371386"/>
          </a:xfrm>
          <a:custGeom>
            <a:avLst/>
            <a:gdLst/>
            <a:ahLst/>
            <a:cxnLst/>
            <a:rect l="l" t="t" r="r" b="b"/>
            <a:pathLst>
              <a:path w="17919" h="17937" extrusionOk="0">
                <a:moveTo>
                  <a:pt x="10577" y="1749"/>
                </a:moveTo>
                <a:lnTo>
                  <a:pt x="10577" y="2798"/>
                </a:lnTo>
                <a:lnTo>
                  <a:pt x="9528" y="2798"/>
                </a:lnTo>
                <a:lnTo>
                  <a:pt x="9528" y="1749"/>
                </a:lnTo>
                <a:close/>
                <a:moveTo>
                  <a:pt x="14073" y="1049"/>
                </a:moveTo>
                <a:lnTo>
                  <a:pt x="14073" y="2798"/>
                </a:lnTo>
                <a:lnTo>
                  <a:pt x="11625" y="2798"/>
                </a:lnTo>
                <a:lnTo>
                  <a:pt x="11625" y="1049"/>
                </a:lnTo>
                <a:close/>
                <a:moveTo>
                  <a:pt x="16171" y="1749"/>
                </a:moveTo>
                <a:lnTo>
                  <a:pt x="16171" y="2798"/>
                </a:lnTo>
                <a:lnTo>
                  <a:pt x="15122" y="2798"/>
                </a:lnTo>
                <a:lnTo>
                  <a:pt x="15122" y="1749"/>
                </a:lnTo>
                <a:close/>
                <a:moveTo>
                  <a:pt x="3724" y="3881"/>
                </a:moveTo>
                <a:cubicBezTo>
                  <a:pt x="4178" y="3881"/>
                  <a:pt x="4406" y="4458"/>
                  <a:pt x="4091" y="4790"/>
                </a:cubicBezTo>
                <a:cubicBezTo>
                  <a:pt x="3985" y="4890"/>
                  <a:pt x="3855" y="4936"/>
                  <a:pt x="3726" y="4936"/>
                </a:cubicBezTo>
                <a:cubicBezTo>
                  <a:pt x="3450" y="4936"/>
                  <a:pt x="3182" y="4728"/>
                  <a:pt x="3182" y="4406"/>
                </a:cubicBezTo>
                <a:cubicBezTo>
                  <a:pt x="3182" y="4126"/>
                  <a:pt x="3427" y="3881"/>
                  <a:pt x="3724" y="3881"/>
                </a:cubicBezTo>
                <a:close/>
                <a:moveTo>
                  <a:pt x="14772" y="5962"/>
                </a:moveTo>
                <a:lnTo>
                  <a:pt x="14772" y="7011"/>
                </a:lnTo>
                <a:lnTo>
                  <a:pt x="10926" y="7011"/>
                </a:lnTo>
                <a:lnTo>
                  <a:pt x="10926" y="5962"/>
                </a:lnTo>
                <a:close/>
                <a:moveTo>
                  <a:pt x="16870" y="3846"/>
                </a:moveTo>
                <a:lnTo>
                  <a:pt x="16870" y="7011"/>
                </a:lnTo>
                <a:lnTo>
                  <a:pt x="15821" y="7011"/>
                </a:lnTo>
                <a:lnTo>
                  <a:pt x="15821" y="5437"/>
                </a:lnTo>
                <a:cubicBezTo>
                  <a:pt x="15821" y="5140"/>
                  <a:pt x="15594" y="4913"/>
                  <a:pt x="15297" y="4913"/>
                </a:cubicBezTo>
                <a:lnTo>
                  <a:pt x="10402" y="4913"/>
                </a:lnTo>
                <a:cubicBezTo>
                  <a:pt x="10105" y="4913"/>
                  <a:pt x="9877" y="5140"/>
                  <a:pt x="9877" y="5437"/>
                </a:cubicBezTo>
                <a:lnTo>
                  <a:pt x="9877" y="7011"/>
                </a:lnTo>
                <a:lnTo>
                  <a:pt x="8828" y="7011"/>
                </a:lnTo>
                <a:lnTo>
                  <a:pt x="8828" y="3846"/>
                </a:lnTo>
                <a:close/>
                <a:moveTo>
                  <a:pt x="7780" y="4930"/>
                </a:moveTo>
                <a:lnTo>
                  <a:pt x="7780" y="7517"/>
                </a:lnTo>
                <a:cubicBezTo>
                  <a:pt x="7780" y="7815"/>
                  <a:pt x="8007" y="8042"/>
                  <a:pt x="8304" y="8042"/>
                </a:cubicBezTo>
                <a:lnTo>
                  <a:pt x="12290" y="8042"/>
                </a:lnTo>
                <a:lnTo>
                  <a:pt x="12290" y="10979"/>
                </a:lnTo>
                <a:cubicBezTo>
                  <a:pt x="11835" y="11154"/>
                  <a:pt x="11486" y="11503"/>
                  <a:pt x="11328" y="11940"/>
                </a:cubicBezTo>
                <a:lnTo>
                  <a:pt x="8042" y="11940"/>
                </a:lnTo>
                <a:lnTo>
                  <a:pt x="8042" y="9703"/>
                </a:lnTo>
                <a:cubicBezTo>
                  <a:pt x="8042" y="9416"/>
                  <a:pt x="7830" y="9177"/>
                  <a:pt x="7547" y="9177"/>
                </a:cubicBezTo>
                <a:cubicBezTo>
                  <a:pt x="7537" y="9177"/>
                  <a:pt x="7527" y="9178"/>
                  <a:pt x="7517" y="9178"/>
                </a:cubicBezTo>
                <a:lnTo>
                  <a:pt x="4248" y="9178"/>
                </a:lnTo>
                <a:lnTo>
                  <a:pt x="4248" y="5892"/>
                </a:lnTo>
                <a:cubicBezTo>
                  <a:pt x="4685" y="5734"/>
                  <a:pt x="5035" y="5385"/>
                  <a:pt x="5210" y="4930"/>
                </a:cubicBezTo>
                <a:close/>
                <a:moveTo>
                  <a:pt x="6993" y="10227"/>
                </a:moveTo>
                <a:lnTo>
                  <a:pt x="6993" y="12674"/>
                </a:lnTo>
                <a:lnTo>
                  <a:pt x="1049" y="12674"/>
                </a:lnTo>
                <a:lnTo>
                  <a:pt x="1049" y="10227"/>
                </a:lnTo>
                <a:close/>
                <a:moveTo>
                  <a:pt x="12805" y="11940"/>
                </a:moveTo>
                <a:cubicBezTo>
                  <a:pt x="13077" y="11940"/>
                  <a:pt x="13339" y="12147"/>
                  <a:pt x="13339" y="12465"/>
                </a:cubicBezTo>
                <a:cubicBezTo>
                  <a:pt x="13339" y="12762"/>
                  <a:pt x="13094" y="12989"/>
                  <a:pt x="12814" y="12989"/>
                </a:cubicBezTo>
                <a:cubicBezTo>
                  <a:pt x="12342" y="12989"/>
                  <a:pt x="12097" y="12430"/>
                  <a:pt x="12430" y="12098"/>
                </a:cubicBezTo>
                <a:cubicBezTo>
                  <a:pt x="12538" y="11989"/>
                  <a:pt x="12673" y="11940"/>
                  <a:pt x="12805" y="11940"/>
                </a:cubicBezTo>
                <a:close/>
                <a:moveTo>
                  <a:pt x="6993" y="13723"/>
                </a:moveTo>
                <a:lnTo>
                  <a:pt x="6993" y="14772"/>
                </a:lnTo>
                <a:lnTo>
                  <a:pt x="1049" y="14772"/>
                </a:lnTo>
                <a:lnTo>
                  <a:pt x="1049" y="13723"/>
                </a:lnTo>
                <a:close/>
                <a:moveTo>
                  <a:pt x="4633" y="15839"/>
                </a:moveTo>
                <a:lnTo>
                  <a:pt x="4808" y="16887"/>
                </a:lnTo>
                <a:lnTo>
                  <a:pt x="3252" y="16887"/>
                </a:lnTo>
                <a:lnTo>
                  <a:pt x="3427" y="15839"/>
                </a:lnTo>
                <a:close/>
                <a:moveTo>
                  <a:pt x="11101" y="1"/>
                </a:moveTo>
                <a:cubicBezTo>
                  <a:pt x="10804" y="1"/>
                  <a:pt x="10577" y="228"/>
                  <a:pt x="10577" y="525"/>
                </a:cubicBezTo>
                <a:lnTo>
                  <a:pt x="10577" y="700"/>
                </a:lnTo>
                <a:lnTo>
                  <a:pt x="9003" y="700"/>
                </a:lnTo>
                <a:cubicBezTo>
                  <a:pt x="8706" y="700"/>
                  <a:pt x="8479" y="927"/>
                  <a:pt x="8479" y="1224"/>
                </a:cubicBezTo>
                <a:lnTo>
                  <a:pt x="8479" y="2798"/>
                </a:lnTo>
                <a:lnTo>
                  <a:pt x="8304" y="2798"/>
                </a:lnTo>
                <a:cubicBezTo>
                  <a:pt x="8007" y="2798"/>
                  <a:pt x="7780" y="3042"/>
                  <a:pt x="7780" y="3322"/>
                </a:cubicBezTo>
                <a:lnTo>
                  <a:pt x="7780" y="3881"/>
                </a:lnTo>
                <a:lnTo>
                  <a:pt x="5192" y="3881"/>
                </a:lnTo>
                <a:cubicBezTo>
                  <a:pt x="4954" y="3211"/>
                  <a:pt x="4329" y="2828"/>
                  <a:pt x="3691" y="2828"/>
                </a:cubicBezTo>
                <a:cubicBezTo>
                  <a:pt x="3298" y="2828"/>
                  <a:pt x="2901" y="2974"/>
                  <a:pt x="2588" y="3287"/>
                </a:cubicBezTo>
                <a:cubicBezTo>
                  <a:pt x="1766" y="4109"/>
                  <a:pt x="2098" y="5507"/>
                  <a:pt x="3182" y="5892"/>
                </a:cubicBezTo>
                <a:lnTo>
                  <a:pt x="3182" y="9178"/>
                </a:lnTo>
                <a:lnTo>
                  <a:pt x="525" y="9178"/>
                </a:lnTo>
                <a:cubicBezTo>
                  <a:pt x="228" y="9178"/>
                  <a:pt x="0" y="9405"/>
                  <a:pt x="0" y="9703"/>
                </a:cubicBezTo>
                <a:lnTo>
                  <a:pt x="0" y="15297"/>
                </a:lnTo>
                <a:cubicBezTo>
                  <a:pt x="0" y="15594"/>
                  <a:pt x="228" y="15821"/>
                  <a:pt x="525" y="15821"/>
                </a:cubicBezTo>
                <a:lnTo>
                  <a:pt x="2360" y="15821"/>
                </a:lnTo>
                <a:lnTo>
                  <a:pt x="2186" y="16887"/>
                </a:lnTo>
                <a:lnTo>
                  <a:pt x="1923" y="16887"/>
                </a:lnTo>
                <a:cubicBezTo>
                  <a:pt x="1277" y="16922"/>
                  <a:pt x="1277" y="17884"/>
                  <a:pt x="1923" y="17936"/>
                </a:cubicBezTo>
                <a:lnTo>
                  <a:pt x="6119" y="17936"/>
                </a:lnTo>
                <a:cubicBezTo>
                  <a:pt x="6783" y="17884"/>
                  <a:pt x="6783" y="16922"/>
                  <a:pt x="6119" y="16887"/>
                </a:cubicBezTo>
                <a:lnTo>
                  <a:pt x="5857" y="16887"/>
                </a:lnTo>
                <a:lnTo>
                  <a:pt x="5682" y="15839"/>
                </a:lnTo>
                <a:lnTo>
                  <a:pt x="7517" y="15839"/>
                </a:lnTo>
                <a:cubicBezTo>
                  <a:pt x="7815" y="15839"/>
                  <a:pt x="8042" y="15594"/>
                  <a:pt x="8042" y="15314"/>
                </a:cubicBezTo>
                <a:lnTo>
                  <a:pt x="8042" y="12989"/>
                </a:lnTo>
                <a:lnTo>
                  <a:pt x="11328" y="12989"/>
                </a:lnTo>
                <a:cubicBezTo>
                  <a:pt x="11566" y="13660"/>
                  <a:pt x="12185" y="14042"/>
                  <a:pt x="12818" y="14042"/>
                </a:cubicBezTo>
                <a:cubicBezTo>
                  <a:pt x="13207" y="14042"/>
                  <a:pt x="13602" y="13897"/>
                  <a:pt x="13916" y="13583"/>
                </a:cubicBezTo>
                <a:cubicBezTo>
                  <a:pt x="14737" y="12762"/>
                  <a:pt x="14423" y="11363"/>
                  <a:pt x="13339" y="10979"/>
                </a:cubicBezTo>
                <a:lnTo>
                  <a:pt x="13339" y="8042"/>
                </a:lnTo>
                <a:lnTo>
                  <a:pt x="17394" y="8042"/>
                </a:lnTo>
                <a:cubicBezTo>
                  <a:pt x="17692" y="8042"/>
                  <a:pt x="17919" y="7815"/>
                  <a:pt x="17919" y="7517"/>
                </a:cubicBezTo>
                <a:lnTo>
                  <a:pt x="17919" y="3339"/>
                </a:lnTo>
                <a:cubicBezTo>
                  <a:pt x="17919" y="3042"/>
                  <a:pt x="17692" y="2815"/>
                  <a:pt x="17394" y="2815"/>
                </a:cubicBezTo>
                <a:lnTo>
                  <a:pt x="17394" y="2798"/>
                </a:lnTo>
                <a:lnTo>
                  <a:pt x="17220" y="2798"/>
                </a:lnTo>
                <a:lnTo>
                  <a:pt x="17220" y="1224"/>
                </a:lnTo>
                <a:cubicBezTo>
                  <a:pt x="17220" y="927"/>
                  <a:pt x="16975" y="700"/>
                  <a:pt x="16695" y="700"/>
                </a:cubicBezTo>
                <a:lnTo>
                  <a:pt x="15122" y="700"/>
                </a:lnTo>
                <a:lnTo>
                  <a:pt x="15122" y="525"/>
                </a:lnTo>
                <a:cubicBezTo>
                  <a:pt x="15122" y="228"/>
                  <a:pt x="14877" y="1"/>
                  <a:pt x="14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3" name="Google Shape;343;p33"/>
          <p:cNvGrpSpPr/>
          <p:nvPr/>
        </p:nvGrpSpPr>
        <p:grpSpPr>
          <a:xfrm>
            <a:off x="916746" y="3282449"/>
            <a:ext cx="399158" cy="371303"/>
            <a:chOff x="6932013" y="2623325"/>
            <a:chExt cx="482075" cy="448325"/>
          </a:xfrm>
        </p:grpSpPr>
        <p:sp>
          <p:nvSpPr>
            <p:cNvPr id="344" name="Google Shape;344;p33"/>
            <p:cNvSpPr/>
            <p:nvPr/>
          </p:nvSpPr>
          <p:spPr>
            <a:xfrm>
              <a:off x="6932013" y="2623325"/>
              <a:ext cx="482075" cy="448325"/>
            </a:xfrm>
            <a:custGeom>
              <a:avLst/>
              <a:gdLst/>
              <a:ahLst/>
              <a:cxnLst/>
              <a:rect l="l" t="t" r="r" b="b"/>
              <a:pathLst>
                <a:path w="19283" h="17933" extrusionOk="0">
                  <a:moveTo>
                    <a:pt x="7091" y="1047"/>
                  </a:moveTo>
                  <a:cubicBezTo>
                    <a:pt x="8094" y="1047"/>
                    <a:pt x="9080" y="1503"/>
                    <a:pt x="9720" y="2357"/>
                  </a:cubicBezTo>
                  <a:cubicBezTo>
                    <a:pt x="9650" y="2426"/>
                    <a:pt x="9562" y="2496"/>
                    <a:pt x="9492" y="2566"/>
                  </a:cubicBezTo>
                  <a:cubicBezTo>
                    <a:pt x="9101" y="2957"/>
                    <a:pt x="9459" y="3494"/>
                    <a:pt x="9876" y="3494"/>
                  </a:cubicBezTo>
                  <a:cubicBezTo>
                    <a:pt x="10000" y="3494"/>
                    <a:pt x="10128" y="3447"/>
                    <a:pt x="10244" y="3335"/>
                  </a:cubicBezTo>
                  <a:cubicBezTo>
                    <a:pt x="10384" y="3178"/>
                    <a:pt x="10559" y="3056"/>
                    <a:pt x="10734" y="2933"/>
                  </a:cubicBezTo>
                  <a:cubicBezTo>
                    <a:pt x="11246" y="2598"/>
                    <a:pt x="11802" y="2446"/>
                    <a:pt x="12344" y="2446"/>
                  </a:cubicBezTo>
                  <a:cubicBezTo>
                    <a:pt x="13892" y="2446"/>
                    <a:pt x="15327" y="3685"/>
                    <a:pt x="15314" y="5433"/>
                  </a:cubicBezTo>
                  <a:cubicBezTo>
                    <a:pt x="15314" y="5626"/>
                    <a:pt x="15296" y="5835"/>
                    <a:pt x="15261" y="6028"/>
                  </a:cubicBezTo>
                  <a:cubicBezTo>
                    <a:pt x="15193" y="6351"/>
                    <a:pt x="15440" y="6658"/>
                    <a:pt x="15759" y="6658"/>
                  </a:cubicBezTo>
                  <a:cubicBezTo>
                    <a:pt x="15768" y="6658"/>
                    <a:pt x="15777" y="6657"/>
                    <a:pt x="15786" y="6657"/>
                  </a:cubicBezTo>
                  <a:lnTo>
                    <a:pt x="15838" y="6657"/>
                  </a:lnTo>
                  <a:cubicBezTo>
                    <a:pt x="17097" y="6657"/>
                    <a:pt x="18111" y="7671"/>
                    <a:pt x="18111" y="8929"/>
                  </a:cubicBezTo>
                  <a:cubicBezTo>
                    <a:pt x="18111" y="10188"/>
                    <a:pt x="17097" y="11202"/>
                    <a:pt x="15838" y="11202"/>
                  </a:cubicBezTo>
                  <a:lnTo>
                    <a:pt x="15506" y="11202"/>
                  </a:lnTo>
                  <a:cubicBezTo>
                    <a:pt x="14912" y="8772"/>
                    <a:pt x="12727" y="7059"/>
                    <a:pt x="10244" y="7059"/>
                  </a:cubicBezTo>
                  <a:cubicBezTo>
                    <a:pt x="7744" y="7059"/>
                    <a:pt x="5559" y="8772"/>
                    <a:pt x="4965" y="11202"/>
                  </a:cubicBezTo>
                  <a:cubicBezTo>
                    <a:pt x="2517" y="11185"/>
                    <a:pt x="1416" y="8125"/>
                    <a:pt x="3304" y="6552"/>
                  </a:cubicBezTo>
                  <a:lnTo>
                    <a:pt x="3304" y="6552"/>
                  </a:lnTo>
                  <a:cubicBezTo>
                    <a:pt x="3496" y="6884"/>
                    <a:pt x="3724" y="7199"/>
                    <a:pt x="3986" y="7461"/>
                  </a:cubicBezTo>
                  <a:cubicBezTo>
                    <a:pt x="4104" y="7575"/>
                    <a:pt x="4234" y="7622"/>
                    <a:pt x="4358" y="7622"/>
                  </a:cubicBezTo>
                  <a:cubicBezTo>
                    <a:pt x="4768" y="7622"/>
                    <a:pt x="5113" y="7103"/>
                    <a:pt x="4738" y="6727"/>
                  </a:cubicBezTo>
                  <a:cubicBezTo>
                    <a:pt x="4423" y="6395"/>
                    <a:pt x="4161" y="6010"/>
                    <a:pt x="4003" y="5591"/>
                  </a:cubicBezTo>
                  <a:cubicBezTo>
                    <a:pt x="3391" y="4052"/>
                    <a:pt x="4003" y="2287"/>
                    <a:pt x="5454" y="1482"/>
                  </a:cubicBezTo>
                  <a:cubicBezTo>
                    <a:pt x="5967" y="1188"/>
                    <a:pt x="6532" y="1047"/>
                    <a:pt x="7091" y="1047"/>
                  </a:cubicBezTo>
                  <a:close/>
                  <a:moveTo>
                    <a:pt x="10206" y="8126"/>
                  </a:moveTo>
                  <a:cubicBezTo>
                    <a:pt x="12454" y="8126"/>
                    <a:pt x="14615" y="9875"/>
                    <a:pt x="14615" y="12513"/>
                  </a:cubicBezTo>
                  <a:cubicBezTo>
                    <a:pt x="14615" y="14926"/>
                    <a:pt x="12657" y="16883"/>
                    <a:pt x="10244" y="16883"/>
                  </a:cubicBezTo>
                  <a:cubicBezTo>
                    <a:pt x="6346" y="16883"/>
                    <a:pt x="4388" y="12164"/>
                    <a:pt x="7150" y="9419"/>
                  </a:cubicBezTo>
                  <a:cubicBezTo>
                    <a:pt x="8038" y="8526"/>
                    <a:pt x="9132" y="8126"/>
                    <a:pt x="10206" y="8126"/>
                  </a:cubicBezTo>
                  <a:close/>
                  <a:moveTo>
                    <a:pt x="7127" y="1"/>
                  </a:moveTo>
                  <a:cubicBezTo>
                    <a:pt x="4894" y="1"/>
                    <a:pt x="2710" y="1694"/>
                    <a:pt x="2710" y="4384"/>
                  </a:cubicBezTo>
                  <a:cubicBezTo>
                    <a:pt x="2710" y="4786"/>
                    <a:pt x="2762" y="5188"/>
                    <a:pt x="2885" y="5573"/>
                  </a:cubicBezTo>
                  <a:cubicBezTo>
                    <a:pt x="0" y="7583"/>
                    <a:pt x="1311" y="12094"/>
                    <a:pt x="4807" y="12251"/>
                  </a:cubicBezTo>
                  <a:lnTo>
                    <a:pt x="4807" y="12496"/>
                  </a:lnTo>
                  <a:cubicBezTo>
                    <a:pt x="4807" y="15502"/>
                    <a:pt x="7237" y="17932"/>
                    <a:pt x="10244" y="17932"/>
                  </a:cubicBezTo>
                  <a:cubicBezTo>
                    <a:pt x="13233" y="17932"/>
                    <a:pt x="15663" y="15502"/>
                    <a:pt x="15663" y="12496"/>
                  </a:cubicBezTo>
                  <a:lnTo>
                    <a:pt x="15663" y="12251"/>
                  </a:lnTo>
                  <a:lnTo>
                    <a:pt x="15838" y="12251"/>
                  </a:lnTo>
                  <a:cubicBezTo>
                    <a:pt x="17569" y="12251"/>
                    <a:pt x="19020" y="10922"/>
                    <a:pt x="19160" y="9192"/>
                  </a:cubicBezTo>
                  <a:cubicBezTo>
                    <a:pt x="19282" y="7461"/>
                    <a:pt x="18076" y="5923"/>
                    <a:pt x="16363" y="5643"/>
                  </a:cubicBezTo>
                  <a:lnTo>
                    <a:pt x="16363" y="5416"/>
                  </a:lnTo>
                  <a:cubicBezTo>
                    <a:pt x="16349" y="3102"/>
                    <a:pt x="14437" y="1407"/>
                    <a:pt x="12326" y="1407"/>
                  </a:cubicBezTo>
                  <a:cubicBezTo>
                    <a:pt x="11758" y="1407"/>
                    <a:pt x="11175" y="1530"/>
                    <a:pt x="10611" y="1797"/>
                  </a:cubicBezTo>
                  <a:cubicBezTo>
                    <a:pt x="9701" y="556"/>
                    <a:pt x="8406" y="1"/>
                    <a:pt x="7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45" name="Google Shape;345;p33"/>
            <p:cNvSpPr/>
            <p:nvPr/>
          </p:nvSpPr>
          <p:spPr>
            <a:xfrm>
              <a:off x="7125388" y="2878600"/>
              <a:ext cx="125025" cy="114050"/>
            </a:xfrm>
            <a:custGeom>
              <a:avLst/>
              <a:gdLst/>
              <a:ahLst/>
              <a:cxnLst/>
              <a:rect l="l" t="t" r="r" b="b"/>
              <a:pathLst>
                <a:path w="5001" h="4562" extrusionOk="0">
                  <a:moveTo>
                    <a:pt x="752" y="1"/>
                  </a:moveTo>
                  <a:cubicBezTo>
                    <a:pt x="344" y="1"/>
                    <a:pt x="2" y="529"/>
                    <a:pt x="376" y="904"/>
                  </a:cubicBezTo>
                  <a:lnTo>
                    <a:pt x="1757" y="2285"/>
                  </a:lnTo>
                  <a:lnTo>
                    <a:pt x="376" y="3666"/>
                  </a:lnTo>
                  <a:cubicBezTo>
                    <a:pt x="1" y="4041"/>
                    <a:pt x="346" y="4561"/>
                    <a:pt x="756" y="4561"/>
                  </a:cubicBezTo>
                  <a:cubicBezTo>
                    <a:pt x="880" y="4561"/>
                    <a:pt x="1010" y="4514"/>
                    <a:pt x="1128" y="4400"/>
                  </a:cubicBezTo>
                  <a:lnTo>
                    <a:pt x="2509" y="3019"/>
                  </a:lnTo>
                  <a:lnTo>
                    <a:pt x="3873" y="4400"/>
                  </a:lnTo>
                  <a:cubicBezTo>
                    <a:pt x="3991" y="4514"/>
                    <a:pt x="4121" y="4561"/>
                    <a:pt x="4245" y="4561"/>
                  </a:cubicBezTo>
                  <a:cubicBezTo>
                    <a:pt x="4655" y="4561"/>
                    <a:pt x="5000" y="4041"/>
                    <a:pt x="4624" y="3666"/>
                  </a:cubicBezTo>
                  <a:lnTo>
                    <a:pt x="3243" y="2302"/>
                  </a:lnTo>
                  <a:lnTo>
                    <a:pt x="4624" y="921"/>
                  </a:lnTo>
                  <a:cubicBezTo>
                    <a:pt x="4834" y="711"/>
                    <a:pt x="4834" y="379"/>
                    <a:pt x="4624" y="169"/>
                  </a:cubicBezTo>
                  <a:cubicBezTo>
                    <a:pt x="4520" y="65"/>
                    <a:pt x="4384" y="12"/>
                    <a:pt x="4249" y="12"/>
                  </a:cubicBezTo>
                  <a:cubicBezTo>
                    <a:pt x="4113" y="12"/>
                    <a:pt x="3978" y="65"/>
                    <a:pt x="3873" y="169"/>
                  </a:cubicBezTo>
                  <a:lnTo>
                    <a:pt x="2509" y="1533"/>
                  </a:lnTo>
                  <a:lnTo>
                    <a:pt x="1128" y="169"/>
                  </a:lnTo>
                  <a:cubicBezTo>
                    <a:pt x="1009" y="50"/>
                    <a:pt x="878" y="1"/>
                    <a:pt x="7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pic>
        <p:nvPicPr>
          <p:cNvPr id="3" name="Рисунок 2"/>
          <p:cNvPicPr>
            <a:picLocks noChangeAspect="1"/>
          </p:cNvPicPr>
          <p:nvPr/>
        </p:nvPicPr>
        <p:blipFill>
          <a:blip r:embed="rId1"/>
          <a:stretch>
            <a:fillRect/>
          </a:stretch>
        </p:blipFill>
        <p:spPr>
          <a:xfrm>
            <a:off x="-1" y="342899"/>
            <a:ext cx="4952535" cy="4264951"/>
          </a:xfrm>
          <a:prstGeom prst="rect">
            <a:avLst/>
          </a:prstGeom>
          <a:ln>
            <a:noFill/>
          </a:ln>
          <a:effectLst>
            <a:softEdge rad="112500"/>
          </a:effectLst>
        </p:spPr>
      </p:pic>
      <p:pic>
        <p:nvPicPr>
          <p:cNvPr id="5" name="Рисунок 4"/>
          <p:cNvPicPr>
            <a:picLocks noChangeAspect="1"/>
          </p:cNvPicPr>
          <p:nvPr/>
        </p:nvPicPr>
        <p:blipFill>
          <a:blip r:embed="rId2"/>
          <a:stretch>
            <a:fillRect/>
          </a:stretch>
        </p:blipFill>
        <p:spPr>
          <a:xfrm>
            <a:off x="4791447" y="-50006"/>
            <a:ext cx="4352554" cy="5257800"/>
          </a:xfrm>
          <a:prstGeom prst="rect">
            <a:avLst/>
          </a:prstGeom>
        </p:spPr>
      </p:pic>
      <p:sp>
        <p:nvSpPr>
          <p:cNvPr id="2" name="TextBox 1"/>
          <p:cNvSpPr txBox="1"/>
          <p:nvPr/>
        </p:nvSpPr>
        <p:spPr>
          <a:xfrm>
            <a:off x="564356" y="2793206"/>
            <a:ext cx="149819" cy="307777"/>
          </a:xfrm>
          <a:prstGeom prst="rect">
            <a:avLst/>
          </a:prstGeom>
          <a:noFill/>
        </p:spPr>
        <p:txBody>
          <a:bodyPr wrap="square" rtlCol="0">
            <a:spAutoFit/>
          </a:bodyPr>
          <a:lstStyle/>
          <a:p>
            <a:r>
              <a:rPr lang="en-US" b="1" dirty="0">
                <a:solidFill>
                  <a:srgbClr val="FF0000"/>
                </a:solidFill>
              </a:rPr>
              <a:t>F</a:t>
            </a:r>
            <a:endParaRPr lang="ru-RU" b="1" dirty="0">
              <a:solidFill>
                <a:srgbClr val="FF0000"/>
              </a:solidFill>
            </a:endParaRPr>
          </a:p>
        </p:txBody>
      </p:sp>
      <p:sp>
        <p:nvSpPr>
          <p:cNvPr id="4" name="TextBox 3"/>
          <p:cNvSpPr txBox="1"/>
          <p:nvPr/>
        </p:nvSpPr>
        <p:spPr>
          <a:xfrm>
            <a:off x="564356" y="3335964"/>
            <a:ext cx="242888" cy="307777"/>
          </a:xfrm>
          <a:prstGeom prst="rect">
            <a:avLst/>
          </a:prstGeom>
          <a:noFill/>
        </p:spPr>
        <p:txBody>
          <a:bodyPr wrap="square" rtlCol="0">
            <a:spAutoFit/>
          </a:bodyPr>
          <a:lstStyle/>
          <a:p>
            <a:r>
              <a:rPr lang="en-US" b="1" dirty="0">
                <a:solidFill>
                  <a:srgbClr val="FF0000"/>
                </a:solidFill>
              </a:rPr>
              <a:t>T</a:t>
            </a:r>
            <a:endParaRPr lang="ru-RU" b="1" dirty="0">
              <a:solidFill>
                <a:srgbClr val="FF0000"/>
              </a:solidFill>
            </a:endParaRPr>
          </a:p>
        </p:txBody>
      </p:sp>
      <p:sp>
        <p:nvSpPr>
          <p:cNvPr id="6" name="TextBox 5"/>
          <p:cNvSpPr txBox="1"/>
          <p:nvPr/>
        </p:nvSpPr>
        <p:spPr>
          <a:xfrm>
            <a:off x="599981" y="3870250"/>
            <a:ext cx="128206" cy="316249"/>
          </a:xfrm>
          <a:prstGeom prst="rect">
            <a:avLst/>
          </a:prstGeom>
          <a:noFill/>
        </p:spPr>
        <p:txBody>
          <a:bodyPr wrap="square" rtlCol="0">
            <a:spAutoFit/>
          </a:bodyPr>
          <a:lstStyle/>
          <a:p>
            <a:r>
              <a:rPr lang="en-US" b="1" dirty="0">
                <a:solidFill>
                  <a:srgbClr val="FF0000"/>
                </a:solidFill>
              </a:rPr>
              <a:t>F</a:t>
            </a:r>
            <a:endParaRPr lang="ru-RU" b="1" dirty="0">
              <a:solidFill>
                <a:srgbClr val="FF0000"/>
              </a:solidFill>
            </a:endParaRPr>
          </a:p>
        </p:txBody>
      </p:sp>
      <p:pic>
        <p:nvPicPr>
          <p:cNvPr id="7" name="About audio (8)">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92075" y="9207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666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Introduction to Cloud Computing Workshop by Slidesgo">
  <a:themeElements>
    <a:clrScheme name="Simple Light">
      <a:dk1>
        <a:srgbClr val="F57474"/>
      </a:dk1>
      <a:lt1>
        <a:srgbClr val="F9D923"/>
      </a:lt1>
      <a:dk2>
        <a:srgbClr val="36AE7C"/>
      </a:dk2>
      <a:lt2>
        <a:srgbClr val="187498"/>
      </a:lt2>
      <a:accent1>
        <a:srgbClr val="062531"/>
      </a:accent1>
      <a:accent2>
        <a:srgbClr val="FFFFFF"/>
      </a:accent2>
      <a:accent3>
        <a:srgbClr val="FFFFFF"/>
      </a:accent3>
      <a:accent4>
        <a:srgbClr val="FFFFFF"/>
      </a:accent4>
      <a:accent5>
        <a:srgbClr val="FFFFFF"/>
      </a:accent5>
      <a:accent6>
        <a:srgbClr val="FFFFFF"/>
      </a:accent6>
      <a:hlink>
        <a:srgbClr val="0625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3278</Words>
  <Application>WPS Presentation</Application>
  <PresentationFormat>Экран (16:9)</PresentationFormat>
  <Paragraphs>206</Paragraphs>
  <Slides>19</Slides>
  <Notes>15</Notes>
  <HiddenSlides>0</HiddenSlides>
  <MMClips>3</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SimSun</vt:lpstr>
      <vt:lpstr>Wingdings</vt:lpstr>
      <vt:lpstr>Arial</vt:lpstr>
      <vt:lpstr>Jost SemiBold</vt:lpstr>
      <vt:lpstr>Jost</vt:lpstr>
      <vt:lpstr>Montserrat</vt:lpstr>
      <vt:lpstr>Microsoft YaHei</vt:lpstr>
      <vt:lpstr>Arial Unicode MS</vt:lpstr>
      <vt:lpstr>Introduction to Cloud Computing Workshop by Slidesgo</vt:lpstr>
      <vt:lpstr>Cloud computing/ Improving health </vt:lpstr>
      <vt:lpstr>04</vt:lpstr>
      <vt:lpstr>PowerPoint 演示文稿</vt:lpstr>
      <vt:lpstr>PowerPoint 演示文稿</vt:lpstr>
      <vt:lpstr>PowerPoint 演示文稿</vt:lpstr>
      <vt:lpstr>Examples</vt:lpstr>
      <vt:lpstr>01</vt:lpstr>
      <vt:lpstr>Introduction</vt:lpstr>
      <vt:lpstr>Concepts</vt:lpstr>
      <vt:lpstr>Improving Health</vt:lpstr>
      <vt:lpstr>PowerPoint 演示文稿</vt:lpstr>
      <vt:lpstr>PowerPoint 演示文稿</vt:lpstr>
      <vt:lpstr>PowerPoint 演示文稿</vt:lpstr>
      <vt:lpstr>550,000</vt:lpstr>
      <vt:lpstr>PowerPoint 演示文稿</vt:lpstr>
      <vt:lpstr>Questions and answer</vt:lpstr>
      <vt:lpstr>—Someone Famous</vt:lpstr>
      <vt:lpstr>Desktop mockup</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Cloud Computing Workshop</dc:title>
  <dc:creator>Ajou student</dc:creator>
  <cp:lastModifiedBy>user</cp:lastModifiedBy>
  <cp:revision>33</cp:revision>
  <dcterms:created xsi:type="dcterms:W3CDTF">2022-12-06T04:37:00Z</dcterms:created>
  <dcterms:modified xsi:type="dcterms:W3CDTF">2022-12-06T04:51:59Z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B73382F2E92D4BFCB4571F24D204021D</vt:lpwstr>
  </property>
  <property fmtid="{D5CDD505-2E9C-101B-9397-08002B2CF9AE}" pid="3" name="KSOProductBuildVer">
    <vt:lpwstr>1033-11.2.0.11417</vt:lpwstr>
  </property>
</Properties>
</file>