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1"/>
  </p:notesMasterIdLst>
  <p:sldIdLst>
    <p:sldId id="256" r:id="rId2"/>
    <p:sldId id="266" r:id="rId3"/>
    <p:sldId id="257" r:id="rId4"/>
    <p:sldId id="258" r:id="rId5"/>
    <p:sldId id="262" r:id="rId6"/>
    <p:sldId id="291" r:id="rId7"/>
    <p:sldId id="282" r:id="rId8"/>
    <p:sldId id="261" r:id="rId9"/>
    <p:sldId id="290" r:id="rId10"/>
    <p:sldId id="279" r:id="rId11"/>
    <p:sldId id="286" r:id="rId12"/>
    <p:sldId id="265" r:id="rId13"/>
    <p:sldId id="263" r:id="rId14"/>
    <p:sldId id="260" r:id="rId15"/>
    <p:sldId id="259" r:id="rId16"/>
    <p:sldId id="280" r:id="rId17"/>
    <p:sldId id="264" r:id="rId18"/>
    <p:sldId id="289" r:id="rId19"/>
    <p:sldId id="278" r:id="rId20"/>
  </p:sldIdLst>
  <p:sldSz cx="9144000" cy="5143500" type="screen16x9"/>
  <p:notesSz cx="6858000" cy="9144000"/>
  <p:embeddedFontLst>
    <p:embeddedFont>
      <p:font typeface="Bahnschrift Light" panose="020B0502040204020203" pitchFamily="34" charset="0"/>
      <p:regular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Josefin Sans" panose="020B0604020202020204" charset="0"/>
      <p:regular r:id="rId27"/>
      <p:bold r:id="rId28"/>
      <p:italic r:id="rId29"/>
      <p:boldItalic r:id="rId30"/>
    </p:embeddedFont>
    <p:embeddedFont>
      <p:font typeface="Old English Text MT" panose="020B0604020202020204" charset="0"/>
      <p:regular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Open Sans ExtraBold" panose="020B0604020202020204" charset="0"/>
      <p:bold r:id="rId36"/>
      <p:boldItalic r:id="rId37"/>
    </p:embeddedFont>
    <p:embeddedFont>
      <p:font typeface="Overpass Black" panose="020B0604020202020204" charset="-52"/>
      <p:bold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9C74E1-DF93-4761-B107-8416D9E67417}">
  <a:tblStyle styleId="{B79C74E1-DF93-4761-B107-8416D9E674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Google Shape;3122;ga1fb274c5c_2_1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3" name="Google Shape;3123;ga1fb274c5c_2_1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a7274a1822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a7274a1822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a7274a1822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a7274a1822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a75a9251e8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a75a9251e8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Google Shape;3468;ga1fb274c5c_2_25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9" name="Google Shape;3469;ga1fb274c5c_2_25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a7274a1822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a7274a1822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a8768f9383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6" name="Google Shape;2286;ga8768f9383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a7274a182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a7274a182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ga7274a182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9" name="Google Shape;2139;ga7274a182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a7274a1822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a7274a1822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ga9b21f1572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4" name="Google Shape;2804;ga9b21f1572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ga75a9251e8_1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3" name="Google Shape;2693;ga75a9251e8_1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030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ga75a9251e8_1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3" name="Google Shape;2693;ga75a9251e8_1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7120613" flipH="1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8384437" y="-79649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5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0" name="Google Shape;850;p16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851" name="Google Shape;851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6" name="Google Shape;886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6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889" name="Google Shape;889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6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925" name="Google Shape;925;p16"/>
          <p:cNvSpPr/>
          <p:nvPr/>
        </p:nvSpPr>
        <p:spPr>
          <a:xfrm rot="231922" flipH="1">
            <a:off x="7469257" y="-645373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_1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0" name="Google Shape;1090;p19"/>
          <p:cNvSpPr txBox="1">
            <a:spLocks noGrp="1"/>
          </p:cNvSpPr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subTitle" idx="1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title" idx="2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subTitle" idx="3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9"/>
          <p:cNvSpPr txBox="1">
            <a:spLocks noGrp="1"/>
          </p:cNvSpPr>
          <p:nvPr>
            <p:ph type="title" idx="4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5" name="Google Shape;1095;p19"/>
          <p:cNvSpPr txBox="1">
            <a:spLocks noGrp="1"/>
          </p:cNvSpPr>
          <p:nvPr>
            <p:ph type="subTitle" idx="5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9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5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39" name="Google Shape;1539;p26"/>
          <p:cNvSpPr txBox="1">
            <a:spLocks noGrp="1"/>
          </p:cNvSpPr>
          <p:nvPr>
            <p:ph type="subTitle" idx="2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26"/>
          <p:cNvSpPr txBox="1">
            <a:spLocks noGrp="1"/>
          </p:cNvSpPr>
          <p:nvPr>
            <p:ph type="subTitle" idx="3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1" name="Google Shape;1541;p26"/>
          <p:cNvSpPr txBox="1">
            <a:spLocks noGrp="1"/>
          </p:cNvSpPr>
          <p:nvPr>
            <p:ph type="subTitle" idx="4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6"/>
          <p:cNvSpPr txBox="1">
            <a:spLocks noGrp="1"/>
          </p:cNvSpPr>
          <p:nvPr>
            <p:ph type="subTitle" idx="5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3" name="Google Shape;1543;p26"/>
          <p:cNvSpPr txBox="1">
            <a:spLocks noGrp="1"/>
          </p:cNvSpPr>
          <p:nvPr>
            <p:ph type="subTitle" idx="6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26"/>
          <p:cNvSpPr txBox="1">
            <a:spLocks noGrp="1"/>
          </p:cNvSpPr>
          <p:nvPr>
            <p:ph type="title" hasCustomPrompt="1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>
            <a:spLocks noGrp="1"/>
          </p:cNvSpPr>
          <p:nvPr>
            <p:ph type="title" idx="7" hasCustomPrompt="1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>
            <a:spLocks noGrp="1"/>
          </p:cNvSpPr>
          <p:nvPr>
            <p:ph type="title" idx="8" hasCustomPrompt="1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>
            <a:spLocks noGrp="1"/>
          </p:cNvSpPr>
          <p:nvPr>
            <p:ph type="ctrTitle" idx="9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87" name="Google Shape;1587;p26"/>
          <p:cNvSpPr/>
          <p:nvPr/>
        </p:nvSpPr>
        <p:spPr>
          <a:xfrm rot="-2136675">
            <a:off x="7291512" y="4066884"/>
            <a:ext cx="2264977" cy="21657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_1"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1715;p2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6" name="Google Shape;1716;p2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17" name="Google Shape;1717;p2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52" name="Google Shape;1752;p2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29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29"/>
          <p:cNvSpPr txBox="1">
            <a:spLocks noGrp="1"/>
          </p:cNvSpPr>
          <p:nvPr>
            <p:ph type="subTitle" idx="1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6" name="Google Shape;1756;p29"/>
          <p:cNvSpPr txBox="1">
            <a:spLocks noGrp="1"/>
          </p:cNvSpPr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57" name="Google Shape;1757;p29"/>
          <p:cNvSpPr/>
          <p:nvPr/>
        </p:nvSpPr>
        <p:spPr>
          <a:xfrm rot="-4340781" flipH="1">
            <a:off x="3518" y="-5268942"/>
            <a:ext cx="4623974" cy="725683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4379243" y="-2465274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3"/>
          <p:cNvSpPr txBox="1">
            <a:spLocks noGrp="1"/>
          </p:cNvSpPr>
          <p:nvPr>
            <p:ph type="subTitle" idx="1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_1_1_2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5400000" flipH="1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547182" flipH="1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8061861" y="3895420"/>
            <a:ext cx="2265111" cy="2165862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subTitle" idx="1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14" name="Google Shape;214;p5"/>
          <p:cNvSpPr txBox="1">
            <a:spLocks noGrp="1"/>
          </p:cNvSpPr>
          <p:nvPr>
            <p:ph type="subTitle" idx="2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ubTitle" idx="3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subTitle" idx="4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17" name="Google Shape;217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5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19" name="Google Shape;21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4" name="Google Shape;254;p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197527" flipH="1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6551349" flipH="1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5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259" name="Google Shape;25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5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95" name="Google Shape;295;p5"/>
          <p:cNvSpPr/>
          <p:nvPr/>
        </p:nvSpPr>
        <p:spPr>
          <a:xfrm rot="-6477098" flipH="1">
            <a:off x="-3963735" y="-3524095"/>
            <a:ext cx="4623929" cy="725694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5"/>
          <p:cNvSpPr/>
          <p:nvPr/>
        </p:nvSpPr>
        <p:spPr>
          <a:xfrm rot="-7689947">
            <a:off x="8072325" y="4598041"/>
            <a:ext cx="2264989" cy="21657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4" flipH="1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75" name="Google Shape;375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3439495" y="5025020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9" name="Google Shape;539;p8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"/>
          <p:cNvSpPr txBox="1">
            <a:spLocks noGrp="1"/>
          </p:cNvSpPr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7774946" y="-1017900"/>
            <a:ext cx="2265043" cy="216579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7155837" y="485431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242749" y="2125430"/>
            <a:ext cx="3386946" cy="5315794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71" r:id="rId16"/>
    <p:sldLayoutId id="2147483672" r:id="rId17"/>
    <p:sldLayoutId id="2147483675" r:id="rId18"/>
    <p:sldLayoutId id="2147483677" r:id="rId19"/>
    <p:sldLayoutId id="2147483678" r:id="rId20"/>
    <p:sldLayoutId id="2147483679" r:id="rId21"/>
    <p:sldLayoutId id="2147483680" r:id="rId22"/>
    <p:sldLayoutId id="2147483681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_ccb8cf?x=1qqt&amp;i=3fju7z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bit.ly/2Tynxth" TargetMode="External"/><Relationship Id="rId7" Type="http://schemas.openxmlformats.org/officeDocument/2006/relationships/hyperlink" Target="https://stories.freepik.com/?utm_source=slidesgo_template&amp;utm_medium=referral-link&amp;utm_campaign=slidesgo_contents_of_this_template&amp;utm_term=stories_by_freepik&amp;utm_content=stori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openxmlformats.org/officeDocument/2006/relationships/hyperlink" Target="http://bit.ly/33VAFh3" TargetMode="External"/><Relationship Id="rId4" Type="http://schemas.openxmlformats.org/officeDocument/2006/relationships/hyperlink" Target="http://bit.ly/30B07Gq" TargetMode="External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808452" y="227299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1534070" y="290391"/>
            <a:ext cx="6183429" cy="28928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Connecting to Clients and Employees/ Advertising and Marketing</a:t>
            </a:r>
            <a:endParaRPr sz="4000" dirty="0"/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Units 3 &amp; 4</a:t>
            </a:r>
            <a:endParaRPr b="1" dirty="0"/>
          </a:p>
        </p:txBody>
      </p:sp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p61"/>
          <p:cNvSpPr/>
          <p:nvPr/>
        </p:nvSpPr>
        <p:spPr>
          <a:xfrm>
            <a:off x="3464300" y="1464575"/>
            <a:ext cx="2215500" cy="22155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6" name="Google Shape;2696;p61"/>
          <p:cNvSpPr txBox="1">
            <a:spLocks noGrp="1"/>
          </p:cNvSpPr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Where is the most effective place to advertise?</a:t>
            </a:r>
            <a:endParaRPr sz="2000" dirty="0"/>
          </a:p>
        </p:txBody>
      </p:sp>
      <p:pic>
        <p:nvPicPr>
          <p:cNvPr id="2697" name="Google Shape;2697;p61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531199" flipH="1">
            <a:off x="621266" y="460731"/>
            <a:ext cx="2169373" cy="59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8" name="Google Shape;2698;p61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317847" flipH="1">
            <a:off x="548459" y="3114738"/>
            <a:ext cx="2314987" cy="63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9" name="Google Shape;2699;p61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rot="-567114" flipH="1">
            <a:off x="6250946" y="3137988"/>
            <a:ext cx="2404594" cy="65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0" name="Google Shape;2700;p61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317847" flipH="1">
            <a:off x="6295750" y="445224"/>
            <a:ext cx="2314987" cy="63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1" name="Google Shape;2701;p61"/>
          <p:cNvSpPr txBox="1">
            <a:spLocks noGrp="1"/>
          </p:cNvSpPr>
          <p:nvPr>
            <p:ph type="title" idx="4294967295"/>
          </p:nvPr>
        </p:nvSpPr>
        <p:spPr>
          <a:xfrm>
            <a:off x="722679" y="447327"/>
            <a:ext cx="26421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Your idea</a:t>
            </a:r>
            <a:endParaRPr sz="1600" dirty="0"/>
          </a:p>
        </p:txBody>
      </p:sp>
      <p:sp>
        <p:nvSpPr>
          <p:cNvPr id="2703" name="Google Shape;2703;p61"/>
          <p:cNvSpPr txBox="1">
            <a:spLocks noGrp="1"/>
          </p:cNvSpPr>
          <p:nvPr>
            <p:ph type="title" idx="4294967295"/>
          </p:nvPr>
        </p:nvSpPr>
        <p:spPr>
          <a:xfrm>
            <a:off x="5783762" y="443004"/>
            <a:ext cx="26421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Your idea</a:t>
            </a:r>
            <a:endParaRPr sz="1600" dirty="0"/>
          </a:p>
        </p:txBody>
      </p:sp>
      <p:sp>
        <p:nvSpPr>
          <p:cNvPr id="2705" name="Google Shape;2705;p61"/>
          <p:cNvSpPr txBox="1">
            <a:spLocks noGrp="1"/>
          </p:cNvSpPr>
          <p:nvPr>
            <p:ph type="title" idx="4294967295"/>
          </p:nvPr>
        </p:nvSpPr>
        <p:spPr>
          <a:xfrm>
            <a:off x="5783762" y="3150211"/>
            <a:ext cx="2642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Your opinion</a:t>
            </a:r>
            <a:endParaRPr sz="1600" dirty="0"/>
          </a:p>
        </p:txBody>
      </p:sp>
      <p:sp>
        <p:nvSpPr>
          <p:cNvPr id="2707" name="Google Shape;2707;p61"/>
          <p:cNvSpPr txBox="1">
            <a:spLocks noGrp="1"/>
          </p:cNvSpPr>
          <p:nvPr>
            <p:ph type="title" idx="4294967295"/>
          </p:nvPr>
        </p:nvSpPr>
        <p:spPr>
          <a:xfrm>
            <a:off x="722679" y="3150202"/>
            <a:ext cx="2642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Your idea</a:t>
            </a:r>
            <a:endParaRPr sz="1600" dirty="0"/>
          </a:p>
        </p:txBody>
      </p:sp>
      <p:sp>
        <p:nvSpPr>
          <p:cNvPr id="2709" name="Google Shape;2709;p61"/>
          <p:cNvSpPr/>
          <p:nvPr/>
        </p:nvSpPr>
        <p:spPr>
          <a:xfrm>
            <a:off x="3070119" y="1347925"/>
            <a:ext cx="695325" cy="466725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0" name="Google Shape;2710;p61"/>
          <p:cNvSpPr/>
          <p:nvPr/>
        </p:nvSpPr>
        <p:spPr>
          <a:xfrm flipH="1">
            <a:off x="5382844" y="1347913"/>
            <a:ext cx="695325" cy="466725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1" name="Google Shape;2711;p61"/>
          <p:cNvSpPr/>
          <p:nvPr/>
        </p:nvSpPr>
        <p:spPr>
          <a:xfrm rot="10800000">
            <a:off x="5382844" y="3338638"/>
            <a:ext cx="695325" cy="466725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2" name="Google Shape;2712;p61"/>
          <p:cNvSpPr/>
          <p:nvPr/>
        </p:nvSpPr>
        <p:spPr>
          <a:xfrm rot="10800000" flipH="1">
            <a:off x="3070119" y="3338650"/>
            <a:ext cx="695325" cy="466725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5" name="Google Shape;3125;p68"/>
          <p:cNvSpPr txBox="1">
            <a:spLocks noGrp="1"/>
          </p:cNvSpPr>
          <p:nvPr>
            <p:ph type="subTitle" idx="1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dirty="0">
                <a:hlinkClick r:id="rId3"/>
              </a:rPr>
              <a:t>https://quizlet.com/_ccb8cf?x=1qqt&amp;i=3fju7z</a:t>
            </a:r>
            <a:endParaRPr lang="en-US" dirty="0"/>
          </a:p>
          <a:p>
            <a:pPr marL="0" lvl="0" indent="0">
              <a:buNone/>
            </a:pPr>
            <a:endParaRPr dirty="0"/>
          </a:p>
        </p:txBody>
      </p:sp>
      <p:grpSp>
        <p:nvGrpSpPr>
          <p:cNvPr id="3126" name="Google Shape;3126;p68"/>
          <p:cNvGrpSpPr/>
          <p:nvPr/>
        </p:nvGrpSpPr>
        <p:grpSpPr>
          <a:xfrm>
            <a:off x="4253033" y="1689870"/>
            <a:ext cx="2506601" cy="1909097"/>
            <a:chOff x="3578510" y="1419647"/>
            <a:chExt cx="4021500" cy="3062887"/>
          </a:xfrm>
        </p:grpSpPr>
        <p:sp>
          <p:nvSpPr>
            <p:cNvPr id="3127" name="Google Shape;3127;p68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68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68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3130" name="Google Shape;3130;p68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31" name="Google Shape;3131;p68"/>
          <p:cNvSpPr txBox="1">
            <a:spLocks noGrp="1"/>
          </p:cNvSpPr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Boost your vocabulary</a:t>
            </a:r>
            <a:endParaRPr dirty="0"/>
          </a:p>
        </p:txBody>
      </p:sp>
      <p:sp>
        <p:nvSpPr>
          <p:cNvPr id="3132" name="Google Shape;3132;p68"/>
          <p:cNvSpPr/>
          <p:nvPr/>
        </p:nvSpPr>
        <p:spPr>
          <a:xfrm>
            <a:off x="7029200" y="1452400"/>
            <a:ext cx="1086023" cy="2165591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133" name="Google Shape;3133;p68"/>
          <p:cNvPicPr preferRelativeResize="0"/>
          <p:nvPr/>
        </p:nvPicPr>
        <p:blipFill rotWithShape="1">
          <a:blip r:embed="rId4">
            <a:alphaModFix/>
          </a:blip>
          <a:srcRect l="13546" r="13583" b="4834"/>
          <a:stretch/>
        </p:blipFill>
        <p:spPr>
          <a:xfrm>
            <a:off x="4348225" y="1778403"/>
            <a:ext cx="2323550" cy="14078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4" name="Google Shape;3134;p68"/>
          <p:cNvPicPr preferRelativeResize="0"/>
          <p:nvPr/>
        </p:nvPicPr>
        <p:blipFill rotWithShape="1">
          <a:blip r:embed="rId5">
            <a:alphaModFix/>
          </a:blip>
          <a:srcRect l="3630" t="748" r="3527" b="3272"/>
          <a:stretch/>
        </p:blipFill>
        <p:spPr>
          <a:xfrm>
            <a:off x="7068672" y="1631137"/>
            <a:ext cx="1008337" cy="180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5" name="Google Shape;3135;p68"/>
          <p:cNvPicPr preferRelativeResize="0"/>
          <p:nvPr/>
        </p:nvPicPr>
        <p:blipFill rotWithShape="1">
          <a:blip r:embed="rId6">
            <a:alphaModFix amt="62000"/>
          </a:blip>
          <a:srcRect l="13546" r="13583" b="4834"/>
          <a:stretch/>
        </p:blipFill>
        <p:spPr>
          <a:xfrm>
            <a:off x="4348225" y="1778403"/>
            <a:ext cx="2323550" cy="14078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6" name="Google Shape;3136;p68"/>
          <p:cNvPicPr preferRelativeResize="0"/>
          <p:nvPr/>
        </p:nvPicPr>
        <p:blipFill rotWithShape="1">
          <a:blip r:embed="rId7">
            <a:alphaModFix amt="64000"/>
          </a:blip>
          <a:srcRect l="3630" t="748" r="3527" b="3272"/>
          <a:stretch/>
        </p:blipFill>
        <p:spPr>
          <a:xfrm>
            <a:off x="7068087" y="1631137"/>
            <a:ext cx="1008337" cy="180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" name="Google Shape;2252;p47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445444" flipH="1">
            <a:off x="6154387" y="1362659"/>
            <a:ext cx="2052551" cy="59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47"/>
          <p:cNvPicPr preferRelativeResize="0"/>
          <p:nvPr/>
        </p:nvPicPr>
        <p:blipFill rotWithShape="1">
          <a:blip r:embed="rId4">
            <a:alphaModFix/>
          </a:blip>
          <a:srcRect l="21856" r="24598" b="20159"/>
          <a:stretch/>
        </p:blipFill>
        <p:spPr>
          <a:xfrm>
            <a:off x="834900" y="1010875"/>
            <a:ext cx="1767900" cy="1754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54" name="Google Shape;2254;p47"/>
          <p:cNvSpPr txBox="1"/>
          <p:nvPr/>
        </p:nvSpPr>
        <p:spPr>
          <a:xfrm>
            <a:off x="724800" y="3338175"/>
            <a:ext cx="2412900" cy="12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Age: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35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Occupation: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IT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Education: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University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Personality: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Extrovert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5" name="Google Shape;2255;p47"/>
          <p:cNvSpPr txBox="1"/>
          <p:nvPr/>
        </p:nvSpPr>
        <p:spPr>
          <a:xfrm>
            <a:off x="2969780" y="1612947"/>
            <a:ext cx="949500" cy="1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Internet 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6" name="Google Shape;2256;p47"/>
          <p:cNvSpPr/>
          <p:nvPr/>
        </p:nvSpPr>
        <p:spPr>
          <a:xfrm>
            <a:off x="3991717" y="1651153"/>
            <a:ext cx="1800600" cy="13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7"/>
          <p:cNvSpPr/>
          <p:nvPr/>
        </p:nvSpPr>
        <p:spPr>
          <a:xfrm>
            <a:off x="3991701" y="1651148"/>
            <a:ext cx="916500" cy="1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7"/>
          <p:cNvSpPr txBox="1"/>
          <p:nvPr/>
        </p:nvSpPr>
        <p:spPr>
          <a:xfrm>
            <a:off x="2969792" y="1878208"/>
            <a:ext cx="949500" cy="1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Software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9" name="Google Shape;2259;p47"/>
          <p:cNvSpPr/>
          <p:nvPr/>
        </p:nvSpPr>
        <p:spPr>
          <a:xfrm>
            <a:off x="3991748" y="1916412"/>
            <a:ext cx="1800600" cy="13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7"/>
          <p:cNvSpPr/>
          <p:nvPr/>
        </p:nvSpPr>
        <p:spPr>
          <a:xfrm>
            <a:off x="3991748" y="1916406"/>
            <a:ext cx="1305000" cy="1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1" name="Google Shape;2261;p47"/>
          <p:cNvPicPr preferRelativeResize="0"/>
          <p:nvPr/>
        </p:nvPicPr>
        <p:blipFill rotWithShape="1">
          <a:blip r:embed="rId5">
            <a:alphaModFix amt="16000"/>
          </a:blip>
          <a:srcRect l="21856" r="24598" b="20159"/>
          <a:stretch/>
        </p:blipFill>
        <p:spPr>
          <a:xfrm>
            <a:off x="834900" y="1010875"/>
            <a:ext cx="1767900" cy="1754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62" name="Google Shape;2262;p4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Buyer Persona</a:t>
            </a:r>
            <a:endParaRPr/>
          </a:p>
        </p:txBody>
      </p:sp>
      <p:pic>
        <p:nvPicPr>
          <p:cNvPr id="2263" name="Google Shape;2263;p47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rot="-445447" flipH="1">
            <a:off x="6154060" y="2453802"/>
            <a:ext cx="2053204" cy="599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4" name="Google Shape;2264;p47"/>
          <p:cNvSpPr txBox="1"/>
          <p:nvPr/>
        </p:nvSpPr>
        <p:spPr>
          <a:xfrm>
            <a:off x="6388387" y="1767838"/>
            <a:ext cx="19260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Venus has a beautiful name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5" name="Google Shape;2265;p47"/>
          <p:cNvSpPr txBox="1"/>
          <p:nvPr/>
        </p:nvSpPr>
        <p:spPr>
          <a:xfrm>
            <a:off x="6388387" y="1441400"/>
            <a:ext cx="192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Influences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pic>
        <p:nvPicPr>
          <p:cNvPr id="2266" name="Google Shape;2266;p47"/>
          <p:cNvPicPr preferRelativeResize="0"/>
          <p:nvPr/>
        </p:nvPicPr>
        <p:blipFill>
          <a:blip r:embed="rId7">
            <a:alphaModFix amt="52000"/>
          </a:blip>
          <a:stretch>
            <a:fillRect/>
          </a:stretch>
        </p:blipFill>
        <p:spPr>
          <a:xfrm rot="-445462" flipH="1">
            <a:off x="6153982" y="3560367"/>
            <a:ext cx="2053360" cy="599218"/>
          </a:xfrm>
          <a:prstGeom prst="rect">
            <a:avLst/>
          </a:prstGeom>
          <a:noFill/>
          <a:ln>
            <a:noFill/>
          </a:ln>
        </p:spPr>
      </p:pic>
      <p:sp>
        <p:nvSpPr>
          <p:cNvPr id="2267" name="Google Shape;2267;p47"/>
          <p:cNvSpPr txBox="1"/>
          <p:nvPr/>
        </p:nvSpPr>
        <p:spPr>
          <a:xfrm>
            <a:off x="6388387" y="2536908"/>
            <a:ext cx="1926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Frequency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268" name="Google Shape;2268;p47"/>
          <p:cNvSpPr txBox="1"/>
          <p:nvPr/>
        </p:nvSpPr>
        <p:spPr>
          <a:xfrm>
            <a:off x="6388387" y="2877833"/>
            <a:ext cx="19260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Earth is the third planet from the Sun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9" name="Google Shape;2269;p47"/>
          <p:cNvSpPr txBox="1"/>
          <p:nvPr/>
        </p:nvSpPr>
        <p:spPr>
          <a:xfrm>
            <a:off x="3886841" y="2961749"/>
            <a:ext cx="19095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Despite being red, Mars is a cold place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0" name="Google Shape;2270;p47"/>
          <p:cNvSpPr txBox="1"/>
          <p:nvPr/>
        </p:nvSpPr>
        <p:spPr>
          <a:xfrm>
            <a:off x="3886841" y="2591437"/>
            <a:ext cx="1909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Must Do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271" name="Google Shape;2271;p47"/>
          <p:cNvSpPr txBox="1"/>
          <p:nvPr/>
        </p:nvSpPr>
        <p:spPr>
          <a:xfrm>
            <a:off x="3886841" y="3677068"/>
            <a:ext cx="19095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Must Never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272" name="Google Shape;2272;p47"/>
          <p:cNvSpPr txBox="1"/>
          <p:nvPr/>
        </p:nvSpPr>
        <p:spPr>
          <a:xfrm>
            <a:off x="3886841" y="4047354"/>
            <a:ext cx="1909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Saturn is a gas giant and has rings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3" name="Google Shape;2273;p47"/>
          <p:cNvSpPr txBox="1"/>
          <p:nvPr/>
        </p:nvSpPr>
        <p:spPr>
          <a:xfrm>
            <a:off x="2969792" y="2143469"/>
            <a:ext cx="949500" cy="1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Social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4" name="Google Shape;2274;p47"/>
          <p:cNvSpPr/>
          <p:nvPr/>
        </p:nvSpPr>
        <p:spPr>
          <a:xfrm>
            <a:off x="3991748" y="2181671"/>
            <a:ext cx="1800600" cy="13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7"/>
          <p:cNvSpPr/>
          <p:nvPr/>
        </p:nvSpPr>
        <p:spPr>
          <a:xfrm>
            <a:off x="3991748" y="2181671"/>
            <a:ext cx="1263000" cy="1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7"/>
          <p:cNvSpPr txBox="1"/>
          <p:nvPr/>
        </p:nvSpPr>
        <p:spPr>
          <a:xfrm>
            <a:off x="6388387" y="3641073"/>
            <a:ext cx="192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Relationship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277" name="Google Shape;2277;p47"/>
          <p:cNvSpPr txBox="1"/>
          <p:nvPr/>
        </p:nvSpPr>
        <p:spPr>
          <a:xfrm>
            <a:off x="6388387" y="3968822"/>
            <a:ext cx="19260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Mercury is the smallest planet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8" name="Google Shape;2278;p47"/>
          <p:cNvSpPr txBox="1"/>
          <p:nvPr/>
        </p:nvSpPr>
        <p:spPr>
          <a:xfrm>
            <a:off x="720000" y="2614825"/>
            <a:ext cx="23076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Angelina Doe</a:t>
            </a:r>
            <a:endParaRPr sz="18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279" name="Google Shape;2279;p47"/>
          <p:cNvSpPr txBox="1"/>
          <p:nvPr/>
        </p:nvSpPr>
        <p:spPr>
          <a:xfrm>
            <a:off x="2973933" y="1279978"/>
            <a:ext cx="16722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Skills: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pic>
        <p:nvPicPr>
          <p:cNvPr id="2280" name="Google Shape;2280;p47"/>
          <p:cNvPicPr preferRelativeResize="0"/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027506" y="2692682"/>
            <a:ext cx="809578" cy="68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1" name="Google Shape;2281;p47"/>
          <p:cNvSpPr/>
          <p:nvPr/>
        </p:nvSpPr>
        <p:spPr>
          <a:xfrm>
            <a:off x="3248395" y="2903252"/>
            <a:ext cx="367805" cy="259871"/>
          </a:xfrm>
          <a:custGeom>
            <a:avLst/>
            <a:gdLst/>
            <a:ahLst/>
            <a:cxnLst/>
            <a:rect l="l" t="t" r="r" b="b"/>
            <a:pathLst>
              <a:path w="11610" h="8203" extrusionOk="0">
                <a:moveTo>
                  <a:pt x="8950" y="1"/>
                </a:moveTo>
                <a:cubicBezTo>
                  <a:pt x="8803" y="1"/>
                  <a:pt x="8662" y="36"/>
                  <a:pt x="8597" y="153"/>
                </a:cubicBezTo>
                <a:cubicBezTo>
                  <a:pt x="8276" y="749"/>
                  <a:pt x="7228" y="1975"/>
                  <a:pt x="6633" y="2642"/>
                </a:cubicBezTo>
                <a:cubicBezTo>
                  <a:pt x="6359" y="2939"/>
                  <a:pt x="5978" y="3118"/>
                  <a:pt x="5573" y="3154"/>
                </a:cubicBezTo>
                <a:lnTo>
                  <a:pt x="4978" y="3154"/>
                </a:lnTo>
                <a:lnTo>
                  <a:pt x="4978" y="2999"/>
                </a:lnTo>
                <a:cubicBezTo>
                  <a:pt x="4978" y="2916"/>
                  <a:pt x="4906" y="2832"/>
                  <a:pt x="4811" y="2832"/>
                </a:cubicBezTo>
                <a:lnTo>
                  <a:pt x="3263" y="2832"/>
                </a:lnTo>
                <a:lnTo>
                  <a:pt x="3263" y="2749"/>
                </a:lnTo>
                <a:cubicBezTo>
                  <a:pt x="3263" y="2666"/>
                  <a:pt x="3192" y="2582"/>
                  <a:pt x="3097" y="2582"/>
                </a:cubicBezTo>
                <a:lnTo>
                  <a:pt x="168" y="2582"/>
                </a:lnTo>
                <a:cubicBezTo>
                  <a:pt x="72" y="2582"/>
                  <a:pt x="1" y="2666"/>
                  <a:pt x="1" y="2749"/>
                </a:cubicBezTo>
                <a:lnTo>
                  <a:pt x="1" y="5440"/>
                </a:lnTo>
                <a:cubicBezTo>
                  <a:pt x="1" y="5535"/>
                  <a:pt x="72" y="5606"/>
                  <a:pt x="168" y="5606"/>
                </a:cubicBezTo>
                <a:cubicBezTo>
                  <a:pt x="263" y="5606"/>
                  <a:pt x="334" y="5535"/>
                  <a:pt x="334" y="5440"/>
                </a:cubicBezTo>
                <a:lnTo>
                  <a:pt x="334" y="2916"/>
                </a:lnTo>
                <a:lnTo>
                  <a:pt x="2894" y="2916"/>
                </a:lnTo>
                <a:lnTo>
                  <a:pt x="2894" y="7857"/>
                </a:lnTo>
                <a:lnTo>
                  <a:pt x="334" y="7857"/>
                </a:lnTo>
                <a:lnTo>
                  <a:pt x="334" y="6118"/>
                </a:lnTo>
                <a:cubicBezTo>
                  <a:pt x="334" y="6023"/>
                  <a:pt x="263" y="5952"/>
                  <a:pt x="168" y="5952"/>
                </a:cubicBezTo>
                <a:cubicBezTo>
                  <a:pt x="72" y="5952"/>
                  <a:pt x="1" y="6023"/>
                  <a:pt x="1" y="6118"/>
                </a:cubicBezTo>
                <a:lnTo>
                  <a:pt x="1" y="8035"/>
                </a:lnTo>
                <a:cubicBezTo>
                  <a:pt x="1" y="8119"/>
                  <a:pt x="72" y="8202"/>
                  <a:pt x="168" y="8202"/>
                </a:cubicBezTo>
                <a:lnTo>
                  <a:pt x="3073" y="8202"/>
                </a:lnTo>
                <a:cubicBezTo>
                  <a:pt x="3156" y="8202"/>
                  <a:pt x="3239" y="8119"/>
                  <a:pt x="3239" y="8035"/>
                </a:cubicBezTo>
                <a:lnTo>
                  <a:pt x="3239" y="7964"/>
                </a:lnTo>
                <a:lnTo>
                  <a:pt x="4787" y="7964"/>
                </a:lnTo>
                <a:cubicBezTo>
                  <a:pt x="4871" y="7964"/>
                  <a:pt x="4942" y="7881"/>
                  <a:pt x="4942" y="7797"/>
                </a:cubicBezTo>
                <a:lnTo>
                  <a:pt x="4942" y="7642"/>
                </a:lnTo>
                <a:lnTo>
                  <a:pt x="5859" y="7642"/>
                </a:lnTo>
                <a:cubicBezTo>
                  <a:pt x="5954" y="7642"/>
                  <a:pt x="6061" y="7690"/>
                  <a:pt x="6156" y="7750"/>
                </a:cubicBezTo>
                <a:cubicBezTo>
                  <a:pt x="6287" y="7869"/>
                  <a:pt x="6430" y="7964"/>
                  <a:pt x="6597" y="8023"/>
                </a:cubicBezTo>
                <a:cubicBezTo>
                  <a:pt x="6764" y="8083"/>
                  <a:pt x="6930" y="8107"/>
                  <a:pt x="7109" y="8107"/>
                </a:cubicBezTo>
                <a:lnTo>
                  <a:pt x="7776" y="8107"/>
                </a:lnTo>
                <a:cubicBezTo>
                  <a:pt x="7859" y="8107"/>
                  <a:pt x="7942" y="8035"/>
                  <a:pt x="7942" y="7940"/>
                </a:cubicBezTo>
                <a:cubicBezTo>
                  <a:pt x="7942" y="7857"/>
                  <a:pt x="7859" y="7785"/>
                  <a:pt x="7776" y="7785"/>
                </a:cubicBezTo>
                <a:lnTo>
                  <a:pt x="7109" y="7785"/>
                </a:lnTo>
                <a:cubicBezTo>
                  <a:pt x="6966" y="7785"/>
                  <a:pt x="6835" y="7750"/>
                  <a:pt x="6716" y="7702"/>
                </a:cubicBezTo>
                <a:cubicBezTo>
                  <a:pt x="6597" y="7666"/>
                  <a:pt x="6478" y="7583"/>
                  <a:pt x="6371" y="7500"/>
                </a:cubicBezTo>
                <a:cubicBezTo>
                  <a:pt x="6228" y="7381"/>
                  <a:pt x="6049" y="7309"/>
                  <a:pt x="5859" y="7309"/>
                </a:cubicBezTo>
                <a:lnTo>
                  <a:pt x="4942" y="7309"/>
                </a:lnTo>
                <a:lnTo>
                  <a:pt x="4942" y="4987"/>
                </a:lnTo>
                <a:cubicBezTo>
                  <a:pt x="4942" y="4892"/>
                  <a:pt x="4871" y="4821"/>
                  <a:pt x="4775" y="4821"/>
                </a:cubicBezTo>
                <a:cubicBezTo>
                  <a:pt x="4692" y="4821"/>
                  <a:pt x="4621" y="4892"/>
                  <a:pt x="4621" y="4987"/>
                </a:cubicBezTo>
                <a:lnTo>
                  <a:pt x="4621" y="7619"/>
                </a:lnTo>
                <a:lnTo>
                  <a:pt x="3251" y="7619"/>
                </a:lnTo>
                <a:lnTo>
                  <a:pt x="3251" y="3166"/>
                </a:lnTo>
                <a:lnTo>
                  <a:pt x="4621" y="3166"/>
                </a:lnTo>
                <a:lnTo>
                  <a:pt x="4621" y="4309"/>
                </a:lnTo>
                <a:cubicBezTo>
                  <a:pt x="4621" y="4404"/>
                  <a:pt x="4692" y="4475"/>
                  <a:pt x="4775" y="4475"/>
                </a:cubicBezTo>
                <a:cubicBezTo>
                  <a:pt x="4871" y="4475"/>
                  <a:pt x="4942" y="4404"/>
                  <a:pt x="4942" y="4309"/>
                </a:cubicBezTo>
                <a:lnTo>
                  <a:pt x="4942" y="3475"/>
                </a:lnTo>
                <a:lnTo>
                  <a:pt x="5561" y="3475"/>
                </a:lnTo>
                <a:cubicBezTo>
                  <a:pt x="6049" y="3451"/>
                  <a:pt x="6526" y="3225"/>
                  <a:pt x="6847" y="2868"/>
                </a:cubicBezTo>
                <a:cubicBezTo>
                  <a:pt x="7597" y="2047"/>
                  <a:pt x="8538" y="951"/>
                  <a:pt x="8859" y="344"/>
                </a:cubicBezTo>
                <a:cubicBezTo>
                  <a:pt x="8877" y="337"/>
                  <a:pt x="8900" y="334"/>
                  <a:pt x="8928" y="334"/>
                </a:cubicBezTo>
                <a:cubicBezTo>
                  <a:pt x="8994" y="334"/>
                  <a:pt x="9085" y="351"/>
                  <a:pt x="9169" y="368"/>
                </a:cubicBezTo>
                <a:cubicBezTo>
                  <a:pt x="9443" y="534"/>
                  <a:pt x="9574" y="856"/>
                  <a:pt x="9502" y="1177"/>
                </a:cubicBezTo>
                <a:lnTo>
                  <a:pt x="8812" y="2797"/>
                </a:lnTo>
                <a:cubicBezTo>
                  <a:pt x="8800" y="2856"/>
                  <a:pt x="8800" y="2916"/>
                  <a:pt x="8835" y="2963"/>
                </a:cubicBezTo>
                <a:cubicBezTo>
                  <a:pt x="8859" y="2999"/>
                  <a:pt x="8919" y="3035"/>
                  <a:pt x="8978" y="3035"/>
                </a:cubicBezTo>
                <a:lnTo>
                  <a:pt x="10836" y="3035"/>
                </a:lnTo>
                <a:cubicBezTo>
                  <a:pt x="11074" y="3035"/>
                  <a:pt x="11276" y="3225"/>
                  <a:pt x="11276" y="3463"/>
                </a:cubicBezTo>
                <a:lnTo>
                  <a:pt x="11276" y="3523"/>
                </a:lnTo>
                <a:cubicBezTo>
                  <a:pt x="11276" y="3761"/>
                  <a:pt x="11074" y="3952"/>
                  <a:pt x="10836" y="3952"/>
                </a:cubicBezTo>
                <a:lnTo>
                  <a:pt x="9859" y="3952"/>
                </a:lnTo>
                <a:cubicBezTo>
                  <a:pt x="9764" y="3952"/>
                  <a:pt x="9693" y="4035"/>
                  <a:pt x="9693" y="4118"/>
                </a:cubicBezTo>
                <a:cubicBezTo>
                  <a:pt x="9693" y="4213"/>
                  <a:pt x="9764" y="4285"/>
                  <a:pt x="9859" y="4285"/>
                </a:cubicBezTo>
                <a:lnTo>
                  <a:pt x="10621" y="4285"/>
                </a:lnTo>
                <a:cubicBezTo>
                  <a:pt x="10859" y="4285"/>
                  <a:pt x="11038" y="4475"/>
                  <a:pt x="11038" y="4702"/>
                </a:cubicBezTo>
                <a:lnTo>
                  <a:pt x="11038" y="4785"/>
                </a:lnTo>
                <a:cubicBezTo>
                  <a:pt x="11038" y="5023"/>
                  <a:pt x="10836" y="5202"/>
                  <a:pt x="10621" y="5202"/>
                </a:cubicBezTo>
                <a:lnTo>
                  <a:pt x="9859" y="5202"/>
                </a:lnTo>
                <a:cubicBezTo>
                  <a:pt x="9764" y="5202"/>
                  <a:pt x="9693" y="5285"/>
                  <a:pt x="9693" y="5368"/>
                </a:cubicBezTo>
                <a:cubicBezTo>
                  <a:pt x="9693" y="5464"/>
                  <a:pt x="9764" y="5535"/>
                  <a:pt x="9859" y="5535"/>
                </a:cubicBezTo>
                <a:lnTo>
                  <a:pt x="10443" y="5535"/>
                </a:lnTo>
                <a:cubicBezTo>
                  <a:pt x="10657" y="5535"/>
                  <a:pt x="10859" y="5714"/>
                  <a:pt x="10859" y="5952"/>
                </a:cubicBezTo>
                <a:lnTo>
                  <a:pt x="10859" y="6071"/>
                </a:lnTo>
                <a:cubicBezTo>
                  <a:pt x="10859" y="6297"/>
                  <a:pt x="10681" y="6488"/>
                  <a:pt x="10443" y="6488"/>
                </a:cubicBezTo>
                <a:lnTo>
                  <a:pt x="9859" y="6488"/>
                </a:lnTo>
                <a:cubicBezTo>
                  <a:pt x="9764" y="6488"/>
                  <a:pt x="9693" y="6559"/>
                  <a:pt x="9693" y="6654"/>
                </a:cubicBezTo>
                <a:cubicBezTo>
                  <a:pt x="9693" y="6738"/>
                  <a:pt x="9764" y="6809"/>
                  <a:pt x="9859" y="6809"/>
                </a:cubicBezTo>
                <a:lnTo>
                  <a:pt x="10086" y="6809"/>
                </a:lnTo>
                <a:cubicBezTo>
                  <a:pt x="10288" y="6809"/>
                  <a:pt x="10467" y="6988"/>
                  <a:pt x="10467" y="7202"/>
                </a:cubicBezTo>
                <a:lnTo>
                  <a:pt x="10467" y="7369"/>
                </a:lnTo>
                <a:cubicBezTo>
                  <a:pt x="10467" y="7571"/>
                  <a:pt x="10288" y="7750"/>
                  <a:pt x="10086" y="7750"/>
                </a:cubicBezTo>
                <a:lnTo>
                  <a:pt x="8442" y="7750"/>
                </a:lnTo>
                <a:cubicBezTo>
                  <a:pt x="8359" y="7750"/>
                  <a:pt x="8276" y="7821"/>
                  <a:pt x="8276" y="7916"/>
                </a:cubicBezTo>
                <a:cubicBezTo>
                  <a:pt x="8276" y="8000"/>
                  <a:pt x="8359" y="8083"/>
                  <a:pt x="8442" y="8083"/>
                </a:cubicBezTo>
                <a:lnTo>
                  <a:pt x="10086" y="8083"/>
                </a:lnTo>
                <a:cubicBezTo>
                  <a:pt x="10478" y="8083"/>
                  <a:pt x="10812" y="7750"/>
                  <a:pt x="10812" y="7345"/>
                </a:cubicBezTo>
                <a:lnTo>
                  <a:pt x="10812" y="7214"/>
                </a:lnTo>
                <a:cubicBezTo>
                  <a:pt x="10812" y="7047"/>
                  <a:pt x="10764" y="6904"/>
                  <a:pt x="10681" y="6785"/>
                </a:cubicBezTo>
                <a:cubicBezTo>
                  <a:pt x="10979" y="6678"/>
                  <a:pt x="11181" y="6392"/>
                  <a:pt x="11181" y="6071"/>
                </a:cubicBezTo>
                <a:lnTo>
                  <a:pt x="11181" y="5952"/>
                </a:lnTo>
                <a:cubicBezTo>
                  <a:pt x="11181" y="5761"/>
                  <a:pt x="11109" y="5583"/>
                  <a:pt x="10990" y="5440"/>
                </a:cubicBezTo>
                <a:cubicBezTo>
                  <a:pt x="11217" y="5309"/>
                  <a:pt x="11371" y="5071"/>
                  <a:pt x="11371" y="4785"/>
                </a:cubicBezTo>
                <a:lnTo>
                  <a:pt x="11371" y="4702"/>
                </a:lnTo>
                <a:cubicBezTo>
                  <a:pt x="11371" y="4511"/>
                  <a:pt x="11300" y="4333"/>
                  <a:pt x="11181" y="4190"/>
                </a:cubicBezTo>
                <a:cubicBezTo>
                  <a:pt x="11431" y="4059"/>
                  <a:pt x="11598" y="3809"/>
                  <a:pt x="11598" y="3511"/>
                </a:cubicBezTo>
                <a:lnTo>
                  <a:pt x="11598" y="3451"/>
                </a:lnTo>
                <a:cubicBezTo>
                  <a:pt x="11610" y="3023"/>
                  <a:pt x="11276" y="2678"/>
                  <a:pt x="10836" y="2678"/>
                </a:cubicBezTo>
                <a:lnTo>
                  <a:pt x="9228" y="2678"/>
                </a:lnTo>
                <a:lnTo>
                  <a:pt x="9824" y="1273"/>
                </a:lnTo>
                <a:cubicBezTo>
                  <a:pt x="9824" y="1273"/>
                  <a:pt x="9824" y="1261"/>
                  <a:pt x="9847" y="1261"/>
                </a:cubicBezTo>
                <a:cubicBezTo>
                  <a:pt x="9978" y="784"/>
                  <a:pt x="9764" y="296"/>
                  <a:pt x="9335" y="58"/>
                </a:cubicBezTo>
                <a:cubicBezTo>
                  <a:pt x="9324" y="46"/>
                  <a:pt x="9312" y="46"/>
                  <a:pt x="9288" y="46"/>
                </a:cubicBezTo>
                <a:cubicBezTo>
                  <a:pt x="9196" y="25"/>
                  <a:pt x="9071" y="1"/>
                  <a:pt x="89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2" name="Google Shape;2282;p47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029906" y="3798740"/>
            <a:ext cx="809578" cy="68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3" name="Google Shape;2283;p47"/>
          <p:cNvSpPr/>
          <p:nvPr/>
        </p:nvSpPr>
        <p:spPr>
          <a:xfrm rot="10800000" flipH="1">
            <a:off x="3250795" y="4027893"/>
            <a:ext cx="367805" cy="259871"/>
          </a:xfrm>
          <a:custGeom>
            <a:avLst/>
            <a:gdLst/>
            <a:ahLst/>
            <a:cxnLst/>
            <a:rect l="l" t="t" r="r" b="b"/>
            <a:pathLst>
              <a:path w="11610" h="8203" extrusionOk="0">
                <a:moveTo>
                  <a:pt x="8950" y="1"/>
                </a:moveTo>
                <a:cubicBezTo>
                  <a:pt x="8803" y="1"/>
                  <a:pt x="8662" y="36"/>
                  <a:pt x="8597" y="153"/>
                </a:cubicBezTo>
                <a:cubicBezTo>
                  <a:pt x="8276" y="749"/>
                  <a:pt x="7228" y="1975"/>
                  <a:pt x="6633" y="2642"/>
                </a:cubicBezTo>
                <a:cubicBezTo>
                  <a:pt x="6359" y="2939"/>
                  <a:pt x="5978" y="3118"/>
                  <a:pt x="5573" y="3154"/>
                </a:cubicBezTo>
                <a:lnTo>
                  <a:pt x="4978" y="3154"/>
                </a:lnTo>
                <a:lnTo>
                  <a:pt x="4978" y="2999"/>
                </a:lnTo>
                <a:cubicBezTo>
                  <a:pt x="4978" y="2916"/>
                  <a:pt x="4906" y="2832"/>
                  <a:pt x="4811" y="2832"/>
                </a:cubicBezTo>
                <a:lnTo>
                  <a:pt x="3263" y="2832"/>
                </a:lnTo>
                <a:lnTo>
                  <a:pt x="3263" y="2749"/>
                </a:lnTo>
                <a:cubicBezTo>
                  <a:pt x="3263" y="2666"/>
                  <a:pt x="3192" y="2582"/>
                  <a:pt x="3097" y="2582"/>
                </a:cubicBezTo>
                <a:lnTo>
                  <a:pt x="168" y="2582"/>
                </a:lnTo>
                <a:cubicBezTo>
                  <a:pt x="72" y="2582"/>
                  <a:pt x="1" y="2666"/>
                  <a:pt x="1" y="2749"/>
                </a:cubicBezTo>
                <a:lnTo>
                  <a:pt x="1" y="5440"/>
                </a:lnTo>
                <a:cubicBezTo>
                  <a:pt x="1" y="5535"/>
                  <a:pt x="72" y="5606"/>
                  <a:pt x="168" y="5606"/>
                </a:cubicBezTo>
                <a:cubicBezTo>
                  <a:pt x="263" y="5606"/>
                  <a:pt x="334" y="5535"/>
                  <a:pt x="334" y="5440"/>
                </a:cubicBezTo>
                <a:lnTo>
                  <a:pt x="334" y="2916"/>
                </a:lnTo>
                <a:lnTo>
                  <a:pt x="2894" y="2916"/>
                </a:lnTo>
                <a:lnTo>
                  <a:pt x="2894" y="7857"/>
                </a:lnTo>
                <a:lnTo>
                  <a:pt x="334" y="7857"/>
                </a:lnTo>
                <a:lnTo>
                  <a:pt x="334" y="6118"/>
                </a:lnTo>
                <a:cubicBezTo>
                  <a:pt x="334" y="6023"/>
                  <a:pt x="263" y="5952"/>
                  <a:pt x="168" y="5952"/>
                </a:cubicBezTo>
                <a:cubicBezTo>
                  <a:pt x="72" y="5952"/>
                  <a:pt x="1" y="6023"/>
                  <a:pt x="1" y="6118"/>
                </a:cubicBezTo>
                <a:lnTo>
                  <a:pt x="1" y="8035"/>
                </a:lnTo>
                <a:cubicBezTo>
                  <a:pt x="1" y="8119"/>
                  <a:pt x="72" y="8202"/>
                  <a:pt x="168" y="8202"/>
                </a:cubicBezTo>
                <a:lnTo>
                  <a:pt x="3073" y="8202"/>
                </a:lnTo>
                <a:cubicBezTo>
                  <a:pt x="3156" y="8202"/>
                  <a:pt x="3239" y="8119"/>
                  <a:pt x="3239" y="8035"/>
                </a:cubicBezTo>
                <a:lnTo>
                  <a:pt x="3239" y="7964"/>
                </a:lnTo>
                <a:lnTo>
                  <a:pt x="4787" y="7964"/>
                </a:lnTo>
                <a:cubicBezTo>
                  <a:pt x="4871" y="7964"/>
                  <a:pt x="4942" y="7881"/>
                  <a:pt x="4942" y="7797"/>
                </a:cubicBezTo>
                <a:lnTo>
                  <a:pt x="4942" y="7642"/>
                </a:lnTo>
                <a:lnTo>
                  <a:pt x="5859" y="7642"/>
                </a:lnTo>
                <a:cubicBezTo>
                  <a:pt x="5954" y="7642"/>
                  <a:pt x="6061" y="7690"/>
                  <a:pt x="6156" y="7750"/>
                </a:cubicBezTo>
                <a:cubicBezTo>
                  <a:pt x="6287" y="7869"/>
                  <a:pt x="6430" y="7964"/>
                  <a:pt x="6597" y="8023"/>
                </a:cubicBezTo>
                <a:cubicBezTo>
                  <a:pt x="6764" y="8083"/>
                  <a:pt x="6930" y="8107"/>
                  <a:pt x="7109" y="8107"/>
                </a:cubicBezTo>
                <a:lnTo>
                  <a:pt x="7776" y="8107"/>
                </a:lnTo>
                <a:cubicBezTo>
                  <a:pt x="7859" y="8107"/>
                  <a:pt x="7942" y="8035"/>
                  <a:pt x="7942" y="7940"/>
                </a:cubicBezTo>
                <a:cubicBezTo>
                  <a:pt x="7942" y="7857"/>
                  <a:pt x="7859" y="7785"/>
                  <a:pt x="7776" y="7785"/>
                </a:cubicBezTo>
                <a:lnTo>
                  <a:pt x="7109" y="7785"/>
                </a:lnTo>
                <a:cubicBezTo>
                  <a:pt x="6966" y="7785"/>
                  <a:pt x="6835" y="7750"/>
                  <a:pt x="6716" y="7702"/>
                </a:cubicBezTo>
                <a:cubicBezTo>
                  <a:pt x="6597" y="7666"/>
                  <a:pt x="6478" y="7583"/>
                  <a:pt x="6371" y="7500"/>
                </a:cubicBezTo>
                <a:cubicBezTo>
                  <a:pt x="6228" y="7381"/>
                  <a:pt x="6049" y="7309"/>
                  <a:pt x="5859" y="7309"/>
                </a:cubicBezTo>
                <a:lnTo>
                  <a:pt x="4942" y="7309"/>
                </a:lnTo>
                <a:lnTo>
                  <a:pt x="4942" y="4987"/>
                </a:lnTo>
                <a:cubicBezTo>
                  <a:pt x="4942" y="4892"/>
                  <a:pt x="4871" y="4821"/>
                  <a:pt x="4775" y="4821"/>
                </a:cubicBezTo>
                <a:cubicBezTo>
                  <a:pt x="4692" y="4821"/>
                  <a:pt x="4621" y="4892"/>
                  <a:pt x="4621" y="4987"/>
                </a:cubicBezTo>
                <a:lnTo>
                  <a:pt x="4621" y="7619"/>
                </a:lnTo>
                <a:lnTo>
                  <a:pt x="3251" y="7619"/>
                </a:lnTo>
                <a:lnTo>
                  <a:pt x="3251" y="3166"/>
                </a:lnTo>
                <a:lnTo>
                  <a:pt x="4621" y="3166"/>
                </a:lnTo>
                <a:lnTo>
                  <a:pt x="4621" y="4309"/>
                </a:lnTo>
                <a:cubicBezTo>
                  <a:pt x="4621" y="4404"/>
                  <a:pt x="4692" y="4475"/>
                  <a:pt x="4775" y="4475"/>
                </a:cubicBezTo>
                <a:cubicBezTo>
                  <a:pt x="4871" y="4475"/>
                  <a:pt x="4942" y="4404"/>
                  <a:pt x="4942" y="4309"/>
                </a:cubicBezTo>
                <a:lnTo>
                  <a:pt x="4942" y="3475"/>
                </a:lnTo>
                <a:lnTo>
                  <a:pt x="5561" y="3475"/>
                </a:lnTo>
                <a:cubicBezTo>
                  <a:pt x="6049" y="3451"/>
                  <a:pt x="6526" y="3225"/>
                  <a:pt x="6847" y="2868"/>
                </a:cubicBezTo>
                <a:cubicBezTo>
                  <a:pt x="7597" y="2047"/>
                  <a:pt x="8538" y="951"/>
                  <a:pt x="8859" y="344"/>
                </a:cubicBezTo>
                <a:cubicBezTo>
                  <a:pt x="8877" y="337"/>
                  <a:pt x="8900" y="334"/>
                  <a:pt x="8928" y="334"/>
                </a:cubicBezTo>
                <a:cubicBezTo>
                  <a:pt x="8994" y="334"/>
                  <a:pt x="9085" y="351"/>
                  <a:pt x="9169" y="368"/>
                </a:cubicBezTo>
                <a:cubicBezTo>
                  <a:pt x="9443" y="534"/>
                  <a:pt x="9574" y="856"/>
                  <a:pt x="9502" y="1177"/>
                </a:cubicBezTo>
                <a:lnTo>
                  <a:pt x="8812" y="2797"/>
                </a:lnTo>
                <a:cubicBezTo>
                  <a:pt x="8800" y="2856"/>
                  <a:pt x="8800" y="2916"/>
                  <a:pt x="8835" y="2963"/>
                </a:cubicBezTo>
                <a:cubicBezTo>
                  <a:pt x="8859" y="2999"/>
                  <a:pt x="8919" y="3035"/>
                  <a:pt x="8978" y="3035"/>
                </a:cubicBezTo>
                <a:lnTo>
                  <a:pt x="10836" y="3035"/>
                </a:lnTo>
                <a:cubicBezTo>
                  <a:pt x="11074" y="3035"/>
                  <a:pt x="11276" y="3225"/>
                  <a:pt x="11276" y="3463"/>
                </a:cubicBezTo>
                <a:lnTo>
                  <a:pt x="11276" y="3523"/>
                </a:lnTo>
                <a:cubicBezTo>
                  <a:pt x="11276" y="3761"/>
                  <a:pt x="11074" y="3952"/>
                  <a:pt x="10836" y="3952"/>
                </a:cubicBezTo>
                <a:lnTo>
                  <a:pt x="9859" y="3952"/>
                </a:lnTo>
                <a:cubicBezTo>
                  <a:pt x="9764" y="3952"/>
                  <a:pt x="9693" y="4035"/>
                  <a:pt x="9693" y="4118"/>
                </a:cubicBezTo>
                <a:cubicBezTo>
                  <a:pt x="9693" y="4213"/>
                  <a:pt x="9764" y="4285"/>
                  <a:pt x="9859" y="4285"/>
                </a:cubicBezTo>
                <a:lnTo>
                  <a:pt x="10621" y="4285"/>
                </a:lnTo>
                <a:cubicBezTo>
                  <a:pt x="10859" y="4285"/>
                  <a:pt x="11038" y="4475"/>
                  <a:pt x="11038" y="4702"/>
                </a:cubicBezTo>
                <a:lnTo>
                  <a:pt x="11038" y="4785"/>
                </a:lnTo>
                <a:cubicBezTo>
                  <a:pt x="11038" y="5023"/>
                  <a:pt x="10836" y="5202"/>
                  <a:pt x="10621" y="5202"/>
                </a:cubicBezTo>
                <a:lnTo>
                  <a:pt x="9859" y="5202"/>
                </a:lnTo>
                <a:cubicBezTo>
                  <a:pt x="9764" y="5202"/>
                  <a:pt x="9693" y="5285"/>
                  <a:pt x="9693" y="5368"/>
                </a:cubicBezTo>
                <a:cubicBezTo>
                  <a:pt x="9693" y="5464"/>
                  <a:pt x="9764" y="5535"/>
                  <a:pt x="9859" y="5535"/>
                </a:cubicBezTo>
                <a:lnTo>
                  <a:pt x="10443" y="5535"/>
                </a:lnTo>
                <a:cubicBezTo>
                  <a:pt x="10657" y="5535"/>
                  <a:pt x="10859" y="5714"/>
                  <a:pt x="10859" y="5952"/>
                </a:cubicBezTo>
                <a:lnTo>
                  <a:pt x="10859" y="6071"/>
                </a:lnTo>
                <a:cubicBezTo>
                  <a:pt x="10859" y="6297"/>
                  <a:pt x="10681" y="6488"/>
                  <a:pt x="10443" y="6488"/>
                </a:cubicBezTo>
                <a:lnTo>
                  <a:pt x="9859" y="6488"/>
                </a:lnTo>
                <a:cubicBezTo>
                  <a:pt x="9764" y="6488"/>
                  <a:pt x="9693" y="6559"/>
                  <a:pt x="9693" y="6654"/>
                </a:cubicBezTo>
                <a:cubicBezTo>
                  <a:pt x="9693" y="6738"/>
                  <a:pt x="9764" y="6809"/>
                  <a:pt x="9859" y="6809"/>
                </a:cubicBezTo>
                <a:lnTo>
                  <a:pt x="10086" y="6809"/>
                </a:lnTo>
                <a:cubicBezTo>
                  <a:pt x="10288" y="6809"/>
                  <a:pt x="10467" y="6988"/>
                  <a:pt x="10467" y="7202"/>
                </a:cubicBezTo>
                <a:lnTo>
                  <a:pt x="10467" y="7369"/>
                </a:lnTo>
                <a:cubicBezTo>
                  <a:pt x="10467" y="7571"/>
                  <a:pt x="10288" y="7750"/>
                  <a:pt x="10086" y="7750"/>
                </a:cubicBezTo>
                <a:lnTo>
                  <a:pt x="8442" y="7750"/>
                </a:lnTo>
                <a:cubicBezTo>
                  <a:pt x="8359" y="7750"/>
                  <a:pt x="8276" y="7821"/>
                  <a:pt x="8276" y="7916"/>
                </a:cubicBezTo>
                <a:cubicBezTo>
                  <a:pt x="8276" y="8000"/>
                  <a:pt x="8359" y="8083"/>
                  <a:pt x="8442" y="8083"/>
                </a:cubicBezTo>
                <a:lnTo>
                  <a:pt x="10086" y="8083"/>
                </a:lnTo>
                <a:cubicBezTo>
                  <a:pt x="10478" y="8083"/>
                  <a:pt x="10812" y="7750"/>
                  <a:pt x="10812" y="7345"/>
                </a:cubicBezTo>
                <a:lnTo>
                  <a:pt x="10812" y="7214"/>
                </a:lnTo>
                <a:cubicBezTo>
                  <a:pt x="10812" y="7047"/>
                  <a:pt x="10764" y="6904"/>
                  <a:pt x="10681" y="6785"/>
                </a:cubicBezTo>
                <a:cubicBezTo>
                  <a:pt x="10979" y="6678"/>
                  <a:pt x="11181" y="6392"/>
                  <a:pt x="11181" y="6071"/>
                </a:cubicBezTo>
                <a:lnTo>
                  <a:pt x="11181" y="5952"/>
                </a:lnTo>
                <a:cubicBezTo>
                  <a:pt x="11181" y="5761"/>
                  <a:pt x="11109" y="5583"/>
                  <a:pt x="10990" y="5440"/>
                </a:cubicBezTo>
                <a:cubicBezTo>
                  <a:pt x="11217" y="5309"/>
                  <a:pt x="11371" y="5071"/>
                  <a:pt x="11371" y="4785"/>
                </a:cubicBezTo>
                <a:lnTo>
                  <a:pt x="11371" y="4702"/>
                </a:lnTo>
                <a:cubicBezTo>
                  <a:pt x="11371" y="4511"/>
                  <a:pt x="11300" y="4333"/>
                  <a:pt x="11181" y="4190"/>
                </a:cubicBezTo>
                <a:cubicBezTo>
                  <a:pt x="11431" y="4059"/>
                  <a:pt x="11598" y="3809"/>
                  <a:pt x="11598" y="3511"/>
                </a:cubicBezTo>
                <a:lnTo>
                  <a:pt x="11598" y="3451"/>
                </a:lnTo>
                <a:cubicBezTo>
                  <a:pt x="11610" y="3023"/>
                  <a:pt x="11276" y="2678"/>
                  <a:pt x="10836" y="2678"/>
                </a:cubicBezTo>
                <a:lnTo>
                  <a:pt x="9228" y="2678"/>
                </a:lnTo>
                <a:lnTo>
                  <a:pt x="9824" y="1273"/>
                </a:lnTo>
                <a:cubicBezTo>
                  <a:pt x="9824" y="1273"/>
                  <a:pt x="9824" y="1261"/>
                  <a:pt x="9847" y="1261"/>
                </a:cubicBezTo>
                <a:cubicBezTo>
                  <a:pt x="9978" y="784"/>
                  <a:pt x="9764" y="296"/>
                  <a:pt x="9335" y="58"/>
                </a:cubicBezTo>
                <a:cubicBezTo>
                  <a:pt x="9324" y="46"/>
                  <a:pt x="9312" y="46"/>
                  <a:pt x="9288" y="46"/>
                </a:cubicBezTo>
                <a:cubicBezTo>
                  <a:pt x="9196" y="25"/>
                  <a:pt x="9071" y="1"/>
                  <a:pt x="89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5B44D4-22C5-289C-452D-91B8726036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" y="19687"/>
            <a:ext cx="4199875" cy="5143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4582E5-F30C-D60B-483D-2A05FC01A7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6278" y="0"/>
            <a:ext cx="427711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75E37F-A72B-4ED9-90B8-08BD03F02E1B}"/>
              </a:ext>
            </a:extLst>
          </p:cNvPr>
          <p:cNvSpPr txBox="1"/>
          <p:nvPr/>
        </p:nvSpPr>
        <p:spPr>
          <a:xfrm>
            <a:off x="4701178" y="2175108"/>
            <a:ext cx="3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E2371-059A-4BC8-B40F-C8C7935A8EE6}"/>
              </a:ext>
            </a:extLst>
          </p:cNvPr>
          <p:cNvSpPr txBox="1"/>
          <p:nvPr/>
        </p:nvSpPr>
        <p:spPr>
          <a:xfrm>
            <a:off x="4701178" y="3240789"/>
            <a:ext cx="248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6AA8C-8EE6-49B5-81C0-D8FF3B02EDA1}"/>
              </a:ext>
            </a:extLst>
          </p:cNvPr>
          <p:cNvSpPr txBox="1"/>
          <p:nvPr/>
        </p:nvSpPr>
        <p:spPr>
          <a:xfrm>
            <a:off x="4778521" y="3863522"/>
            <a:ext cx="129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45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Sets Us Apart?</a:t>
            </a:r>
            <a:endParaRPr/>
          </a:p>
        </p:txBody>
      </p:sp>
      <p:sp>
        <p:nvSpPr>
          <p:cNvPr id="2217" name="Google Shape;2217;p45"/>
          <p:cNvSpPr txBox="1">
            <a:spLocks noGrp="1"/>
          </p:cNvSpPr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100%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organic</a:t>
            </a:r>
            <a:endParaRPr sz="1700"/>
          </a:p>
        </p:txBody>
      </p:sp>
      <p:sp>
        <p:nvSpPr>
          <p:cNvPr id="2218" name="Google Shape;2218;p45"/>
          <p:cNvSpPr txBox="1">
            <a:spLocks noGrp="1"/>
          </p:cNvSpPr>
          <p:nvPr>
            <p:ph type="subTitle" idx="1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name, but also a poisonous atmosphere</a:t>
            </a:r>
            <a:endParaRPr/>
          </a:p>
        </p:txBody>
      </p:sp>
      <p:sp>
        <p:nvSpPr>
          <p:cNvPr id="2219" name="Google Shape;2219;p45"/>
          <p:cNvSpPr txBox="1">
            <a:spLocks noGrp="1"/>
          </p:cNvSpPr>
          <p:nvPr>
            <p:ph type="title" idx="2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critical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</a:t>
            </a:r>
            <a:endParaRPr/>
          </a:p>
        </p:txBody>
      </p:sp>
      <p:sp>
        <p:nvSpPr>
          <p:cNvPr id="2220" name="Google Shape;2220;p45"/>
          <p:cNvSpPr txBox="1">
            <a:spLocks noGrp="1"/>
          </p:cNvSpPr>
          <p:nvPr>
            <p:ph type="subTitle" idx="3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smallest and innermost planet in the Solar System</a:t>
            </a:r>
            <a:endParaRPr/>
          </a:p>
        </p:txBody>
      </p:sp>
      <p:sp>
        <p:nvSpPr>
          <p:cNvPr id="2221" name="Google Shape;2221;p45"/>
          <p:cNvSpPr txBox="1">
            <a:spLocks noGrp="1"/>
          </p:cNvSpPr>
          <p:nvPr>
            <p:ph type="title" idx="4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Trusted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</a:t>
            </a:r>
            <a:endParaRPr/>
          </a:p>
        </p:txBody>
      </p:sp>
      <p:sp>
        <p:nvSpPr>
          <p:cNvPr id="2222" name="Google Shape;2222;p45"/>
          <p:cNvSpPr txBox="1">
            <a:spLocks noGrp="1"/>
          </p:cNvSpPr>
          <p:nvPr>
            <p:ph type="subTitle" idx="5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sixth planet from the Sun and the second-largest</a:t>
            </a:r>
            <a:endParaRPr/>
          </a:p>
        </p:txBody>
      </p:sp>
      <p:pic>
        <p:nvPicPr>
          <p:cNvPr id="2223" name="Google Shape;2223;p45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203100" y="1396572"/>
            <a:ext cx="1370198" cy="113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4" name="Google Shape;2224;p45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3886900" y="1396572"/>
            <a:ext cx="1370198" cy="113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45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6583677" y="1396572"/>
            <a:ext cx="1370198" cy="11311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6" name="Google Shape;2226;p45"/>
          <p:cNvGrpSpPr/>
          <p:nvPr/>
        </p:nvGrpSpPr>
        <p:grpSpPr>
          <a:xfrm>
            <a:off x="1574049" y="1593922"/>
            <a:ext cx="481342" cy="656568"/>
            <a:chOff x="2573298" y="1369091"/>
            <a:chExt cx="578745" cy="789429"/>
          </a:xfrm>
        </p:grpSpPr>
        <p:sp>
          <p:nvSpPr>
            <p:cNvPr id="2227" name="Google Shape;2227;p45"/>
            <p:cNvSpPr/>
            <p:nvPr/>
          </p:nvSpPr>
          <p:spPr>
            <a:xfrm>
              <a:off x="2573298" y="1369091"/>
              <a:ext cx="563837" cy="179725"/>
            </a:xfrm>
            <a:custGeom>
              <a:avLst/>
              <a:gdLst/>
              <a:ahLst/>
              <a:cxnLst/>
              <a:rect l="l" t="t" r="r" b="b"/>
              <a:pathLst>
                <a:path w="12254" h="3906" extrusionOk="0">
                  <a:moveTo>
                    <a:pt x="5952" y="0"/>
                  </a:moveTo>
                  <a:cubicBezTo>
                    <a:pt x="3916" y="0"/>
                    <a:pt x="1890" y="725"/>
                    <a:pt x="277" y="2145"/>
                  </a:cubicBezTo>
                  <a:cubicBezTo>
                    <a:pt x="127" y="2281"/>
                    <a:pt x="37" y="2476"/>
                    <a:pt x="22" y="2687"/>
                  </a:cubicBezTo>
                  <a:cubicBezTo>
                    <a:pt x="1" y="3149"/>
                    <a:pt x="382" y="3471"/>
                    <a:pt x="783" y="3471"/>
                  </a:cubicBezTo>
                  <a:cubicBezTo>
                    <a:pt x="957" y="3471"/>
                    <a:pt x="1135" y="3410"/>
                    <a:pt x="1285" y="3274"/>
                  </a:cubicBezTo>
                  <a:lnTo>
                    <a:pt x="1270" y="3274"/>
                  </a:lnTo>
                  <a:cubicBezTo>
                    <a:pt x="2098" y="2536"/>
                    <a:pt x="3091" y="2010"/>
                    <a:pt x="4159" y="1739"/>
                  </a:cubicBezTo>
                  <a:cubicBezTo>
                    <a:pt x="4437" y="1642"/>
                    <a:pt x="4368" y="1249"/>
                    <a:pt x="4107" y="1249"/>
                  </a:cubicBezTo>
                  <a:cubicBezTo>
                    <a:pt x="4086" y="1249"/>
                    <a:pt x="4063" y="1252"/>
                    <a:pt x="4039" y="1258"/>
                  </a:cubicBezTo>
                  <a:cubicBezTo>
                    <a:pt x="2895" y="1543"/>
                    <a:pt x="1827" y="2100"/>
                    <a:pt x="939" y="2898"/>
                  </a:cubicBezTo>
                  <a:cubicBezTo>
                    <a:pt x="889" y="2944"/>
                    <a:pt x="829" y="2964"/>
                    <a:pt x="772" y="2964"/>
                  </a:cubicBezTo>
                  <a:cubicBezTo>
                    <a:pt x="641" y="2964"/>
                    <a:pt x="518" y="2859"/>
                    <a:pt x="518" y="2702"/>
                  </a:cubicBezTo>
                  <a:cubicBezTo>
                    <a:pt x="518" y="2642"/>
                    <a:pt x="548" y="2567"/>
                    <a:pt x="608" y="2536"/>
                  </a:cubicBezTo>
                  <a:cubicBezTo>
                    <a:pt x="2129" y="1191"/>
                    <a:pt x="4038" y="511"/>
                    <a:pt x="5954" y="511"/>
                  </a:cubicBezTo>
                  <a:cubicBezTo>
                    <a:pt x="7638" y="511"/>
                    <a:pt x="9328" y="1037"/>
                    <a:pt x="10764" y="2100"/>
                  </a:cubicBezTo>
                  <a:cubicBezTo>
                    <a:pt x="10806" y="2135"/>
                    <a:pt x="10860" y="2153"/>
                    <a:pt x="10915" y="2153"/>
                  </a:cubicBezTo>
                  <a:cubicBezTo>
                    <a:pt x="10980" y="2153"/>
                    <a:pt x="11046" y="2127"/>
                    <a:pt x="11095" y="2070"/>
                  </a:cubicBezTo>
                  <a:cubicBezTo>
                    <a:pt x="11140" y="2025"/>
                    <a:pt x="11155" y="1950"/>
                    <a:pt x="11155" y="1890"/>
                  </a:cubicBezTo>
                  <a:lnTo>
                    <a:pt x="11140" y="1378"/>
                  </a:lnTo>
                  <a:cubicBezTo>
                    <a:pt x="11140" y="1303"/>
                    <a:pt x="11155" y="1243"/>
                    <a:pt x="11216" y="1197"/>
                  </a:cubicBezTo>
                  <a:cubicBezTo>
                    <a:pt x="11246" y="1137"/>
                    <a:pt x="11321" y="1107"/>
                    <a:pt x="11381" y="1107"/>
                  </a:cubicBezTo>
                  <a:cubicBezTo>
                    <a:pt x="11517" y="1107"/>
                    <a:pt x="11637" y="1212"/>
                    <a:pt x="11652" y="1348"/>
                  </a:cubicBezTo>
                  <a:lnTo>
                    <a:pt x="11712" y="3078"/>
                  </a:lnTo>
                  <a:cubicBezTo>
                    <a:pt x="11712" y="3138"/>
                    <a:pt x="11682" y="3214"/>
                    <a:pt x="11637" y="3259"/>
                  </a:cubicBezTo>
                  <a:cubicBezTo>
                    <a:pt x="11592" y="3319"/>
                    <a:pt x="11532" y="3349"/>
                    <a:pt x="11471" y="3349"/>
                  </a:cubicBezTo>
                  <a:lnTo>
                    <a:pt x="9741" y="3409"/>
                  </a:lnTo>
                  <a:cubicBezTo>
                    <a:pt x="9621" y="3409"/>
                    <a:pt x="9515" y="3319"/>
                    <a:pt x="9485" y="3214"/>
                  </a:cubicBezTo>
                  <a:cubicBezTo>
                    <a:pt x="9485" y="3199"/>
                    <a:pt x="9485" y="3183"/>
                    <a:pt x="9485" y="3168"/>
                  </a:cubicBezTo>
                  <a:cubicBezTo>
                    <a:pt x="9485" y="3018"/>
                    <a:pt x="9591" y="2913"/>
                    <a:pt x="9726" y="2898"/>
                  </a:cubicBezTo>
                  <a:lnTo>
                    <a:pt x="10223" y="2883"/>
                  </a:lnTo>
                  <a:cubicBezTo>
                    <a:pt x="10448" y="2867"/>
                    <a:pt x="10539" y="2567"/>
                    <a:pt x="10358" y="2431"/>
                  </a:cubicBezTo>
                  <a:cubicBezTo>
                    <a:pt x="9079" y="1513"/>
                    <a:pt x="7529" y="1002"/>
                    <a:pt x="5965" y="1002"/>
                  </a:cubicBezTo>
                  <a:cubicBezTo>
                    <a:pt x="5694" y="1002"/>
                    <a:pt x="5438" y="1017"/>
                    <a:pt x="5182" y="1047"/>
                  </a:cubicBezTo>
                  <a:cubicBezTo>
                    <a:pt x="4865" y="1076"/>
                    <a:pt x="4893" y="1546"/>
                    <a:pt x="5187" y="1546"/>
                  </a:cubicBezTo>
                  <a:cubicBezTo>
                    <a:pt x="5200" y="1546"/>
                    <a:pt x="5213" y="1545"/>
                    <a:pt x="5227" y="1543"/>
                  </a:cubicBezTo>
                  <a:cubicBezTo>
                    <a:pt x="5468" y="1528"/>
                    <a:pt x="5709" y="1513"/>
                    <a:pt x="5965" y="1513"/>
                  </a:cubicBezTo>
                  <a:cubicBezTo>
                    <a:pt x="5992" y="1513"/>
                    <a:pt x="6018" y="1513"/>
                    <a:pt x="6045" y="1513"/>
                  </a:cubicBezTo>
                  <a:cubicBezTo>
                    <a:pt x="7251" y="1513"/>
                    <a:pt x="8426" y="1843"/>
                    <a:pt x="9485" y="2446"/>
                  </a:cubicBezTo>
                  <a:cubicBezTo>
                    <a:pt x="9184" y="2567"/>
                    <a:pt x="8989" y="2852"/>
                    <a:pt x="9004" y="3183"/>
                  </a:cubicBezTo>
                  <a:cubicBezTo>
                    <a:pt x="9004" y="3214"/>
                    <a:pt x="9004" y="3259"/>
                    <a:pt x="9019" y="3304"/>
                  </a:cubicBezTo>
                  <a:cubicBezTo>
                    <a:pt x="9094" y="3650"/>
                    <a:pt x="9395" y="3906"/>
                    <a:pt x="9756" y="3906"/>
                  </a:cubicBezTo>
                  <a:lnTo>
                    <a:pt x="9786" y="3906"/>
                  </a:lnTo>
                  <a:lnTo>
                    <a:pt x="11502" y="3845"/>
                  </a:lnTo>
                  <a:cubicBezTo>
                    <a:pt x="11923" y="3830"/>
                    <a:pt x="12254" y="3469"/>
                    <a:pt x="12239" y="3063"/>
                  </a:cubicBezTo>
                  <a:lnTo>
                    <a:pt x="12164" y="1333"/>
                  </a:lnTo>
                  <a:cubicBezTo>
                    <a:pt x="12149" y="849"/>
                    <a:pt x="11785" y="612"/>
                    <a:pt x="11418" y="612"/>
                  </a:cubicBezTo>
                  <a:cubicBezTo>
                    <a:pt x="11032" y="612"/>
                    <a:pt x="10643" y="876"/>
                    <a:pt x="10659" y="1393"/>
                  </a:cubicBezTo>
                  <a:lnTo>
                    <a:pt x="10659" y="1408"/>
                  </a:lnTo>
                  <a:cubicBezTo>
                    <a:pt x="9221" y="465"/>
                    <a:pt x="7583" y="0"/>
                    <a:pt x="5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5"/>
            <p:cNvSpPr/>
            <p:nvPr/>
          </p:nvSpPr>
          <p:spPr>
            <a:xfrm>
              <a:off x="2573574" y="1979348"/>
              <a:ext cx="578469" cy="179173"/>
            </a:xfrm>
            <a:custGeom>
              <a:avLst/>
              <a:gdLst/>
              <a:ahLst/>
              <a:cxnLst/>
              <a:rect l="l" t="t" r="r" b="b"/>
              <a:pathLst>
                <a:path w="12572" h="3894" extrusionOk="0">
                  <a:moveTo>
                    <a:pt x="2498" y="1"/>
                  </a:moveTo>
                  <a:cubicBezTo>
                    <a:pt x="2488" y="1"/>
                    <a:pt x="2478" y="1"/>
                    <a:pt x="2468" y="1"/>
                  </a:cubicBezTo>
                  <a:lnTo>
                    <a:pt x="738" y="61"/>
                  </a:lnTo>
                  <a:cubicBezTo>
                    <a:pt x="316" y="76"/>
                    <a:pt x="1" y="422"/>
                    <a:pt x="16" y="844"/>
                  </a:cubicBezTo>
                  <a:lnTo>
                    <a:pt x="76" y="2559"/>
                  </a:lnTo>
                  <a:cubicBezTo>
                    <a:pt x="90" y="3050"/>
                    <a:pt x="455" y="3287"/>
                    <a:pt x="821" y="3287"/>
                  </a:cubicBezTo>
                  <a:cubicBezTo>
                    <a:pt x="1207" y="3287"/>
                    <a:pt x="1596" y="3023"/>
                    <a:pt x="1580" y="2514"/>
                  </a:cubicBezTo>
                  <a:lnTo>
                    <a:pt x="1580" y="2499"/>
                  </a:lnTo>
                  <a:cubicBezTo>
                    <a:pt x="2993" y="3415"/>
                    <a:pt x="4625" y="3894"/>
                    <a:pt x="6285" y="3894"/>
                  </a:cubicBezTo>
                  <a:cubicBezTo>
                    <a:pt x="6888" y="3894"/>
                    <a:pt x="7494" y="3831"/>
                    <a:pt x="8095" y="3702"/>
                  </a:cubicBezTo>
                  <a:cubicBezTo>
                    <a:pt x="8231" y="3687"/>
                    <a:pt x="8366" y="3642"/>
                    <a:pt x="8516" y="3612"/>
                  </a:cubicBezTo>
                  <a:cubicBezTo>
                    <a:pt x="8923" y="3492"/>
                    <a:pt x="9329" y="3356"/>
                    <a:pt x="9720" y="3191"/>
                  </a:cubicBezTo>
                  <a:cubicBezTo>
                    <a:pt x="9954" y="3053"/>
                    <a:pt x="9836" y="2715"/>
                    <a:pt x="9596" y="2715"/>
                  </a:cubicBezTo>
                  <a:cubicBezTo>
                    <a:pt x="9573" y="2715"/>
                    <a:pt x="9549" y="2718"/>
                    <a:pt x="9525" y="2724"/>
                  </a:cubicBezTo>
                  <a:cubicBezTo>
                    <a:pt x="9163" y="2890"/>
                    <a:pt x="8787" y="3010"/>
                    <a:pt x="8396" y="3116"/>
                  </a:cubicBezTo>
                  <a:cubicBezTo>
                    <a:pt x="8261" y="3161"/>
                    <a:pt x="8125" y="3191"/>
                    <a:pt x="8005" y="3221"/>
                  </a:cubicBezTo>
                  <a:cubicBezTo>
                    <a:pt x="7448" y="3341"/>
                    <a:pt x="6876" y="3402"/>
                    <a:pt x="6305" y="3402"/>
                  </a:cubicBezTo>
                  <a:cubicBezTo>
                    <a:pt x="4574" y="3402"/>
                    <a:pt x="2874" y="2845"/>
                    <a:pt x="1490" y="1807"/>
                  </a:cubicBezTo>
                  <a:cubicBezTo>
                    <a:pt x="1445" y="1774"/>
                    <a:pt x="1391" y="1758"/>
                    <a:pt x="1338" y="1758"/>
                  </a:cubicBezTo>
                  <a:cubicBezTo>
                    <a:pt x="1269" y="1758"/>
                    <a:pt x="1202" y="1785"/>
                    <a:pt x="1159" y="1837"/>
                  </a:cubicBezTo>
                  <a:cubicBezTo>
                    <a:pt x="1114" y="1882"/>
                    <a:pt x="1084" y="1957"/>
                    <a:pt x="1084" y="2017"/>
                  </a:cubicBezTo>
                  <a:lnTo>
                    <a:pt x="1099" y="2529"/>
                  </a:lnTo>
                  <a:cubicBezTo>
                    <a:pt x="1114" y="2589"/>
                    <a:pt x="1084" y="2664"/>
                    <a:pt x="1039" y="2709"/>
                  </a:cubicBezTo>
                  <a:cubicBezTo>
                    <a:pt x="994" y="2770"/>
                    <a:pt x="933" y="2800"/>
                    <a:pt x="858" y="2800"/>
                  </a:cubicBezTo>
                  <a:cubicBezTo>
                    <a:pt x="723" y="2800"/>
                    <a:pt x="602" y="2694"/>
                    <a:pt x="602" y="2559"/>
                  </a:cubicBezTo>
                  <a:lnTo>
                    <a:pt x="542" y="829"/>
                  </a:lnTo>
                  <a:cubicBezTo>
                    <a:pt x="542" y="768"/>
                    <a:pt x="557" y="693"/>
                    <a:pt x="602" y="648"/>
                  </a:cubicBezTo>
                  <a:cubicBezTo>
                    <a:pt x="647" y="588"/>
                    <a:pt x="708" y="558"/>
                    <a:pt x="783" y="558"/>
                  </a:cubicBezTo>
                  <a:lnTo>
                    <a:pt x="2498" y="498"/>
                  </a:lnTo>
                  <a:cubicBezTo>
                    <a:pt x="2618" y="498"/>
                    <a:pt x="2739" y="573"/>
                    <a:pt x="2754" y="693"/>
                  </a:cubicBezTo>
                  <a:cubicBezTo>
                    <a:pt x="2754" y="708"/>
                    <a:pt x="2754" y="723"/>
                    <a:pt x="2754" y="738"/>
                  </a:cubicBezTo>
                  <a:cubicBezTo>
                    <a:pt x="2769" y="874"/>
                    <a:pt x="2664" y="994"/>
                    <a:pt x="2513" y="1009"/>
                  </a:cubicBezTo>
                  <a:lnTo>
                    <a:pt x="2032" y="1024"/>
                  </a:lnTo>
                  <a:cubicBezTo>
                    <a:pt x="1791" y="1024"/>
                    <a:pt x="1701" y="1340"/>
                    <a:pt x="1896" y="1476"/>
                  </a:cubicBezTo>
                  <a:cubicBezTo>
                    <a:pt x="3212" y="2418"/>
                    <a:pt x="4761" y="2895"/>
                    <a:pt x="6319" y="2895"/>
                  </a:cubicBezTo>
                  <a:cubicBezTo>
                    <a:pt x="7523" y="2895"/>
                    <a:pt x="8732" y="2610"/>
                    <a:pt x="9840" y="2032"/>
                  </a:cubicBezTo>
                  <a:lnTo>
                    <a:pt x="9961" y="1957"/>
                  </a:lnTo>
                  <a:cubicBezTo>
                    <a:pt x="10442" y="1686"/>
                    <a:pt x="10894" y="1370"/>
                    <a:pt x="11315" y="1009"/>
                  </a:cubicBezTo>
                  <a:cubicBezTo>
                    <a:pt x="11360" y="964"/>
                    <a:pt x="11420" y="942"/>
                    <a:pt x="11482" y="942"/>
                  </a:cubicBezTo>
                  <a:cubicBezTo>
                    <a:pt x="11544" y="942"/>
                    <a:pt x="11608" y="964"/>
                    <a:pt x="11661" y="1009"/>
                  </a:cubicBezTo>
                  <a:cubicBezTo>
                    <a:pt x="11706" y="1054"/>
                    <a:pt x="11736" y="1130"/>
                    <a:pt x="11736" y="1190"/>
                  </a:cubicBezTo>
                  <a:cubicBezTo>
                    <a:pt x="11736" y="1265"/>
                    <a:pt x="11706" y="1325"/>
                    <a:pt x="11646" y="1370"/>
                  </a:cubicBezTo>
                  <a:cubicBezTo>
                    <a:pt x="11330" y="1656"/>
                    <a:pt x="10969" y="1912"/>
                    <a:pt x="10608" y="2153"/>
                  </a:cubicBezTo>
                  <a:cubicBezTo>
                    <a:pt x="10359" y="2290"/>
                    <a:pt x="10501" y="2622"/>
                    <a:pt x="10728" y="2622"/>
                  </a:cubicBezTo>
                  <a:cubicBezTo>
                    <a:pt x="10776" y="2622"/>
                    <a:pt x="10827" y="2608"/>
                    <a:pt x="10879" y="2574"/>
                  </a:cubicBezTo>
                  <a:cubicBezTo>
                    <a:pt x="11270" y="2333"/>
                    <a:pt x="11631" y="2047"/>
                    <a:pt x="11992" y="1746"/>
                  </a:cubicBezTo>
                  <a:cubicBezTo>
                    <a:pt x="12572" y="1226"/>
                    <a:pt x="12082" y="417"/>
                    <a:pt x="11480" y="417"/>
                  </a:cubicBezTo>
                  <a:cubicBezTo>
                    <a:pt x="11316" y="417"/>
                    <a:pt x="11145" y="477"/>
                    <a:pt x="10984" y="618"/>
                  </a:cubicBezTo>
                  <a:lnTo>
                    <a:pt x="10954" y="633"/>
                  </a:lnTo>
                  <a:cubicBezTo>
                    <a:pt x="10578" y="964"/>
                    <a:pt x="10156" y="1265"/>
                    <a:pt x="9690" y="1521"/>
                  </a:cubicBezTo>
                  <a:lnTo>
                    <a:pt x="9585" y="1581"/>
                  </a:lnTo>
                  <a:cubicBezTo>
                    <a:pt x="8548" y="2118"/>
                    <a:pt x="7413" y="2385"/>
                    <a:pt x="6281" y="2385"/>
                  </a:cubicBezTo>
                  <a:cubicBezTo>
                    <a:pt x="5065" y="2385"/>
                    <a:pt x="3852" y="2076"/>
                    <a:pt x="2769" y="1461"/>
                  </a:cubicBezTo>
                  <a:cubicBezTo>
                    <a:pt x="3070" y="1340"/>
                    <a:pt x="3250" y="1039"/>
                    <a:pt x="3250" y="723"/>
                  </a:cubicBezTo>
                  <a:cubicBezTo>
                    <a:pt x="3235" y="678"/>
                    <a:pt x="3235" y="633"/>
                    <a:pt x="3235" y="603"/>
                  </a:cubicBezTo>
                  <a:cubicBezTo>
                    <a:pt x="3162" y="252"/>
                    <a:pt x="2847" y="1"/>
                    <a:pt x="2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5"/>
            <p:cNvSpPr/>
            <p:nvPr/>
          </p:nvSpPr>
          <p:spPr>
            <a:xfrm>
              <a:off x="2640718" y="1548826"/>
              <a:ext cx="457150" cy="429958"/>
            </a:xfrm>
            <a:custGeom>
              <a:avLst/>
              <a:gdLst/>
              <a:ahLst/>
              <a:cxnLst/>
              <a:rect l="l" t="t" r="r" b="b"/>
              <a:pathLst>
                <a:path w="11180" h="10515" extrusionOk="0">
                  <a:moveTo>
                    <a:pt x="5793" y="1731"/>
                  </a:moveTo>
                  <a:cubicBezTo>
                    <a:pt x="5883" y="1731"/>
                    <a:pt x="5959" y="1791"/>
                    <a:pt x="5989" y="1866"/>
                  </a:cubicBezTo>
                  <a:cubicBezTo>
                    <a:pt x="6230" y="2694"/>
                    <a:pt x="6230" y="3386"/>
                    <a:pt x="5974" y="4048"/>
                  </a:cubicBezTo>
                  <a:cubicBezTo>
                    <a:pt x="5944" y="4123"/>
                    <a:pt x="5959" y="4213"/>
                    <a:pt x="6004" y="4274"/>
                  </a:cubicBezTo>
                  <a:cubicBezTo>
                    <a:pt x="6049" y="4349"/>
                    <a:pt x="6124" y="4394"/>
                    <a:pt x="6215" y="4394"/>
                  </a:cubicBezTo>
                  <a:lnTo>
                    <a:pt x="8095" y="4394"/>
                  </a:lnTo>
                  <a:cubicBezTo>
                    <a:pt x="8100" y="4394"/>
                    <a:pt x="8105" y="4394"/>
                    <a:pt x="8110" y="4394"/>
                  </a:cubicBezTo>
                  <a:cubicBezTo>
                    <a:pt x="8441" y="4394"/>
                    <a:pt x="8436" y="4906"/>
                    <a:pt x="8095" y="4921"/>
                  </a:cubicBezTo>
                  <a:lnTo>
                    <a:pt x="7448" y="4921"/>
                  </a:lnTo>
                  <a:cubicBezTo>
                    <a:pt x="7435" y="4919"/>
                    <a:pt x="7421" y="4918"/>
                    <a:pt x="7409" y="4918"/>
                  </a:cubicBezTo>
                  <a:cubicBezTo>
                    <a:pt x="7096" y="4918"/>
                    <a:pt x="7100" y="5418"/>
                    <a:pt x="7421" y="5418"/>
                  </a:cubicBezTo>
                  <a:cubicBezTo>
                    <a:pt x="7430" y="5418"/>
                    <a:pt x="7439" y="5418"/>
                    <a:pt x="7448" y="5417"/>
                  </a:cubicBezTo>
                  <a:lnTo>
                    <a:pt x="7915" y="5417"/>
                  </a:lnTo>
                  <a:cubicBezTo>
                    <a:pt x="8261" y="5417"/>
                    <a:pt x="8261" y="5944"/>
                    <a:pt x="7915" y="5944"/>
                  </a:cubicBezTo>
                  <a:lnTo>
                    <a:pt x="7448" y="5944"/>
                  </a:lnTo>
                  <a:cubicBezTo>
                    <a:pt x="7439" y="5943"/>
                    <a:pt x="7429" y="5943"/>
                    <a:pt x="7420" y="5943"/>
                  </a:cubicBezTo>
                  <a:cubicBezTo>
                    <a:pt x="7096" y="5943"/>
                    <a:pt x="7096" y="6441"/>
                    <a:pt x="7420" y="6441"/>
                  </a:cubicBezTo>
                  <a:cubicBezTo>
                    <a:pt x="7429" y="6441"/>
                    <a:pt x="7439" y="6441"/>
                    <a:pt x="7448" y="6440"/>
                  </a:cubicBezTo>
                  <a:lnTo>
                    <a:pt x="7749" y="6440"/>
                  </a:lnTo>
                  <a:cubicBezTo>
                    <a:pt x="8095" y="6440"/>
                    <a:pt x="8095" y="6967"/>
                    <a:pt x="7749" y="6967"/>
                  </a:cubicBezTo>
                  <a:lnTo>
                    <a:pt x="7283" y="6967"/>
                  </a:lnTo>
                  <a:cubicBezTo>
                    <a:pt x="7273" y="6966"/>
                    <a:pt x="7264" y="6966"/>
                    <a:pt x="7256" y="6966"/>
                  </a:cubicBezTo>
                  <a:cubicBezTo>
                    <a:pt x="6931" y="6966"/>
                    <a:pt x="6931" y="7480"/>
                    <a:pt x="7256" y="7480"/>
                  </a:cubicBezTo>
                  <a:cubicBezTo>
                    <a:pt x="7264" y="7480"/>
                    <a:pt x="7273" y="7479"/>
                    <a:pt x="7283" y="7478"/>
                  </a:cubicBezTo>
                  <a:lnTo>
                    <a:pt x="7539" y="7478"/>
                  </a:lnTo>
                  <a:cubicBezTo>
                    <a:pt x="7885" y="7478"/>
                    <a:pt x="7885" y="8005"/>
                    <a:pt x="7539" y="8005"/>
                  </a:cubicBezTo>
                  <a:lnTo>
                    <a:pt x="4785" y="8005"/>
                  </a:lnTo>
                  <a:cubicBezTo>
                    <a:pt x="4695" y="8005"/>
                    <a:pt x="4620" y="7975"/>
                    <a:pt x="4544" y="7915"/>
                  </a:cubicBezTo>
                  <a:cubicBezTo>
                    <a:pt x="4289" y="7734"/>
                    <a:pt x="3988" y="7614"/>
                    <a:pt x="3672" y="7599"/>
                  </a:cubicBezTo>
                  <a:lnTo>
                    <a:pt x="3672" y="4650"/>
                  </a:lnTo>
                  <a:cubicBezTo>
                    <a:pt x="3912" y="4409"/>
                    <a:pt x="4168" y="4183"/>
                    <a:pt x="4454" y="3988"/>
                  </a:cubicBezTo>
                  <a:cubicBezTo>
                    <a:pt x="5071" y="3536"/>
                    <a:pt x="5658" y="3100"/>
                    <a:pt x="5598" y="1942"/>
                  </a:cubicBezTo>
                  <a:cubicBezTo>
                    <a:pt x="5583" y="1881"/>
                    <a:pt x="5613" y="1836"/>
                    <a:pt x="5643" y="1791"/>
                  </a:cubicBezTo>
                  <a:cubicBezTo>
                    <a:pt x="5688" y="1746"/>
                    <a:pt x="5733" y="1731"/>
                    <a:pt x="5793" y="1731"/>
                  </a:cubicBezTo>
                  <a:close/>
                  <a:moveTo>
                    <a:pt x="3175" y="4213"/>
                  </a:moveTo>
                  <a:lnTo>
                    <a:pt x="3175" y="4620"/>
                  </a:lnTo>
                  <a:lnTo>
                    <a:pt x="3175" y="7885"/>
                  </a:lnTo>
                  <a:lnTo>
                    <a:pt x="3175" y="8140"/>
                  </a:lnTo>
                  <a:lnTo>
                    <a:pt x="1460" y="8140"/>
                  </a:lnTo>
                  <a:cubicBezTo>
                    <a:pt x="828" y="7313"/>
                    <a:pt x="497" y="6305"/>
                    <a:pt x="497" y="5267"/>
                  </a:cubicBezTo>
                  <a:cubicBezTo>
                    <a:pt x="497" y="4906"/>
                    <a:pt x="542" y="4559"/>
                    <a:pt x="617" y="4213"/>
                  </a:cubicBezTo>
                  <a:close/>
                  <a:moveTo>
                    <a:pt x="5267" y="1"/>
                  </a:moveTo>
                  <a:cubicBezTo>
                    <a:pt x="2889" y="1"/>
                    <a:pt x="813" y="1595"/>
                    <a:pt x="181" y="3897"/>
                  </a:cubicBezTo>
                  <a:cubicBezTo>
                    <a:pt x="76" y="4334"/>
                    <a:pt x="16" y="4800"/>
                    <a:pt x="16" y="5252"/>
                  </a:cubicBezTo>
                  <a:cubicBezTo>
                    <a:pt x="1" y="6455"/>
                    <a:pt x="407" y="7599"/>
                    <a:pt x="1159" y="8532"/>
                  </a:cubicBezTo>
                  <a:cubicBezTo>
                    <a:pt x="2204" y="9843"/>
                    <a:pt x="3736" y="10515"/>
                    <a:pt x="5277" y="10515"/>
                  </a:cubicBezTo>
                  <a:cubicBezTo>
                    <a:pt x="6598" y="10515"/>
                    <a:pt x="7925" y="10020"/>
                    <a:pt x="8953" y="9013"/>
                  </a:cubicBezTo>
                  <a:cubicBezTo>
                    <a:pt x="11180" y="6831"/>
                    <a:pt x="11029" y="3190"/>
                    <a:pt x="8637" y="1204"/>
                  </a:cubicBezTo>
                  <a:cubicBezTo>
                    <a:pt x="8585" y="1165"/>
                    <a:pt x="8532" y="1148"/>
                    <a:pt x="8482" y="1148"/>
                  </a:cubicBezTo>
                  <a:cubicBezTo>
                    <a:pt x="8282" y="1148"/>
                    <a:pt x="8129" y="1412"/>
                    <a:pt x="8321" y="1580"/>
                  </a:cubicBezTo>
                  <a:cubicBezTo>
                    <a:pt x="10397" y="3326"/>
                    <a:pt x="10623" y="6455"/>
                    <a:pt x="8787" y="8456"/>
                  </a:cubicBezTo>
                  <a:cubicBezTo>
                    <a:pt x="7849" y="9495"/>
                    <a:pt x="6564" y="10019"/>
                    <a:pt x="5274" y="10019"/>
                  </a:cubicBezTo>
                  <a:cubicBezTo>
                    <a:pt x="4061" y="10019"/>
                    <a:pt x="2845" y="9555"/>
                    <a:pt x="1911" y="8622"/>
                  </a:cubicBezTo>
                  <a:lnTo>
                    <a:pt x="3431" y="8622"/>
                  </a:lnTo>
                  <a:cubicBezTo>
                    <a:pt x="3566" y="8622"/>
                    <a:pt x="3687" y="8517"/>
                    <a:pt x="3687" y="8381"/>
                  </a:cubicBezTo>
                  <a:lnTo>
                    <a:pt x="3687" y="8095"/>
                  </a:lnTo>
                  <a:cubicBezTo>
                    <a:pt x="3882" y="8110"/>
                    <a:pt x="4078" y="8186"/>
                    <a:pt x="4244" y="8306"/>
                  </a:cubicBezTo>
                  <a:cubicBezTo>
                    <a:pt x="4394" y="8426"/>
                    <a:pt x="4590" y="8486"/>
                    <a:pt x="4785" y="8501"/>
                  </a:cubicBezTo>
                  <a:lnTo>
                    <a:pt x="7539" y="8501"/>
                  </a:lnTo>
                  <a:cubicBezTo>
                    <a:pt x="8140" y="8486"/>
                    <a:pt x="8501" y="7839"/>
                    <a:pt x="8201" y="7328"/>
                  </a:cubicBezTo>
                  <a:cubicBezTo>
                    <a:pt x="8532" y="7087"/>
                    <a:pt x="8607" y="6621"/>
                    <a:pt x="8381" y="6275"/>
                  </a:cubicBezTo>
                  <a:cubicBezTo>
                    <a:pt x="8577" y="6139"/>
                    <a:pt x="8682" y="5914"/>
                    <a:pt x="8682" y="5673"/>
                  </a:cubicBezTo>
                  <a:cubicBezTo>
                    <a:pt x="8682" y="5522"/>
                    <a:pt x="8637" y="5372"/>
                    <a:pt x="8562" y="5252"/>
                  </a:cubicBezTo>
                  <a:cubicBezTo>
                    <a:pt x="9133" y="4800"/>
                    <a:pt x="8817" y="3882"/>
                    <a:pt x="8095" y="3882"/>
                  </a:cubicBezTo>
                  <a:lnTo>
                    <a:pt x="6561" y="3882"/>
                  </a:lnTo>
                  <a:cubicBezTo>
                    <a:pt x="6741" y="3160"/>
                    <a:pt x="6711" y="2408"/>
                    <a:pt x="6470" y="1716"/>
                  </a:cubicBezTo>
                  <a:cubicBezTo>
                    <a:pt x="6380" y="1415"/>
                    <a:pt x="6094" y="1219"/>
                    <a:pt x="5793" y="1219"/>
                  </a:cubicBezTo>
                  <a:cubicBezTo>
                    <a:pt x="5387" y="1219"/>
                    <a:pt x="5056" y="1565"/>
                    <a:pt x="5086" y="1972"/>
                  </a:cubicBezTo>
                  <a:cubicBezTo>
                    <a:pt x="5131" y="2859"/>
                    <a:pt x="4740" y="3145"/>
                    <a:pt x="4138" y="3597"/>
                  </a:cubicBezTo>
                  <a:cubicBezTo>
                    <a:pt x="3988" y="3702"/>
                    <a:pt x="3837" y="3822"/>
                    <a:pt x="3672" y="3973"/>
                  </a:cubicBezTo>
                  <a:cubicBezTo>
                    <a:pt x="3672" y="3837"/>
                    <a:pt x="3551" y="3732"/>
                    <a:pt x="3416" y="3732"/>
                  </a:cubicBezTo>
                  <a:lnTo>
                    <a:pt x="753" y="3732"/>
                  </a:lnTo>
                  <a:cubicBezTo>
                    <a:pt x="1415" y="1806"/>
                    <a:pt x="3235" y="512"/>
                    <a:pt x="5267" y="512"/>
                  </a:cubicBezTo>
                  <a:lnTo>
                    <a:pt x="5267" y="497"/>
                  </a:lnTo>
                  <a:cubicBezTo>
                    <a:pt x="5959" y="497"/>
                    <a:pt x="6636" y="648"/>
                    <a:pt x="7268" y="948"/>
                  </a:cubicBezTo>
                  <a:cubicBezTo>
                    <a:pt x="7306" y="966"/>
                    <a:pt x="7343" y="974"/>
                    <a:pt x="7378" y="974"/>
                  </a:cubicBezTo>
                  <a:cubicBezTo>
                    <a:pt x="7614" y="974"/>
                    <a:pt x="7741" y="613"/>
                    <a:pt x="7478" y="482"/>
                  </a:cubicBezTo>
                  <a:cubicBezTo>
                    <a:pt x="6786" y="166"/>
                    <a:pt x="6034" y="1"/>
                    <a:pt x="5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0" name="Google Shape;2230;p45"/>
          <p:cNvGrpSpPr/>
          <p:nvPr/>
        </p:nvGrpSpPr>
        <p:grpSpPr>
          <a:xfrm>
            <a:off x="4279113" y="1635922"/>
            <a:ext cx="458485" cy="572571"/>
            <a:chOff x="1197275" y="2026750"/>
            <a:chExt cx="343075" cy="428475"/>
          </a:xfrm>
        </p:grpSpPr>
        <p:sp>
          <p:nvSpPr>
            <p:cNvPr id="2231" name="Google Shape;2231;p45"/>
            <p:cNvSpPr/>
            <p:nvPr/>
          </p:nvSpPr>
          <p:spPr>
            <a:xfrm>
              <a:off x="1197275" y="2026750"/>
              <a:ext cx="343075" cy="428475"/>
            </a:xfrm>
            <a:custGeom>
              <a:avLst/>
              <a:gdLst/>
              <a:ahLst/>
              <a:cxnLst/>
              <a:rect l="l" t="t" r="r" b="b"/>
              <a:pathLst>
                <a:path w="13723" h="17139" extrusionOk="0">
                  <a:moveTo>
                    <a:pt x="6862" y="479"/>
                  </a:moveTo>
                  <a:cubicBezTo>
                    <a:pt x="7351" y="479"/>
                    <a:pt x="7840" y="731"/>
                    <a:pt x="8095" y="1235"/>
                  </a:cubicBezTo>
                  <a:lnTo>
                    <a:pt x="8457" y="1927"/>
                  </a:lnTo>
                  <a:lnTo>
                    <a:pt x="5267" y="1927"/>
                  </a:lnTo>
                  <a:lnTo>
                    <a:pt x="5628" y="1235"/>
                  </a:lnTo>
                  <a:cubicBezTo>
                    <a:pt x="5884" y="731"/>
                    <a:pt x="6373" y="479"/>
                    <a:pt x="6862" y="479"/>
                  </a:cubicBezTo>
                  <a:close/>
                  <a:moveTo>
                    <a:pt x="3612" y="6847"/>
                  </a:moveTo>
                  <a:lnTo>
                    <a:pt x="3612" y="10021"/>
                  </a:lnTo>
                  <a:lnTo>
                    <a:pt x="1776" y="10804"/>
                  </a:lnTo>
                  <a:lnTo>
                    <a:pt x="1776" y="8953"/>
                  </a:lnTo>
                  <a:lnTo>
                    <a:pt x="3612" y="6847"/>
                  </a:lnTo>
                  <a:close/>
                  <a:moveTo>
                    <a:pt x="10112" y="6862"/>
                  </a:moveTo>
                  <a:lnTo>
                    <a:pt x="11947" y="8953"/>
                  </a:lnTo>
                  <a:lnTo>
                    <a:pt x="11947" y="10804"/>
                  </a:lnTo>
                  <a:lnTo>
                    <a:pt x="10112" y="10021"/>
                  </a:lnTo>
                  <a:lnTo>
                    <a:pt x="10112" y="6862"/>
                  </a:lnTo>
                  <a:close/>
                  <a:moveTo>
                    <a:pt x="9450" y="10428"/>
                  </a:moveTo>
                  <a:lnTo>
                    <a:pt x="8697" y="11932"/>
                  </a:lnTo>
                  <a:lnTo>
                    <a:pt x="7433" y="11932"/>
                  </a:lnTo>
                  <a:cubicBezTo>
                    <a:pt x="7424" y="11931"/>
                    <a:pt x="7415" y="11931"/>
                    <a:pt x="7406" y="11931"/>
                  </a:cubicBezTo>
                  <a:cubicBezTo>
                    <a:pt x="7081" y="11931"/>
                    <a:pt x="7081" y="12445"/>
                    <a:pt x="7406" y="12445"/>
                  </a:cubicBezTo>
                  <a:cubicBezTo>
                    <a:pt x="7415" y="12445"/>
                    <a:pt x="7424" y="12444"/>
                    <a:pt x="7433" y="12444"/>
                  </a:cubicBezTo>
                  <a:lnTo>
                    <a:pt x="7900" y="12444"/>
                  </a:lnTo>
                  <a:lnTo>
                    <a:pt x="7900" y="12880"/>
                  </a:lnTo>
                  <a:cubicBezTo>
                    <a:pt x="7885" y="13241"/>
                    <a:pt x="7945" y="13602"/>
                    <a:pt x="8095" y="13933"/>
                  </a:cubicBezTo>
                  <a:cubicBezTo>
                    <a:pt x="8201" y="14219"/>
                    <a:pt x="8442" y="14430"/>
                    <a:pt x="8742" y="14505"/>
                  </a:cubicBezTo>
                  <a:cubicBezTo>
                    <a:pt x="8801" y="14517"/>
                    <a:pt x="8861" y="14523"/>
                    <a:pt x="8923" y="14523"/>
                  </a:cubicBezTo>
                  <a:cubicBezTo>
                    <a:pt x="9255" y="14523"/>
                    <a:pt x="9625" y="14351"/>
                    <a:pt x="10006" y="14008"/>
                  </a:cubicBezTo>
                  <a:cubicBezTo>
                    <a:pt x="10153" y="13852"/>
                    <a:pt x="10344" y="13772"/>
                    <a:pt x="10542" y="13772"/>
                  </a:cubicBezTo>
                  <a:cubicBezTo>
                    <a:pt x="10649" y="13772"/>
                    <a:pt x="10758" y="13795"/>
                    <a:pt x="10864" y="13843"/>
                  </a:cubicBezTo>
                  <a:cubicBezTo>
                    <a:pt x="11300" y="14039"/>
                    <a:pt x="11616" y="14640"/>
                    <a:pt x="11601" y="15257"/>
                  </a:cubicBezTo>
                  <a:cubicBezTo>
                    <a:pt x="11601" y="15333"/>
                    <a:pt x="11616" y="15393"/>
                    <a:pt x="11676" y="15453"/>
                  </a:cubicBezTo>
                  <a:cubicBezTo>
                    <a:pt x="11721" y="15498"/>
                    <a:pt x="11782" y="15528"/>
                    <a:pt x="11857" y="15528"/>
                  </a:cubicBezTo>
                  <a:cubicBezTo>
                    <a:pt x="12519" y="15528"/>
                    <a:pt x="13076" y="15995"/>
                    <a:pt x="13196" y="16642"/>
                  </a:cubicBezTo>
                  <a:lnTo>
                    <a:pt x="527" y="16626"/>
                  </a:lnTo>
                  <a:cubicBezTo>
                    <a:pt x="648" y="15979"/>
                    <a:pt x="1220" y="15513"/>
                    <a:pt x="1866" y="15513"/>
                  </a:cubicBezTo>
                  <a:cubicBezTo>
                    <a:pt x="2017" y="15513"/>
                    <a:pt x="2122" y="15393"/>
                    <a:pt x="2122" y="15257"/>
                  </a:cubicBezTo>
                  <a:cubicBezTo>
                    <a:pt x="2107" y="14640"/>
                    <a:pt x="2423" y="14039"/>
                    <a:pt x="2860" y="13843"/>
                  </a:cubicBezTo>
                  <a:cubicBezTo>
                    <a:pt x="2965" y="13795"/>
                    <a:pt x="3074" y="13772"/>
                    <a:pt x="3182" y="13772"/>
                  </a:cubicBezTo>
                  <a:cubicBezTo>
                    <a:pt x="3380" y="13772"/>
                    <a:pt x="3571" y="13852"/>
                    <a:pt x="3717" y="14008"/>
                  </a:cubicBezTo>
                  <a:cubicBezTo>
                    <a:pt x="4098" y="14351"/>
                    <a:pt x="4468" y="14523"/>
                    <a:pt x="4800" y="14523"/>
                  </a:cubicBezTo>
                  <a:cubicBezTo>
                    <a:pt x="4862" y="14523"/>
                    <a:pt x="4922" y="14517"/>
                    <a:pt x="4981" y="14505"/>
                  </a:cubicBezTo>
                  <a:cubicBezTo>
                    <a:pt x="5282" y="14430"/>
                    <a:pt x="5523" y="14219"/>
                    <a:pt x="5628" y="13933"/>
                  </a:cubicBezTo>
                  <a:cubicBezTo>
                    <a:pt x="5778" y="13602"/>
                    <a:pt x="5839" y="13241"/>
                    <a:pt x="5824" y="12880"/>
                  </a:cubicBezTo>
                  <a:lnTo>
                    <a:pt x="5824" y="12444"/>
                  </a:lnTo>
                  <a:lnTo>
                    <a:pt x="6335" y="12444"/>
                  </a:lnTo>
                  <a:cubicBezTo>
                    <a:pt x="6345" y="12444"/>
                    <a:pt x="6354" y="12445"/>
                    <a:pt x="6363" y="12445"/>
                  </a:cubicBezTo>
                  <a:cubicBezTo>
                    <a:pt x="6702" y="12445"/>
                    <a:pt x="6702" y="11931"/>
                    <a:pt x="6363" y="11931"/>
                  </a:cubicBezTo>
                  <a:cubicBezTo>
                    <a:pt x="6354" y="11931"/>
                    <a:pt x="6345" y="11931"/>
                    <a:pt x="6335" y="11932"/>
                  </a:cubicBezTo>
                  <a:lnTo>
                    <a:pt x="5011" y="11932"/>
                  </a:lnTo>
                  <a:lnTo>
                    <a:pt x="4259" y="10428"/>
                  </a:lnTo>
                  <a:close/>
                  <a:moveTo>
                    <a:pt x="6869" y="1"/>
                  </a:moveTo>
                  <a:cubicBezTo>
                    <a:pt x="6203" y="1"/>
                    <a:pt x="5538" y="347"/>
                    <a:pt x="5192" y="1039"/>
                  </a:cubicBezTo>
                  <a:lnTo>
                    <a:pt x="4650" y="2107"/>
                  </a:lnTo>
                  <a:cubicBezTo>
                    <a:pt x="4650" y="2107"/>
                    <a:pt x="3988" y="3657"/>
                    <a:pt x="3973" y="3702"/>
                  </a:cubicBezTo>
                  <a:cubicBezTo>
                    <a:pt x="3747" y="4304"/>
                    <a:pt x="3627" y="4936"/>
                    <a:pt x="3627" y="5583"/>
                  </a:cubicBezTo>
                  <a:lnTo>
                    <a:pt x="3627" y="6109"/>
                  </a:lnTo>
                  <a:lnTo>
                    <a:pt x="1355" y="8712"/>
                  </a:lnTo>
                  <a:cubicBezTo>
                    <a:pt x="1310" y="8757"/>
                    <a:pt x="1295" y="8818"/>
                    <a:pt x="1280" y="8878"/>
                  </a:cubicBezTo>
                  <a:lnTo>
                    <a:pt x="1280" y="11210"/>
                  </a:lnTo>
                  <a:cubicBezTo>
                    <a:pt x="1295" y="11285"/>
                    <a:pt x="1325" y="11375"/>
                    <a:pt x="1400" y="11421"/>
                  </a:cubicBezTo>
                  <a:cubicBezTo>
                    <a:pt x="1445" y="11451"/>
                    <a:pt x="1490" y="11466"/>
                    <a:pt x="1535" y="11466"/>
                  </a:cubicBezTo>
                  <a:cubicBezTo>
                    <a:pt x="1581" y="11466"/>
                    <a:pt x="1611" y="11451"/>
                    <a:pt x="1641" y="11436"/>
                  </a:cubicBezTo>
                  <a:lnTo>
                    <a:pt x="3747" y="10518"/>
                  </a:lnTo>
                  <a:lnTo>
                    <a:pt x="4635" y="12308"/>
                  </a:lnTo>
                  <a:cubicBezTo>
                    <a:pt x="4680" y="12384"/>
                    <a:pt x="4770" y="12444"/>
                    <a:pt x="4861" y="12444"/>
                  </a:cubicBezTo>
                  <a:lnTo>
                    <a:pt x="5312" y="12444"/>
                  </a:lnTo>
                  <a:lnTo>
                    <a:pt x="5312" y="12880"/>
                  </a:lnTo>
                  <a:cubicBezTo>
                    <a:pt x="5327" y="13166"/>
                    <a:pt x="5282" y="13452"/>
                    <a:pt x="5177" y="13738"/>
                  </a:cubicBezTo>
                  <a:cubicBezTo>
                    <a:pt x="5131" y="13873"/>
                    <a:pt x="5026" y="13978"/>
                    <a:pt x="4876" y="14008"/>
                  </a:cubicBezTo>
                  <a:cubicBezTo>
                    <a:pt x="4849" y="14014"/>
                    <a:pt x="4821" y="14017"/>
                    <a:pt x="4792" y="14017"/>
                  </a:cubicBezTo>
                  <a:cubicBezTo>
                    <a:pt x="4589" y="14017"/>
                    <a:pt x="4324" y="13882"/>
                    <a:pt x="4048" y="13632"/>
                  </a:cubicBezTo>
                  <a:cubicBezTo>
                    <a:pt x="3815" y="13400"/>
                    <a:pt x="3501" y="13273"/>
                    <a:pt x="3178" y="13273"/>
                  </a:cubicBezTo>
                  <a:cubicBezTo>
                    <a:pt x="3000" y="13273"/>
                    <a:pt x="2820" y="13311"/>
                    <a:pt x="2649" y="13392"/>
                  </a:cubicBezTo>
                  <a:cubicBezTo>
                    <a:pt x="2092" y="13647"/>
                    <a:pt x="1686" y="14309"/>
                    <a:pt x="1626" y="15032"/>
                  </a:cubicBezTo>
                  <a:cubicBezTo>
                    <a:pt x="693" y="15167"/>
                    <a:pt x="1" y="15949"/>
                    <a:pt x="1" y="16882"/>
                  </a:cubicBezTo>
                  <a:cubicBezTo>
                    <a:pt x="1" y="17033"/>
                    <a:pt x="106" y="17138"/>
                    <a:pt x="257" y="17138"/>
                  </a:cubicBezTo>
                  <a:lnTo>
                    <a:pt x="13467" y="17138"/>
                  </a:lnTo>
                  <a:cubicBezTo>
                    <a:pt x="13617" y="17138"/>
                    <a:pt x="13723" y="17033"/>
                    <a:pt x="13723" y="16882"/>
                  </a:cubicBezTo>
                  <a:cubicBezTo>
                    <a:pt x="13723" y="15949"/>
                    <a:pt x="13030" y="15167"/>
                    <a:pt x="12098" y="15032"/>
                  </a:cubicBezTo>
                  <a:cubicBezTo>
                    <a:pt x="12037" y="14309"/>
                    <a:pt x="11646" y="13647"/>
                    <a:pt x="11075" y="13392"/>
                  </a:cubicBezTo>
                  <a:cubicBezTo>
                    <a:pt x="10903" y="13311"/>
                    <a:pt x="10723" y="13273"/>
                    <a:pt x="10545" y="13273"/>
                  </a:cubicBezTo>
                  <a:cubicBezTo>
                    <a:pt x="10222" y="13273"/>
                    <a:pt x="9908" y="13400"/>
                    <a:pt x="9675" y="13632"/>
                  </a:cubicBezTo>
                  <a:cubicBezTo>
                    <a:pt x="9406" y="13876"/>
                    <a:pt x="9147" y="14022"/>
                    <a:pt x="8946" y="14022"/>
                  </a:cubicBezTo>
                  <a:cubicBezTo>
                    <a:pt x="8911" y="14022"/>
                    <a:pt x="8879" y="14017"/>
                    <a:pt x="8848" y="14008"/>
                  </a:cubicBezTo>
                  <a:cubicBezTo>
                    <a:pt x="8712" y="13978"/>
                    <a:pt x="8592" y="13873"/>
                    <a:pt x="8547" y="13738"/>
                  </a:cubicBezTo>
                  <a:cubicBezTo>
                    <a:pt x="8442" y="13452"/>
                    <a:pt x="8396" y="13166"/>
                    <a:pt x="8411" y="12880"/>
                  </a:cubicBezTo>
                  <a:lnTo>
                    <a:pt x="8411" y="12444"/>
                  </a:lnTo>
                  <a:lnTo>
                    <a:pt x="8863" y="12444"/>
                  </a:lnTo>
                  <a:cubicBezTo>
                    <a:pt x="8953" y="12444"/>
                    <a:pt x="9043" y="12384"/>
                    <a:pt x="9088" y="12308"/>
                  </a:cubicBezTo>
                  <a:lnTo>
                    <a:pt x="9991" y="10518"/>
                  </a:lnTo>
                  <a:lnTo>
                    <a:pt x="12098" y="11421"/>
                  </a:lnTo>
                  <a:cubicBezTo>
                    <a:pt x="12128" y="11436"/>
                    <a:pt x="12173" y="11436"/>
                    <a:pt x="12203" y="11436"/>
                  </a:cubicBezTo>
                  <a:cubicBezTo>
                    <a:pt x="12248" y="11436"/>
                    <a:pt x="12293" y="11421"/>
                    <a:pt x="12338" y="11406"/>
                  </a:cubicBezTo>
                  <a:cubicBezTo>
                    <a:pt x="12414" y="11345"/>
                    <a:pt x="12459" y="11270"/>
                    <a:pt x="12459" y="11195"/>
                  </a:cubicBezTo>
                  <a:lnTo>
                    <a:pt x="12459" y="8863"/>
                  </a:lnTo>
                  <a:cubicBezTo>
                    <a:pt x="12459" y="8803"/>
                    <a:pt x="12429" y="8742"/>
                    <a:pt x="12399" y="8697"/>
                  </a:cubicBezTo>
                  <a:lnTo>
                    <a:pt x="10112" y="6094"/>
                  </a:lnTo>
                  <a:lnTo>
                    <a:pt x="10112" y="5568"/>
                  </a:lnTo>
                  <a:cubicBezTo>
                    <a:pt x="10112" y="5131"/>
                    <a:pt x="10066" y="4695"/>
                    <a:pt x="9946" y="4259"/>
                  </a:cubicBezTo>
                  <a:cubicBezTo>
                    <a:pt x="9922" y="4118"/>
                    <a:pt x="9818" y="4057"/>
                    <a:pt x="9711" y="4057"/>
                  </a:cubicBezTo>
                  <a:cubicBezTo>
                    <a:pt x="9555" y="4057"/>
                    <a:pt x="9393" y="4189"/>
                    <a:pt x="9465" y="4394"/>
                  </a:cubicBezTo>
                  <a:cubicBezTo>
                    <a:pt x="9570" y="4770"/>
                    <a:pt x="9615" y="5177"/>
                    <a:pt x="9615" y="5568"/>
                  </a:cubicBezTo>
                  <a:lnTo>
                    <a:pt x="9615" y="9946"/>
                  </a:lnTo>
                  <a:lnTo>
                    <a:pt x="4108" y="9946"/>
                  </a:lnTo>
                  <a:lnTo>
                    <a:pt x="4108" y="5568"/>
                  </a:lnTo>
                  <a:cubicBezTo>
                    <a:pt x="4108" y="4996"/>
                    <a:pt x="4214" y="4409"/>
                    <a:pt x="4424" y="3883"/>
                  </a:cubicBezTo>
                  <a:cubicBezTo>
                    <a:pt x="4439" y="3822"/>
                    <a:pt x="5026" y="2438"/>
                    <a:pt x="5026" y="2438"/>
                  </a:cubicBezTo>
                  <a:lnTo>
                    <a:pt x="8697" y="2438"/>
                  </a:lnTo>
                  <a:lnTo>
                    <a:pt x="9073" y="3341"/>
                  </a:lnTo>
                  <a:cubicBezTo>
                    <a:pt x="9112" y="3466"/>
                    <a:pt x="9207" y="3519"/>
                    <a:pt x="9305" y="3519"/>
                  </a:cubicBezTo>
                  <a:cubicBezTo>
                    <a:pt x="9476" y="3519"/>
                    <a:pt x="9655" y="3357"/>
                    <a:pt x="9540" y="3145"/>
                  </a:cubicBezTo>
                  <a:lnTo>
                    <a:pt x="9104" y="2107"/>
                  </a:lnTo>
                  <a:lnTo>
                    <a:pt x="8547" y="1039"/>
                  </a:lnTo>
                  <a:cubicBezTo>
                    <a:pt x="8201" y="347"/>
                    <a:pt x="7535" y="1"/>
                    <a:pt x="6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5"/>
            <p:cNvSpPr/>
            <p:nvPr/>
          </p:nvSpPr>
          <p:spPr>
            <a:xfrm>
              <a:off x="1319550" y="2128625"/>
              <a:ext cx="100050" cy="99250"/>
            </a:xfrm>
            <a:custGeom>
              <a:avLst/>
              <a:gdLst/>
              <a:ahLst/>
              <a:cxnLst/>
              <a:rect l="l" t="t" r="r" b="b"/>
              <a:pathLst>
                <a:path w="4002" h="3970" extrusionOk="0">
                  <a:moveTo>
                    <a:pt x="1970" y="0"/>
                  </a:moveTo>
                  <a:cubicBezTo>
                    <a:pt x="1177" y="0"/>
                    <a:pt x="441" y="473"/>
                    <a:pt x="135" y="1237"/>
                  </a:cubicBezTo>
                  <a:cubicBezTo>
                    <a:pt x="67" y="1432"/>
                    <a:pt x="225" y="1570"/>
                    <a:pt x="382" y="1570"/>
                  </a:cubicBezTo>
                  <a:cubicBezTo>
                    <a:pt x="468" y="1570"/>
                    <a:pt x="554" y="1528"/>
                    <a:pt x="602" y="1433"/>
                  </a:cubicBezTo>
                  <a:cubicBezTo>
                    <a:pt x="841" y="820"/>
                    <a:pt x="1404" y="499"/>
                    <a:pt x="1972" y="499"/>
                  </a:cubicBezTo>
                  <a:cubicBezTo>
                    <a:pt x="2438" y="499"/>
                    <a:pt x="2906" y="715"/>
                    <a:pt x="3204" y="1162"/>
                  </a:cubicBezTo>
                  <a:cubicBezTo>
                    <a:pt x="3866" y="2140"/>
                    <a:pt x="3159" y="3464"/>
                    <a:pt x="1971" y="3464"/>
                  </a:cubicBezTo>
                  <a:cubicBezTo>
                    <a:pt x="1294" y="3464"/>
                    <a:pt x="707" y="3012"/>
                    <a:pt x="541" y="2365"/>
                  </a:cubicBezTo>
                  <a:cubicBezTo>
                    <a:pt x="505" y="2231"/>
                    <a:pt x="404" y="2174"/>
                    <a:pt x="302" y="2174"/>
                  </a:cubicBezTo>
                  <a:cubicBezTo>
                    <a:pt x="152" y="2174"/>
                    <a:pt x="0" y="2298"/>
                    <a:pt x="45" y="2486"/>
                  </a:cubicBezTo>
                  <a:cubicBezTo>
                    <a:pt x="284" y="3372"/>
                    <a:pt x="1076" y="3969"/>
                    <a:pt x="1977" y="3969"/>
                  </a:cubicBezTo>
                  <a:cubicBezTo>
                    <a:pt x="2040" y="3969"/>
                    <a:pt x="2103" y="3966"/>
                    <a:pt x="2166" y="3960"/>
                  </a:cubicBezTo>
                  <a:cubicBezTo>
                    <a:pt x="3129" y="3855"/>
                    <a:pt x="3882" y="3073"/>
                    <a:pt x="3942" y="2110"/>
                  </a:cubicBezTo>
                  <a:cubicBezTo>
                    <a:pt x="4002" y="1132"/>
                    <a:pt x="3355" y="259"/>
                    <a:pt x="2407" y="48"/>
                  </a:cubicBezTo>
                  <a:cubicBezTo>
                    <a:pt x="2261" y="16"/>
                    <a:pt x="2115" y="0"/>
                    <a:pt x="1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45"/>
          <p:cNvGrpSpPr/>
          <p:nvPr/>
        </p:nvGrpSpPr>
        <p:grpSpPr>
          <a:xfrm>
            <a:off x="7086092" y="1652825"/>
            <a:ext cx="365368" cy="538762"/>
            <a:chOff x="3510200" y="2026000"/>
            <a:chExt cx="291525" cy="429875"/>
          </a:xfrm>
        </p:grpSpPr>
        <p:sp>
          <p:nvSpPr>
            <p:cNvPr id="2234" name="Google Shape;2234;p45"/>
            <p:cNvSpPr/>
            <p:nvPr/>
          </p:nvSpPr>
          <p:spPr>
            <a:xfrm>
              <a:off x="3560700" y="2380250"/>
              <a:ext cx="24000" cy="75625"/>
            </a:xfrm>
            <a:custGeom>
              <a:avLst/>
              <a:gdLst/>
              <a:ahLst/>
              <a:cxnLst/>
              <a:rect l="l" t="t" r="r" b="b"/>
              <a:pathLst>
                <a:path w="960" h="3025" extrusionOk="0">
                  <a:moveTo>
                    <a:pt x="331" y="1"/>
                  </a:moveTo>
                  <a:cubicBezTo>
                    <a:pt x="159" y="1"/>
                    <a:pt x="1" y="179"/>
                    <a:pt x="117" y="380"/>
                  </a:cubicBezTo>
                  <a:lnTo>
                    <a:pt x="283" y="651"/>
                  </a:lnTo>
                  <a:cubicBezTo>
                    <a:pt x="388" y="801"/>
                    <a:pt x="433" y="997"/>
                    <a:pt x="433" y="1193"/>
                  </a:cubicBezTo>
                  <a:lnTo>
                    <a:pt x="433" y="2742"/>
                  </a:lnTo>
                  <a:cubicBezTo>
                    <a:pt x="418" y="2930"/>
                    <a:pt x="553" y="3024"/>
                    <a:pt x="689" y="3024"/>
                  </a:cubicBezTo>
                  <a:cubicBezTo>
                    <a:pt x="824" y="3024"/>
                    <a:pt x="960" y="2930"/>
                    <a:pt x="945" y="2742"/>
                  </a:cubicBezTo>
                  <a:lnTo>
                    <a:pt x="945" y="1193"/>
                  </a:lnTo>
                  <a:cubicBezTo>
                    <a:pt x="945" y="907"/>
                    <a:pt x="854" y="621"/>
                    <a:pt x="704" y="380"/>
                  </a:cubicBezTo>
                  <a:lnTo>
                    <a:pt x="538" y="109"/>
                  </a:lnTo>
                  <a:cubicBezTo>
                    <a:pt x="480" y="33"/>
                    <a:pt x="404" y="1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5"/>
            <p:cNvSpPr/>
            <p:nvPr/>
          </p:nvSpPr>
          <p:spPr>
            <a:xfrm>
              <a:off x="3727600" y="2380050"/>
              <a:ext cx="22600" cy="75250"/>
            </a:xfrm>
            <a:custGeom>
              <a:avLst/>
              <a:gdLst/>
              <a:ahLst/>
              <a:cxnLst/>
              <a:rect l="l" t="t" r="r" b="b"/>
              <a:pathLst>
                <a:path w="904" h="3010" extrusionOk="0">
                  <a:moveTo>
                    <a:pt x="614" y="1"/>
                  </a:moveTo>
                  <a:cubicBezTo>
                    <a:pt x="533" y="1"/>
                    <a:pt x="455" y="41"/>
                    <a:pt x="407" y="117"/>
                  </a:cubicBezTo>
                  <a:lnTo>
                    <a:pt x="227" y="388"/>
                  </a:lnTo>
                  <a:cubicBezTo>
                    <a:pt x="76" y="629"/>
                    <a:pt x="1" y="915"/>
                    <a:pt x="1" y="1201"/>
                  </a:cubicBezTo>
                  <a:lnTo>
                    <a:pt x="1" y="2750"/>
                  </a:lnTo>
                  <a:cubicBezTo>
                    <a:pt x="1" y="2923"/>
                    <a:pt x="125" y="3010"/>
                    <a:pt x="249" y="3010"/>
                  </a:cubicBezTo>
                  <a:cubicBezTo>
                    <a:pt x="373" y="3010"/>
                    <a:pt x="497" y="2923"/>
                    <a:pt x="497" y="2750"/>
                  </a:cubicBezTo>
                  <a:lnTo>
                    <a:pt x="497" y="1201"/>
                  </a:lnTo>
                  <a:cubicBezTo>
                    <a:pt x="497" y="1005"/>
                    <a:pt x="558" y="809"/>
                    <a:pt x="648" y="659"/>
                  </a:cubicBezTo>
                  <a:lnTo>
                    <a:pt x="828" y="388"/>
                  </a:lnTo>
                  <a:cubicBezTo>
                    <a:pt x="904" y="268"/>
                    <a:pt x="859" y="117"/>
                    <a:pt x="753" y="42"/>
                  </a:cubicBezTo>
                  <a:cubicBezTo>
                    <a:pt x="709" y="14"/>
                    <a:pt x="661" y="1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6" name="Google Shape;2236;p45"/>
            <p:cNvGrpSpPr/>
            <p:nvPr/>
          </p:nvGrpSpPr>
          <p:grpSpPr>
            <a:xfrm>
              <a:off x="3510200" y="2026000"/>
              <a:ext cx="291525" cy="429875"/>
              <a:chOff x="3510200" y="2026000"/>
              <a:chExt cx="291525" cy="429875"/>
            </a:xfrm>
          </p:grpSpPr>
          <p:sp>
            <p:nvSpPr>
              <p:cNvPr id="2237" name="Google Shape;2237;p45"/>
              <p:cNvSpPr/>
              <p:nvPr/>
            </p:nvSpPr>
            <p:spPr>
              <a:xfrm>
                <a:off x="3510200" y="2026000"/>
                <a:ext cx="291525" cy="429875"/>
              </a:xfrm>
              <a:custGeom>
                <a:avLst/>
                <a:gdLst/>
                <a:ahLst/>
                <a:cxnLst/>
                <a:rect l="l" t="t" r="r" b="b"/>
                <a:pathLst>
                  <a:path w="11661" h="17195" extrusionOk="0">
                    <a:moveTo>
                      <a:pt x="9840" y="4289"/>
                    </a:moveTo>
                    <a:cubicBezTo>
                      <a:pt x="10502" y="4289"/>
                      <a:pt x="11044" y="4830"/>
                      <a:pt x="11044" y="5492"/>
                    </a:cubicBezTo>
                    <a:lnTo>
                      <a:pt x="11044" y="5688"/>
                    </a:lnTo>
                    <a:cubicBezTo>
                      <a:pt x="11044" y="6350"/>
                      <a:pt x="10502" y="6892"/>
                      <a:pt x="9840" y="6892"/>
                    </a:cubicBezTo>
                    <a:lnTo>
                      <a:pt x="9825" y="6892"/>
                    </a:lnTo>
                    <a:lnTo>
                      <a:pt x="9825" y="4289"/>
                    </a:lnTo>
                    <a:close/>
                    <a:moveTo>
                      <a:pt x="11044" y="6892"/>
                    </a:moveTo>
                    <a:lnTo>
                      <a:pt x="11044" y="7810"/>
                    </a:lnTo>
                    <a:cubicBezTo>
                      <a:pt x="11044" y="8381"/>
                      <a:pt x="10578" y="8848"/>
                      <a:pt x="10006" y="8848"/>
                    </a:cubicBezTo>
                    <a:lnTo>
                      <a:pt x="9615" y="8848"/>
                    </a:lnTo>
                    <a:cubicBezTo>
                      <a:pt x="9600" y="8818"/>
                      <a:pt x="9585" y="8787"/>
                      <a:pt x="9570" y="8772"/>
                    </a:cubicBezTo>
                    <a:cubicBezTo>
                      <a:pt x="9735" y="8336"/>
                      <a:pt x="9825" y="7885"/>
                      <a:pt x="9825" y="7418"/>
                    </a:cubicBezTo>
                    <a:lnTo>
                      <a:pt x="9825" y="7388"/>
                    </a:lnTo>
                    <a:lnTo>
                      <a:pt x="9840" y="7388"/>
                    </a:lnTo>
                    <a:cubicBezTo>
                      <a:pt x="10292" y="7388"/>
                      <a:pt x="10728" y="7208"/>
                      <a:pt x="11044" y="6892"/>
                    </a:cubicBezTo>
                    <a:close/>
                    <a:moveTo>
                      <a:pt x="8893" y="8833"/>
                    </a:moveTo>
                    <a:cubicBezTo>
                      <a:pt x="9028" y="8833"/>
                      <a:pt x="9133" y="8953"/>
                      <a:pt x="9133" y="9088"/>
                    </a:cubicBezTo>
                    <a:lnTo>
                      <a:pt x="9133" y="9164"/>
                    </a:lnTo>
                    <a:cubicBezTo>
                      <a:pt x="9133" y="9299"/>
                      <a:pt x="9028" y="9404"/>
                      <a:pt x="8893" y="9404"/>
                    </a:cubicBezTo>
                    <a:lnTo>
                      <a:pt x="7749" y="9404"/>
                    </a:lnTo>
                    <a:cubicBezTo>
                      <a:pt x="7599" y="9404"/>
                      <a:pt x="7493" y="9299"/>
                      <a:pt x="7493" y="9164"/>
                    </a:cubicBezTo>
                    <a:lnTo>
                      <a:pt x="7493" y="9088"/>
                    </a:lnTo>
                    <a:cubicBezTo>
                      <a:pt x="7493" y="8953"/>
                      <a:pt x="7599" y="8833"/>
                      <a:pt x="7749" y="8833"/>
                    </a:cubicBezTo>
                    <a:close/>
                    <a:moveTo>
                      <a:pt x="7147" y="11029"/>
                    </a:moveTo>
                    <a:lnTo>
                      <a:pt x="5823" y="12007"/>
                    </a:lnTo>
                    <a:lnTo>
                      <a:pt x="4499" y="11044"/>
                    </a:lnTo>
                    <a:lnTo>
                      <a:pt x="4529" y="11044"/>
                    </a:lnTo>
                    <a:cubicBezTo>
                      <a:pt x="4620" y="11074"/>
                      <a:pt x="4695" y="11090"/>
                      <a:pt x="4785" y="11105"/>
                    </a:cubicBezTo>
                    <a:lnTo>
                      <a:pt x="4800" y="11120"/>
                    </a:lnTo>
                    <a:cubicBezTo>
                      <a:pt x="5041" y="11165"/>
                      <a:pt x="5312" y="11195"/>
                      <a:pt x="5567" y="11195"/>
                    </a:cubicBezTo>
                    <a:lnTo>
                      <a:pt x="6049" y="11195"/>
                    </a:lnTo>
                    <a:cubicBezTo>
                      <a:pt x="6410" y="11195"/>
                      <a:pt x="6771" y="11150"/>
                      <a:pt x="7117" y="11044"/>
                    </a:cubicBezTo>
                    <a:lnTo>
                      <a:pt x="7147" y="11029"/>
                    </a:lnTo>
                    <a:close/>
                    <a:moveTo>
                      <a:pt x="3882" y="11195"/>
                    </a:moveTo>
                    <a:lnTo>
                      <a:pt x="5402" y="12323"/>
                    </a:lnTo>
                    <a:lnTo>
                      <a:pt x="5146" y="12519"/>
                    </a:lnTo>
                    <a:lnTo>
                      <a:pt x="4409" y="13091"/>
                    </a:lnTo>
                    <a:lnTo>
                      <a:pt x="3446" y="11631"/>
                    </a:lnTo>
                    <a:lnTo>
                      <a:pt x="3882" y="11195"/>
                    </a:lnTo>
                    <a:close/>
                    <a:moveTo>
                      <a:pt x="7779" y="11210"/>
                    </a:moveTo>
                    <a:lnTo>
                      <a:pt x="8200" y="11631"/>
                    </a:lnTo>
                    <a:lnTo>
                      <a:pt x="7253" y="13091"/>
                    </a:lnTo>
                    <a:lnTo>
                      <a:pt x="6500" y="12519"/>
                    </a:lnTo>
                    <a:lnTo>
                      <a:pt x="6245" y="12338"/>
                    </a:lnTo>
                    <a:lnTo>
                      <a:pt x="7779" y="11210"/>
                    </a:lnTo>
                    <a:close/>
                    <a:moveTo>
                      <a:pt x="5823" y="12639"/>
                    </a:moveTo>
                    <a:lnTo>
                      <a:pt x="6094" y="12850"/>
                    </a:lnTo>
                    <a:lnTo>
                      <a:pt x="6094" y="13512"/>
                    </a:lnTo>
                    <a:lnTo>
                      <a:pt x="5552" y="13512"/>
                    </a:lnTo>
                    <a:lnTo>
                      <a:pt x="5552" y="12850"/>
                    </a:lnTo>
                    <a:lnTo>
                      <a:pt x="5823" y="12639"/>
                    </a:lnTo>
                    <a:close/>
                    <a:moveTo>
                      <a:pt x="4033" y="1"/>
                    </a:moveTo>
                    <a:cubicBezTo>
                      <a:pt x="2904" y="1"/>
                      <a:pt x="1941" y="843"/>
                      <a:pt x="1806" y="1972"/>
                    </a:cubicBezTo>
                    <a:cubicBezTo>
                      <a:pt x="1144" y="2092"/>
                      <a:pt x="647" y="2679"/>
                      <a:pt x="647" y="3356"/>
                    </a:cubicBezTo>
                    <a:lnTo>
                      <a:pt x="647" y="6681"/>
                    </a:lnTo>
                    <a:cubicBezTo>
                      <a:pt x="647" y="6832"/>
                      <a:pt x="753" y="6937"/>
                      <a:pt x="903" y="6937"/>
                    </a:cubicBezTo>
                    <a:cubicBezTo>
                      <a:pt x="1024" y="6937"/>
                      <a:pt x="1144" y="6937"/>
                      <a:pt x="1249" y="6922"/>
                    </a:cubicBezTo>
                    <a:cubicBezTo>
                      <a:pt x="1445" y="6892"/>
                      <a:pt x="1625" y="6847"/>
                      <a:pt x="1791" y="6786"/>
                    </a:cubicBezTo>
                    <a:lnTo>
                      <a:pt x="1791" y="7418"/>
                    </a:lnTo>
                    <a:cubicBezTo>
                      <a:pt x="1791" y="7734"/>
                      <a:pt x="1836" y="8050"/>
                      <a:pt x="1911" y="8366"/>
                    </a:cubicBezTo>
                    <a:cubicBezTo>
                      <a:pt x="1941" y="8472"/>
                      <a:pt x="2047" y="8547"/>
                      <a:pt x="2152" y="8547"/>
                    </a:cubicBezTo>
                    <a:lnTo>
                      <a:pt x="2212" y="8547"/>
                    </a:lnTo>
                    <a:cubicBezTo>
                      <a:pt x="2363" y="8517"/>
                      <a:pt x="2438" y="8381"/>
                      <a:pt x="2408" y="8246"/>
                    </a:cubicBezTo>
                    <a:cubicBezTo>
                      <a:pt x="2333" y="7975"/>
                      <a:pt x="2303" y="7704"/>
                      <a:pt x="2303" y="7433"/>
                    </a:cubicBezTo>
                    <a:lnTo>
                      <a:pt x="2303" y="6561"/>
                    </a:lnTo>
                    <a:cubicBezTo>
                      <a:pt x="2483" y="6440"/>
                      <a:pt x="2649" y="6320"/>
                      <a:pt x="2799" y="6170"/>
                    </a:cubicBezTo>
                    <a:cubicBezTo>
                      <a:pt x="3296" y="5673"/>
                      <a:pt x="3581" y="4996"/>
                      <a:pt x="3581" y="4289"/>
                    </a:cubicBezTo>
                    <a:lnTo>
                      <a:pt x="3581" y="3943"/>
                    </a:lnTo>
                    <a:cubicBezTo>
                      <a:pt x="4334" y="4409"/>
                      <a:pt x="5221" y="4665"/>
                      <a:pt x="6109" y="4665"/>
                    </a:cubicBezTo>
                    <a:lnTo>
                      <a:pt x="6831" y="4665"/>
                    </a:lnTo>
                    <a:cubicBezTo>
                      <a:pt x="7719" y="4665"/>
                      <a:pt x="8577" y="4424"/>
                      <a:pt x="9329" y="3958"/>
                    </a:cubicBezTo>
                    <a:lnTo>
                      <a:pt x="9329" y="4048"/>
                    </a:lnTo>
                    <a:lnTo>
                      <a:pt x="9329" y="7163"/>
                    </a:lnTo>
                    <a:lnTo>
                      <a:pt x="9329" y="7433"/>
                    </a:lnTo>
                    <a:cubicBezTo>
                      <a:pt x="9329" y="7764"/>
                      <a:pt x="9284" y="8095"/>
                      <a:pt x="9178" y="8411"/>
                    </a:cubicBezTo>
                    <a:cubicBezTo>
                      <a:pt x="9088" y="8366"/>
                      <a:pt x="8998" y="8351"/>
                      <a:pt x="8893" y="8351"/>
                    </a:cubicBezTo>
                    <a:lnTo>
                      <a:pt x="7749" y="8351"/>
                    </a:lnTo>
                    <a:cubicBezTo>
                      <a:pt x="7343" y="8351"/>
                      <a:pt x="6997" y="8682"/>
                      <a:pt x="6997" y="9103"/>
                    </a:cubicBezTo>
                    <a:lnTo>
                      <a:pt x="6997" y="9164"/>
                    </a:lnTo>
                    <a:cubicBezTo>
                      <a:pt x="6997" y="9585"/>
                      <a:pt x="7343" y="9916"/>
                      <a:pt x="7749" y="9916"/>
                    </a:cubicBezTo>
                    <a:lnTo>
                      <a:pt x="8170" y="9916"/>
                    </a:lnTo>
                    <a:cubicBezTo>
                      <a:pt x="7900" y="10157"/>
                      <a:pt x="7584" y="10337"/>
                      <a:pt x="7253" y="10473"/>
                    </a:cubicBezTo>
                    <a:cubicBezTo>
                      <a:pt x="6876" y="10608"/>
                      <a:pt x="6470" y="10698"/>
                      <a:pt x="6064" y="10698"/>
                    </a:cubicBezTo>
                    <a:lnTo>
                      <a:pt x="5567" y="10698"/>
                    </a:lnTo>
                    <a:cubicBezTo>
                      <a:pt x="5161" y="10698"/>
                      <a:pt x="4770" y="10623"/>
                      <a:pt x="4409" y="10488"/>
                    </a:cubicBezTo>
                    <a:cubicBezTo>
                      <a:pt x="3777" y="10247"/>
                      <a:pt x="3235" y="9826"/>
                      <a:pt x="2859" y="9254"/>
                    </a:cubicBezTo>
                    <a:cubicBezTo>
                      <a:pt x="2803" y="9177"/>
                      <a:pt x="2731" y="9145"/>
                      <a:pt x="2659" y="9145"/>
                    </a:cubicBezTo>
                    <a:cubicBezTo>
                      <a:pt x="2480" y="9145"/>
                      <a:pt x="2309" y="9346"/>
                      <a:pt x="2438" y="9540"/>
                    </a:cubicBezTo>
                    <a:cubicBezTo>
                      <a:pt x="2754" y="10006"/>
                      <a:pt x="3175" y="10412"/>
                      <a:pt x="3672" y="10698"/>
                    </a:cubicBezTo>
                    <a:lnTo>
                      <a:pt x="2980" y="11390"/>
                    </a:lnTo>
                    <a:lnTo>
                      <a:pt x="1385" y="12338"/>
                    </a:lnTo>
                    <a:cubicBezTo>
                      <a:pt x="542" y="12835"/>
                      <a:pt x="16" y="13753"/>
                      <a:pt x="16" y="14731"/>
                    </a:cubicBezTo>
                    <a:lnTo>
                      <a:pt x="16" y="16912"/>
                    </a:lnTo>
                    <a:cubicBezTo>
                      <a:pt x="0" y="17100"/>
                      <a:pt x="132" y="17194"/>
                      <a:pt x="264" y="17194"/>
                    </a:cubicBezTo>
                    <a:cubicBezTo>
                      <a:pt x="395" y="17194"/>
                      <a:pt x="527" y="17100"/>
                      <a:pt x="512" y="16912"/>
                    </a:cubicBezTo>
                    <a:lnTo>
                      <a:pt x="512" y="14731"/>
                    </a:lnTo>
                    <a:cubicBezTo>
                      <a:pt x="527" y="13918"/>
                      <a:pt x="948" y="13181"/>
                      <a:pt x="1640" y="12775"/>
                    </a:cubicBezTo>
                    <a:lnTo>
                      <a:pt x="3055" y="11932"/>
                    </a:lnTo>
                    <a:lnTo>
                      <a:pt x="4138" y="13587"/>
                    </a:lnTo>
                    <a:cubicBezTo>
                      <a:pt x="4184" y="13660"/>
                      <a:pt x="4262" y="13700"/>
                      <a:pt x="4344" y="13700"/>
                    </a:cubicBezTo>
                    <a:cubicBezTo>
                      <a:pt x="4397" y="13700"/>
                      <a:pt x="4452" y="13683"/>
                      <a:pt x="4499" y="13647"/>
                    </a:cubicBezTo>
                    <a:lnTo>
                      <a:pt x="5071" y="13226"/>
                    </a:lnTo>
                    <a:lnTo>
                      <a:pt x="5071" y="13753"/>
                    </a:lnTo>
                    <a:lnTo>
                      <a:pt x="4830" y="16897"/>
                    </a:lnTo>
                    <a:cubicBezTo>
                      <a:pt x="4830" y="17033"/>
                      <a:pt x="4936" y="17153"/>
                      <a:pt x="5071" y="17168"/>
                    </a:cubicBezTo>
                    <a:lnTo>
                      <a:pt x="5086" y="17168"/>
                    </a:lnTo>
                    <a:cubicBezTo>
                      <a:pt x="5221" y="17168"/>
                      <a:pt x="5327" y="17063"/>
                      <a:pt x="5342" y="16942"/>
                    </a:cubicBezTo>
                    <a:lnTo>
                      <a:pt x="5552" y="14008"/>
                    </a:lnTo>
                    <a:lnTo>
                      <a:pt x="6124" y="14008"/>
                    </a:lnTo>
                    <a:lnTo>
                      <a:pt x="6169" y="14535"/>
                    </a:lnTo>
                    <a:cubicBezTo>
                      <a:pt x="6183" y="14684"/>
                      <a:pt x="6298" y="14756"/>
                      <a:pt x="6413" y="14756"/>
                    </a:cubicBezTo>
                    <a:cubicBezTo>
                      <a:pt x="6543" y="14756"/>
                      <a:pt x="6674" y="14665"/>
                      <a:pt x="6666" y="14490"/>
                    </a:cubicBezTo>
                    <a:lnTo>
                      <a:pt x="6606" y="13753"/>
                    </a:lnTo>
                    <a:lnTo>
                      <a:pt x="6606" y="13226"/>
                    </a:lnTo>
                    <a:lnTo>
                      <a:pt x="7162" y="13647"/>
                    </a:lnTo>
                    <a:cubicBezTo>
                      <a:pt x="7207" y="13677"/>
                      <a:pt x="7253" y="13692"/>
                      <a:pt x="7313" y="13692"/>
                    </a:cubicBezTo>
                    <a:cubicBezTo>
                      <a:pt x="7403" y="13692"/>
                      <a:pt x="7478" y="13662"/>
                      <a:pt x="7523" y="13587"/>
                    </a:cubicBezTo>
                    <a:lnTo>
                      <a:pt x="8607" y="11932"/>
                    </a:lnTo>
                    <a:lnTo>
                      <a:pt x="10021" y="12760"/>
                    </a:lnTo>
                    <a:cubicBezTo>
                      <a:pt x="10713" y="13181"/>
                      <a:pt x="11149" y="13918"/>
                      <a:pt x="11149" y="14731"/>
                    </a:cubicBezTo>
                    <a:lnTo>
                      <a:pt x="11149" y="16912"/>
                    </a:lnTo>
                    <a:cubicBezTo>
                      <a:pt x="11134" y="17100"/>
                      <a:pt x="11266" y="17194"/>
                      <a:pt x="11398" y="17194"/>
                    </a:cubicBezTo>
                    <a:cubicBezTo>
                      <a:pt x="11529" y="17194"/>
                      <a:pt x="11661" y="17100"/>
                      <a:pt x="11646" y="16912"/>
                    </a:cubicBezTo>
                    <a:lnTo>
                      <a:pt x="11646" y="14731"/>
                    </a:lnTo>
                    <a:cubicBezTo>
                      <a:pt x="11646" y="13753"/>
                      <a:pt x="11119" y="12835"/>
                      <a:pt x="10277" y="12338"/>
                    </a:cubicBezTo>
                    <a:lnTo>
                      <a:pt x="8682" y="11390"/>
                    </a:lnTo>
                    <a:lnTo>
                      <a:pt x="7975" y="10683"/>
                    </a:lnTo>
                    <a:cubicBezTo>
                      <a:pt x="7975" y="10683"/>
                      <a:pt x="7975" y="10683"/>
                      <a:pt x="7960" y="10668"/>
                    </a:cubicBezTo>
                    <a:cubicBezTo>
                      <a:pt x="8306" y="10473"/>
                      <a:pt x="8622" y="10217"/>
                      <a:pt x="8878" y="9916"/>
                    </a:cubicBezTo>
                    <a:cubicBezTo>
                      <a:pt x="9224" y="9916"/>
                      <a:pt x="9524" y="9690"/>
                      <a:pt x="9600" y="9359"/>
                    </a:cubicBezTo>
                    <a:lnTo>
                      <a:pt x="9976" y="9359"/>
                    </a:lnTo>
                    <a:cubicBezTo>
                      <a:pt x="10833" y="9359"/>
                      <a:pt x="11526" y="8667"/>
                      <a:pt x="11526" y="7810"/>
                    </a:cubicBezTo>
                    <a:lnTo>
                      <a:pt x="11526" y="5492"/>
                    </a:lnTo>
                    <a:cubicBezTo>
                      <a:pt x="11526" y="4545"/>
                      <a:pt x="10758" y="3792"/>
                      <a:pt x="9825" y="3792"/>
                    </a:cubicBezTo>
                    <a:lnTo>
                      <a:pt x="9810" y="3792"/>
                    </a:lnTo>
                    <a:lnTo>
                      <a:pt x="9810" y="3552"/>
                    </a:lnTo>
                    <a:cubicBezTo>
                      <a:pt x="10066" y="3281"/>
                      <a:pt x="10307" y="2980"/>
                      <a:pt x="10518" y="2649"/>
                    </a:cubicBezTo>
                    <a:cubicBezTo>
                      <a:pt x="10578" y="2528"/>
                      <a:pt x="10548" y="2378"/>
                      <a:pt x="10427" y="2303"/>
                    </a:cubicBezTo>
                    <a:cubicBezTo>
                      <a:pt x="10387" y="2278"/>
                      <a:pt x="10344" y="2266"/>
                      <a:pt x="10301" y="2266"/>
                    </a:cubicBezTo>
                    <a:cubicBezTo>
                      <a:pt x="10215" y="2266"/>
                      <a:pt x="10131" y="2313"/>
                      <a:pt x="10081" y="2393"/>
                    </a:cubicBezTo>
                    <a:cubicBezTo>
                      <a:pt x="9886" y="2709"/>
                      <a:pt x="9645" y="2995"/>
                      <a:pt x="9389" y="3266"/>
                    </a:cubicBezTo>
                    <a:cubicBezTo>
                      <a:pt x="8652" y="3837"/>
                      <a:pt x="7749" y="4153"/>
                      <a:pt x="6831" y="4153"/>
                    </a:cubicBezTo>
                    <a:lnTo>
                      <a:pt x="6109" y="4153"/>
                    </a:lnTo>
                    <a:cubicBezTo>
                      <a:pt x="5161" y="4153"/>
                      <a:pt x="4228" y="3837"/>
                      <a:pt x="3476" y="3251"/>
                    </a:cubicBezTo>
                    <a:cubicBezTo>
                      <a:pt x="3431" y="3221"/>
                      <a:pt x="3371" y="3206"/>
                      <a:pt x="3311" y="3206"/>
                    </a:cubicBezTo>
                    <a:cubicBezTo>
                      <a:pt x="3175" y="3206"/>
                      <a:pt x="3070" y="3311"/>
                      <a:pt x="3070" y="3446"/>
                    </a:cubicBezTo>
                    <a:lnTo>
                      <a:pt x="3070" y="4274"/>
                    </a:lnTo>
                    <a:cubicBezTo>
                      <a:pt x="3070" y="5071"/>
                      <a:pt x="2634" y="5808"/>
                      <a:pt x="1926" y="6185"/>
                    </a:cubicBezTo>
                    <a:cubicBezTo>
                      <a:pt x="1701" y="6305"/>
                      <a:pt x="1445" y="6395"/>
                      <a:pt x="1189" y="6425"/>
                    </a:cubicBezTo>
                    <a:lnTo>
                      <a:pt x="1159" y="6425"/>
                    </a:lnTo>
                    <a:lnTo>
                      <a:pt x="1159" y="3371"/>
                    </a:lnTo>
                    <a:cubicBezTo>
                      <a:pt x="1144" y="2874"/>
                      <a:pt x="1550" y="2468"/>
                      <a:pt x="2047" y="2453"/>
                    </a:cubicBezTo>
                    <a:cubicBezTo>
                      <a:pt x="2182" y="2453"/>
                      <a:pt x="2287" y="2348"/>
                      <a:pt x="2303" y="2212"/>
                    </a:cubicBezTo>
                    <a:cubicBezTo>
                      <a:pt x="2318" y="1265"/>
                      <a:pt x="3085" y="512"/>
                      <a:pt x="4033" y="512"/>
                    </a:cubicBezTo>
                    <a:lnTo>
                      <a:pt x="10502" y="512"/>
                    </a:lnTo>
                    <a:lnTo>
                      <a:pt x="10502" y="768"/>
                    </a:lnTo>
                    <a:cubicBezTo>
                      <a:pt x="10502" y="964"/>
                      <a:pt x="10487" y="1174"/>
                      <a:pt x="10457" y="1385"/>
                    </a:cubicBezTo>
                    <a:cubicBezTo>
                      <a:pt x="10432" y="1569"/>
                      <a:pt x="10575" y="1674"/>
                      <a:pt x="10714" y="1674"/>
                    </a:cubicBezTo>
                    <a:cubicBezTo>
                      <a:pt x="10825" y="1674"/>
                      <a:pt x="10934" y="1607"/>
                      <a:pt x="10954" y="1460"/>
                    </a:cubicBezTo>
                    <a:cubicBezTo>
                      <a:pt x="10984" y="1219"/>
                      <a:pt x="10999" y="994"/>
                      <a:pt x="10999" y="768"/>
                    </a:cubicBezTo>
                    <a:lnTo>
                      <a:pt x="10999" y="257"/>
                    </a:lnTo>
                    <a:cubicBezTo>
                      <a:pt x="10999" y="121"/>
                      <a:pt x="10894" y="1"/>
                      <a:pt x="10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5"/>
              <p:cNvSpPr/>
              <p:nvPr/>
            </p:nvSpPr>
            <p:spPr>
              <a:xfrm>
                <a:off x="3665725" y="2409900"/>
                <a:ext cx="1565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813" extrusionOk="0">
                    <a:moveTo>
                      <a:pt x="268" y="0"/>
                    </a:moveTo>
                    <a:cubicBezTo>
                      <a:pt x="135" y="0"/>
                      <a:pt x="1" y="95"/>
                      <a:pt x="8" y="277"/>
                    </a:cubicBezTo>
                    <a:lnTo>
                      <a:pt x="114" y="1586"/>
                    </a:lnTo>
                    <a:cubicBezTo>
                      <a:pt x="114" y="1722"/>
                      <a:pt x="234" y="1812"/>
                      <a:pt x="355" y="1812"/>
                    </a:cubicBezTo>
                    <a:lnTo>
                      <a:pt x="385" y="1812"/>
                    </a:lnTo>
                    <a:cubicBezTo>
                      <a:pt x="520" y="1812"/>
                      <a:pt x="625" y="1692"/>
                      <a:pt x="610" y="1541"/>
                    </a:cubicBezTo>
                    <a:lnTo>
                      <a:pt x="520" y="232"/>
                    </a:lnTo>
                    <a:cubicBezTo>
                      <a:pt x="506" y="76"/>
                      <a:pt x="38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5"/>
              <p:cNvSpPr/>
              <p:nvPr/>
            </p:nvSpPr>
            <p:spPr>
              <a:xfrm>
                <a:off x="3622450" y="2225825"/>
                <a:ext cx="642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021" extrusionOk="0">
                    <a:moveTo>
                      <a:pt x="359" y="1"/>
                    </a:moveTo>
                    <a:cubicBezTo>
                      <a:pt x="178" y="1"/>
                      <a:pt x="1" y="217"/>
                      <a:pt x="160" y="418"/>
                    </a:cubicBezTo>
                    <a:cubicBezTo>
                      <a:pt x="407" y="783"/>
                      <a:pt x="825" y="1006"/>
                      <a:pt x="1274" y="1006"/>
                    </a:cubicBezTo>
                    <a:cubicBezTo>
                      <a:pt x="1289" y="1006"/>
                      <a:pt x="1304" y="1006"/>
                      <a:pt x="1318" y="1005"/>
                    </a:cubicBezTo>
                    <a:lnTo>
                      <a:pt x="1318" y="1020"/>
                    </a:lnTo>
                    <a:lnTo>
                      <a:pt x="1333" y="1020"/>
                    </a:lnTo>
                    <a:cubicBezTo>
                      <a:pt x="1785" y="1020"/>
                      <a:pt x="2206" y="794"/>
                      <a:pt x="2462" y="418"/>
                    </a:cubicBezTo>
                    <a:cubicBezTo>
                      <a:pt x="2568" y="226"/>
                      <a:pt x="2410" y="42"/>
                      <a:pt x="2240" y="42"/>
                    </a:cubicBezTo>
                    <a:cubicBezTo>
                      <a:pt x="2170" y="42"/>
                      <a:pt x="2097" y="73"/>
                      <a:pt x="2040" y="148"/>
                    </a:cubicBezTo>
                    <a:cubicBezTo>
                      <a:pt x="1882" y="363"/>
                      <a:pt x="1629" y="510"/>
                      <a:pt x="1358" y="510"/>
                    </a:cubicBezTo>
                    <a:cubicBezTo>
                      <a:pt x="1344" y="510"/>
                      <a:pt x="1331" y="509"/>
                      <a:pt x="1318" y="509"/>
                    </a:cubicBezTo>
                    <a:cubicBezTo>
                      <a:pt x="1305" y="509"/>
                      <a:pt x="1292" y="510"/>
                      <a:pt x="1279" y="510"/>
                    </a:cubicBezTo>
                    <a:cubicBezTo>
                      <a:pt x="1006" y="510"/>
                      <a:pt x="738" y="362"/>
                      <a:pt x="566" y="132"/>
                    </a:cubicBezTo>
                    <a:cubicBezTo>
                      <a:pt x="512" y="39"/>
                      <a:pt x="435" y="1"/>
                      <a:pt x="3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5"/>
              <p:cNvSpPr/>
              <p:nvPr/>
            </p:nvSpPr>
            <p:spPr>
              <a:xfrm>
                <a:off x="3609125" y="2165750"/>
                <a:ext cx="124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039" extrusionOk="0">
                    <a:moveTo>
                      <a:pt x="249" y="0"/>
                    </a:moveTo>
                    <a:cubicBezTo>
                      <a:pt x="125" y="0"/>
                      <a:pt x="1" y="83"/>
                      <a:pt x="1" y="249"/>
                    </a:cubicBezTo>
                    <a:lnTo>
                      <a:pt x="1" y="790"/>
                    </a:lnTo>
                    <a:cubicBezTo>
                      <a:pt x="1" y="956"/>
                      <a:pt x="125" y="1038"/>
                      <a:pt x="249" y="1038"/>
                    </a:cubicBezTo>
                    <a:cubicBezTo>
                      <a:pt x="373" y="1038"/>
                      <a:pt x="497" y="956"/>
                      <a:pt x="497" y="790"/>
                    </a:cubicBezTo>
                    <a:lnTo>
                      <a:pt x="497" y="775"/>
                    </a:lnTo>
                    <a:lnTo>
                      <a:pt x="497" y="249"/>
                    </a:lnTo>
                    <a:cubicBezTo>
                      <a:pt x="497" y="83"/>
                      <a:pt x="373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1" name="Google Shape;2241;p45"/>
            <p:cNvSpPr/>
            <p:nvPr/>
          </p:nvSpPr>
          <p:spPr>
            <a:xfrm>
              <a:off x="3688875" y="2165175"/>
              <a:ext cx="13175" cy="26350"/>
            </a:xfrm>
            <a:custGeom>
              <a:avLst/>
              <a:gdLst/>
              <a:ahLst/>
              <a:cxnLst/>
              <a:rect l="l" t="t" r="r" b="b"/>
              <a:pathLst>
                <a:path w="527" h="1054" extrusionOk="0">
                  <a:moveTo>
                    <a:pt x="264" y="1"/>
                  </a:moveTo>
                  <a:cubicBezTo>
                    <a:pt x="132" y="1"/>
                    <a:pt x="0" y="91"/>
                    <a:pt x="15" y="272"/>
                  </a:cubicBezTo>
                  <a:lnTo>
                    <a:pt x="15" y="813"/>
                  </a:lnTo>
                  <a:cubicBezTo>
                    <a:pt x="15" y="949"/>
                    <a:pt x="121" y="1054"/>
                    <a:pt x="271" y="1054"/>
                  </a:cubicBezTo>
                  <a:cubicBezTo>
                    <a:pt x="406" y="1054"/>
                    <a:pt x="512" y="949"/>
                    <a:pt x="512" y="798"/>
                  </a:cubicBezTo>
                  <a:lnTo>
                    <a:pt x="512" y="272"/>
                  </a:lnTo>
                  <a:cubicBezTo>
                    <a:pt x="527" y="91"/>
                    <a:pt x="395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6F4B59-5D9B-6CED-E5D7-3E0DA35AE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4043"/>
            <a:ext cx="5089169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DDE911-92BA-E429-68D0-F54479E14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339" y="373025"/>
            <a:ext cx="4029074" cy="371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F8F984-F797-4675-8911-945DCBDE822D}"/>
              </a:ext>
            </a:extLst>
          </p:cNvPr>
          <p:cNvSpPr txBox="1"/>
          <p:nvPr/>
        </p:nvSpPr>
        <p:spPr>
          <a:xfrm>
            <a:off x="7225679" y="1827253"/>
            <a:ext cx="1520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commission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8A287-FE88-43BC-A02A-52AA5A4AC9ED}"/>
              </a:ext>
            </a:extLst>
          </p:cNvPr>
          <p:cNvSpPr txBox="1"/>
          <p:nvPr/>
        </p:nvSpPr>
        <p:spPr>
          <a:xfrm>
            <a:off x="5809169" y="2304259"/>
            <a:ext cx="1971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above the fold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B3AD8-C4C2-4952-9706-712BA0ED4D6B}"/>
              </a:ext>
            </a:extLst>
          </p:cNvPr>
          <p:cNvSpPr txBox="1"/>
          <p:nvPr/>
        </p:nvSpPr>
        <p:spPr>
          <a:xfrm>
            <a:off x="5903608" y="3321129"/>
            <a:ext cx="132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campaign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42"/>
          <p:cNvSpPr txBox="1">
            <a:spLocks noGrp="1"/>
          </p:cNvSpPr>
          <p:nvPr>
            <p:ph type="ctrTitle"/>
          </p:nvPr>
        </p:nvSpPr>
        <p:spPr>
          <a:xfrm flipH="1">
            <a:off x="3811836" y="2710148"/>
            <a:ext cx="5023692" cy="7160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Types of Advertising:</a:t>
            </a:r>
            <a:br>
              <a:rPr lang="en-US" dirty="0"/>
            </a:br>
            <a:r>
              <a:rPr lang="en-US" dirty="0"/>
              <a:t>Rates:</a:t>
            </a:r>
            <a:br>
              <a:rPr lang="en-US" dirty="0"/>
            </a:br>
            <a:r>
              <a:rPr lang="en-US" dirty="0"/>
              <a:t>Additional Costs:</a:t>
            </a:r>
            <a:br>
              <a:rPr lang="en-US" dirty="0"/>
            </a:br>
            <a:r>
              <a:rPr lang="en-US" dirty="0"/>
              <a:t>Guarantees:</a:t>
            </a:r>
            <a:endParaRPr dirty="0"/>
          </a:p>
        </p:txBody>
      </p:sp>
      <p:pic>
        <p:nvPicPr>
          <p:cNvPr id="2180" name="Google Shape;2180;p42"/>
          <p:cNvPicPr preferRelativeResize="0"/>
          <p:nvPr/>
        </p:nvPicPr>
        <p:blipFill rotWithShape="1">
          <a:blip r:embed="rId3">
            <a:alphaModFix/>
          </a:blip>
          <a:srcRect l="12807" r="45283"/>
          <a:stretch/>
        </p:blipFill>
        <p:spPr>
          <a:xfrm>
            <a:off x="1373051" y="540000"/>
            <a:ext cx="2554500" cy="406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38D340-A5BA-4DF1-8F3C-60A5F7C8D334}"/>
              </a:ext>
            </a:extLst>
          </p:cNvPr>
          <p:cNvSpPr txBox="1"/>
          <p:nvPr/>
        </p:nvSpPr>
        <p:spPr>
          <a:xfrm>
            <a:off x="2082152" y="99152"/>
            <a:ext cx="6268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Bahnschrift Light" panose="020B0502040204020203" pitchFamily="34" charset="0"/>
              </a:rPr>
              <a:t>Imagine that you have your own an Internet advertising company. Fill out the following information about your ads individually.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41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pic>
        <p:nvPicPr>
          <p:cNvPr id="2171" name="Google Shape;2171;p41"/>
          <p:cNvPicPr preferRelativeResize="0"/>
          <p:nvPr/>
        </p:nvPicPr>
        <p:blipFill rotWithShape="1">
          <a:blip r:embed="rId5">
            <a:alphaModFix/>
          </a:blip>
          <a:srcRect l="17618" r="40552"/>
          <a:stretch/>
        </p:blipFill>
        <p:spPr>
          <a:xfrm>
            <a:off x="5601723" y="540000"/>
            <a:ext cx="2554500" cy="406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72" name="Google Shape;2172;p41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41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6C35A2-18A9-FFCE-70D6-FFE24736E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2" y="192881"/>
            <a:ext cx="4693444" cy="45425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4CCAFD-2600-5CD7-247E-479A65EBB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606" y="192881"/>
            <a:ext cx="4293393" cy="4836319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49C819E4-1989-4234-B0F2-16F8C9FFCD6B}"/>
              </a:ext>
            </a:extLst>
          </p:cNvPr>
          <p:cNvSpPr/>
          <p:nvPr/>
        </p:nvSpPr>
        <p:spPr>
          <a:xfrm>
            <a:off x="418641" y="2571750"/>
            <a:ext cx="25280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6961EE45-08A5-47A7-9A1A-707C65CAE942}"/>
              </a:ext>
            </a:extLst>
          </p:cNvPr>
          <p:cNvSpPr/>
          <p:nvPr/>
        </p:nvSpPr>
        <p:spPr>
          <a:xfrm flipV="1">
            <a:off x="429657" y="3585514"/>
            <a:ext cx="31948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About audio (16)">
            <a:hlinkClick r:id="" action="ppaction://media"/>
            <a:extLst>
              <a:ext uri="{FF2B5EF4-FFF2-40B4-BE49-F238E27FC236}">
                <a16:creationId xmlns:a16="http://schemas.microsoft.com/office/drawing/2014/main" id="{A1B52514-0641-4EFD-A590-71BB3E753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62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Awesome Words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BEEABB-EAB3-10A1-7B69-EDB1A248A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181" y="507206"/>
            <a:ext cx="6057900" cy="3879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46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quote, words full of wisdom that someone important said and can make the reader get inspired.”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232F8B-E950-3B1F-3C00-267FA45E1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39" y="0"/>
            <a:ext cx="612219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" name="Google Shape;347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058" y="3002911"/>
            <a:ext cx="1312901" cy="97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2" name="Google Shape;347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793241" y="3064986"/>
            <a:ext cx="2287099" cy="72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3" name="Google Shape;347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629" y="1494426"/>
            <a:ext cx="1312906" cy="166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4" name="Google Shape;3474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5085" y="2100292"/>
            <a:ext cx="376267" cy="215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5" name="Google Shape;3475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22577" y="1492647"/>
            <a:ext cx="376277" cy="144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6" name="Google Shape;3476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6078256" y="3212895"/>
            <a:ext cx="464918" cy="215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7" name="Google Shape;3477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06682" y="1492654"/>
            <a:ext cx="519677" cy="13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8" name="Google Shape;3478;p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2589006" y="3236170"/>
            <a:ext cx="1458149" cy="11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9" name="Google Shape;3479;p7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92279" y="1645375"/>
            <a:ext cx="426101" cy="215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0" name="Google Shape;3480;p7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156742">
            <a:off x="2605257" y="2350628"/>
            <a:ext cx="2136970" cy="174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" name="Google Shape;3481;p7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7061" y="2410651"/>
            <a:ext cx="939000" cy="215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2" name="Google Shape;3482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3370457" y="1025860"/>
            <a:ext cx="519677" cy="199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3" name="Google Shape;3483;p7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36057" y="1370157"/>
            <a:ext cx="1014648" cy="215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4" name="Google Shape;3484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059" y="2046759"/>
            <a:ext cx="519677" cy="1992131"/>
          </a:xfrm>
          <a:prstGeom prst="rect">
            <a:avLst/>
          </a:prstGeom>
          <a:noFill/>
          <a:ln>
            <a:noFill/>
          </a:ln>
        </p:spPr>
      </p:pic>
      <p:sp>
        <p:nvSpPr>
          <p:cNvPr id="3485" name="Google Shape;3485;p71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3524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br>
              <a:rPr lang="en" dirty="0"/>
            </a:br>
            <a:r>
              <a:rPr lang="en" dirty="0"/>
              <a:t>Do you have any questions?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0" name="Google Shape;2680;p60"/>
          <p:cNvPicPr preferRelativeResize="0"/>
          <p:nvPr/>
        </p:nvPicPr>
        <p:blipFill rotWithShape="1">
          <a:blip r:embed="rId3">
            <a:alphaModFix/>
          </a:blip>
          <a:srcRect l="36913" t="522" r="16957" b="30787"/>
          <a:stretch/>
        </p:blipFill>
        <p:spPr>
          <a:xfrm>
            <a:off x="1846237" y="1147867"/>
            <a:ext cx="1728600" cy="171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81" name="Google Shape;2681;p60"/>
          <p:cNvSpPr txBox="1">
            <a:spLocks noGrp="1"/>
          </p:cNvSpPr>
          <p:nvPr>
            <p:ph type="subTitle" idx="2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</a:t>
            </a:r>
            <a:endParaRPr/>
          </a:p>
        </p:txBody>
      </p:sp>
      <p:sp>
        <p:nvSpPr>
          <p:cNvPr id="2682" name="Google Shape;2682;p60"/>
          <p:cNvSpPr txBox="1">
            <a:spLocks noGrp="1"/>
          </p:cNvSpPr>
          <p:nvPr>
            <p:ph type="subTitle" idx="4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</a:t>
            </a:r>
            <a:endParaRPr/>
          </a:p>
        </p:txBody>
      </p:sp>
      <p:pic>
        <p:nvPicPr>
          <p:cNvPr id="2683" name="Google Shape;2683;p60"/>
          <p:cNvPicPr preferRelativeResize="0"/>
          <p:nvPr/>
        </p:nvPicPr>
        <p:blipFill rotWithShape="1">
          <a:blip r:embed="rId4">
            <a:alphaModFix/>
          </a:blip>
          <a:srcRect l="16387" r="16394"/>
          <a:stretch/>
        </p:blipFill>
        <p:spPr>
          <a:xfrm flipH="1">
            <a:off x="5569165" y="1147867"/>
            <a:ext cx="1728600" cy="1715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84" name="Google Shape;2684;p60"/>
          <p:cNvPicPr preferRelativeResize="0"/>
          <p:nvPr/>
        </p:nvPicPr>
        <p:blipFill rotWithShape="1">
          <a:blip r:embed="rId5">
            <a:alphaModFix amt="22000"/>
          </a:blip>
          <a:srcRect l="16387" r="16394"/>
          <a:stretch/>
        </p:blipFill>
        <p:spPr>
          <a:xfrm flipH="1">
            <a:off x="5569165" y="1147867"/>
            <a:ext cx="1728600" cy="171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85" name="Google Shape;2685;p60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pic>
        <p:nvPicPr>
          <p:cNvPr id="2686" name="Google Shape;2686;p60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rot="-1128981" flipH="1">
            <a:off x="1752145" y="2923956"/>
            <a:ext cx="1916811" cy="96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7" name="Google Shape;2687;p60"/>
          <p:cNvPicPr preferRelativeResize="0"/>
          <p:nvPr/>
        </p:nvPicPr>
        <p:blipFill>
          <a:blip r:embed="rId7">
            <a:alphaModFix amt="52000"/>
          </a:blip>
          <a:stretch>
            <a:fillRect/>
          </a:stretch>
        </p:blipFill>
        <p:spPr>
          <a:xfrm rot="1128968">
            <a:off x="5547200" y="2913900"/>
            <a:ext cx="1772548" cy="98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688" name="Google Shape;2688;p60"/>
          <p:cNvSpPr txBox="1">
            <a:spLocks noGrp="1"/>
          </p:cNvSpPr>
          <p:nvPr>
            <p:ph type="subTitle" idx="1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David James</a:t>
            </a:r>
            <a:endParaRPr dirty="0"/>
          </a:p>
        </p:txBody>
      </p:sp>
      <p:sp>
        <p:nvSpPr>
          <p:cNvPr id="2689" name="Google Shape;2689;p60"/>
          <p:cNvSpPr txBox="1">
            <a:spLocks noGrp="1"/>
          </p:cNvSpPr>
          <p:nvPr>
            <p:ph type="subTitle" idx="3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Keanu Doe</a:t>
            </a:r>
            <a:endParaRPr/>
          </a:p>
        </p:txBody>
      </p:sp>
      <p:pic>
        <p:nvPicPr>
          <p:cNvPr id="2690" name="Google Shape;2690;p60"/>
          <p:cNvPicPr preferRelativeResize="0"/>
          <p:nvPr/>
        </p:nvPicPr>
        <p:blipFill rotWithShape="1">
          <a:blip r:embed="rId8">
            <a:alphaModFix amt="27000"/>
          </a:blip>
          <a:srcRect l="36913" t="522" r="16957" b="30787"/>
          <a:stretch/>
        </p:blipFill>
        <p:spPr>
          <a:xfrm>
            <a:off x="1846237" y="1147867"/>
            <a:ext cx="1728600" cy="1715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p48"/>
          <p:cNvSpPr txBox="1">
            <a:spLocks noGrp="1"/>
          </p:cNvSpPr>
          <p:nvPr>
            <p:ph type="ctrTitle" idx="9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talk!</a:t>
            </a:r>
            <a:endParaRPr dirty="0"/>
          </a:p>
        </p:txBody>
      </p:sp>
      <p:pic>
        <p:nvPicPr>
          <p:cNvPr id="2289" name="Google Shape;2289;p48"/>
          <p:cNvPicPr preferRelativeResize="0"/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 flipH="1">
            <a:off x="729523" y="2025449"/>
            <a:ext cx="2467483" cy="1145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0" name="Google Shape;2290;p48"/>
          <p:cNvGrpSpPr/>
          <p:nvPr/>
        </p:nvGrpSpPr>
        <p:grpSpPr>
          <a:xfrm>
            <a:off x="4147695" y="1627823"/>
            <a:ext cx="480211" cy="397484"/>
            <a:chOff x="2500975" y="4903800"/>
            <a:chExt cx="433325" cy="358675"/>
          </a:xfrm>
        </p:grpSpPr>
        <p:sp>
          <p:nvSpPr>
            <p:cNvPr id="2291" name="Google Shape;2291;p48"/>
            <p:cNvSpPr/>
            <p:nvPr/>
          </p:nvSpPr>
          <p:spPr>
            <a:xfrm>
              <a:off x="2500975" y="4903800"/>
              <a:ext cx="433325" cy="358675"/>
            </a:xfrm>
            <a:custGeom>
              <a:avLst/>
              <a:gdLst/>
              <a:ahLst/>
              <a:cxnLst/>
              <a:rect l="l" t="t" r="r" b="b"/>
              <a:pathLst>
                <a:path w="17333" h="14347" extrusionOk="0">
                  <a:moveTo>
                    <a:pt x="1730" y="8757"/>
                  </a:moveTo>
                  <a:lnTo>
                    <a:pt x="5612" y="12654"/>
                  </a:lnTo>
                  <a:lnTo>
                    <a:pt x="4529" y="13752"/>
                  </a:lnTo>
                  <a:lnTo>
                    <a:pt x="632" y="9840"/>
                  </a:lnTo>
                  <a:lnTo>
                    <a:pt x="1730" y="8757"/>
                  </a:lnTo>
                  <a:close/>
                  <a:moveTo>
                    <a:pt x="11420" y="0"/>
                  </a:moveTo>
                  <a:cubicBezTo>
                    <a:pt x="11089" y="0"/>
                    <a:pt x="11089" y="497"/>
                    <a:pt x="11420" y="497"/>
                  </a:cubicBezTo>
                  <a:lnTo>
                    <a:pt x="12353" y="497"/>
                  </a:lnTo>
                  <a:lnTo>
                    <a:pt x="12669" y="7493"/>
                  </a:lnTo>
                  <a:lnTo>
                    <a:pt x="11661" y="8065"/>
                  </a:lnTo>
                  <a:cubicBezTo>
                    <a:pt x="11570" y="7568"/>
                    <a:pt x="11134" y="7222"/>
                    <a:pt x="10622" y="7222"/>
                  </a:cubicBezTo>
                  <a:lnTo>
                    <a:pt x="8772" y="7222"/>
                  </a:lnTo>
                  <a:lnTo>
                    <a:pt x="7854" y="6876"/>
                  </a:lnTo>
                  <a:cubicBezTo>
                    <a:pt x="7388" y="6696"/>
                    <a:pt x="6891" y="6605"/>
                    <a:pt x="6395" y="6605"/>
                  </a:cubicBezTo>
                  <a:cubicBezTo>
                    <a:pt x="5748" y="6605"/>
                    <a:pt x="5116" y="6771"/>
                    <a:pt x="4559" y="7102"/>
                  </a:cubicBezTo>
                  <a:lnTo>
                    <a:pt x="4619" y="5702"/>
                  </a:lnTo>
                  <a:cubicBezTo>
                    <a:pt x="4619" y="5541"/>
                    <a:pt x="4497" y="5458"/>
                    <a:pt x="4374" y="5458"/>
                  </a:cubicBezTo>
                  <a:cubicBezTo>
                    <a:pt x="4256" y="5458"/>
                    <a:pt x="4137" y="5533"/>
                    <a:pt x="4123" y="5687"/>
                  </a:cubicBezTo>
                  <a:lnTo>
                    <a:pt x="4032" y="7463"/>
                  </a:lnTo>
                  <a:cubicBezTo>
                    <a:pt x="3837" y="7613"/>
                    <a:pt x="3641" y="7794"/>
                    <a:pt x="3476" y="7974"/>
                  </a:cubicBezTo>
                  <a:cubicBezTo>
                    <a:pt x="3175" y="8290"/>
                    <a:pt x="2919" y="8636"/>
                    <a:pt x="2708" y="9013"/>
                  </a:cubicBezTo>
                  <a:lnTo>
                    <a:pt x="1911" y="8215"/>
                  </a:lnTo>
                  <a:cubicBezTo>
                    <a:pt x="1866" y="8170"/>
                    <a:pt x="1791" y="8155"/>
                    <a:pt x="1730" y="8140"/>
                  </a:cubicBezTo>
                  <a:cubicBezTo>
                    <a:pt x="1655" y="8155"/>
                    <a:pt x="1595" y="8170"/>
                    <a:pt x="1550" y="8215"/>
                  </a:cubicBezTo>
                  <a:lnTo>
                    <a:pt x="105" y="9675"/>
                  </a:lnTo>
                  <a:cubicBezTo>
                    <a:pt x="0" y="9765"/>
                    <a:pt x="0" y="9930"/>
                    <a:pt x="105" y="10021"/>
                  </a:cubicBezTo>
                  <a:lnTo>
                    <a:pt x="4348" y="14279"/>
                  </a:lnTo>
                  <a:cubicBezTo>
                    <a:pt x="4401" y="14324"/>
                    <a:pt x="4469" y="14346"/>
                    <a:pt x="4535" y="14346"/>
                  </a:cubicBezTo>
                  <a:cubicBezTo>
                    <a:pt x="4600" y="14346"/>
                    <a:pt x="4664" y="14324"/>
                    <a:pt x="4709" y="14279"/>
                  </a:cubicBezTo>
                  <a:lnTo>
                    <a:pt x="6154" y="12834"/>
                  </a:lnTo>
                  <a:cubicBezTo>
                    <a:pt x="6259" y="12729"/>
                    <a:pt x="6259" y="12578"/>
                    <a:pt x="6154" y="12473"/>
                  </a:cubicBezTo>
                  <a:lnTo>
                    <a:pt x="5763" y="12082"/>
                  </a:lnTo>
                  <a:lnTo>
                    <a:pt x="7463" y="12082"/>
                  </a:lnTo>
                  <a:cubicBezTo>
                    <a:pt x="7764" y="12052"/>
                    <a:pt x="7764" y="11600"/>
                    <a:pt x="7463" y="11585"/>
                  </a:cubicBezTo>
                  <a:lnTo>
                    <a:pt x="5266" y="11585"/>
                  </a:lnTo>
                  <a:lnTo>
                    <a:pt x="3069" y="9389"/>
                  </a:lnTo>
                  <a:cubicBezTo>
                    <a:pt x="3355" y="8847"/>
                    <a:pt x="4484" y="7102"/>
                    <a:pt x="6395" y="7102"/>
                  </a:cubicBezTo>
                  <a:cubicBezTo>
                    <a:pt x="6426" y="7101"/>
                    <a:pt x="6458" y="7100"/>
                    <a:pt x="6490" y="7100"/>
                  </a:cubicBezTo>
                  <a:cubicBezTo>
                    <a:pt x="6894" y="7100"/>
                    <a:pt x="7296" y="7188"/>
                    <a:pt x="7658" y="7327"/>
                  </a:cubicBezTo>
                  <a:lnTo>
                    <a:pt x="8621" y="7704"/>
                  </a:lnTo>
                  <a:cubicBezTo>
                    <a:pt x="8651" y="7719"/>
                    <a:pt x="8682" y="7719"/>
                    <a:pt x="8712" y="7719"/>
                  </a:cubicBezTo>
                  <a:lnTo>
                    <a:pt x="10622" y="7719"/>
                  </a:lnTo>
                  <a:cubicBezTo>
                    <a:pt x="11239" y="7839"/>
                    <a:pt x="11239" y="8727"/>
                    <a:pt x="10622" y="8832"/>
                  </a:cubicBezTo>
                  <a:lnTo>
                    <a:pt x="6966" y="8832"/>
                  </a:lnTo>
                  <a:cubicBezTo>
                    <a:pt x="6635" y="8832"/>
                    <a:pt x="6635" y="9344"/>
                    <a:pt x="6966" y="9344"/>
                  </a:cubicBezTo>
                  <a:lnTo>
                    <a:pt x="10622" y="9344"/>
                  </a:lnTo>
                  <a:cubicBezTo>
                    <a:pt x="11044" y="9344"/>
                    <a:pt x="11435" y="9088"/>
                    <a:pt x="11600" y="8682"/>
                  </a:cubicBezTo>
                  <a:lnTo>
                    <a:pt x="15843" y="6244"/>
                  </a:lnTo>
                  <a:cubicBezTo>
                    <a:pt x="15932" y="6195"/>
                    <a:pt x="16026" y="6172"/>
                    <a:pt x="16119" y="6172"/>
                  </a:cubicBezTo>
                  <a:cubicBezTo>
                    <a:pt x="16311" y="6172"/>
                    <a:pt x="16494" y="6272"/>
                    <a:pt x="16596" y="6455"/>
                  </a:cubicBezTo>
                  <a:cubicBezTo>
                    <a:pt x="16746" y="6711"/>
                    <a:pt x="16656" y="7042"/>
                    <a:pt x="16400" y="7207"/>
                  </a:cubicBezTo>
                  <a:lnTo>
                    <a:pt x="16370" y="7222"/>
                  </a:lnTo>
                  <a:lnTo>
                    <a:pt x="11269" y="11209"/>
                  </a:lnTo>
                  <a:cubicBezTo>
                    <a:pt x="10953" y="11450"/>
                    <a:pt x="10577" y="11585"/>
                    <a:pt x="10186" y="11585"/>
                  </a:cubicBezTo>
                  <a:lnTo>
                    <a:pt x="8561" y="11585"/>
                  </a:lnTo>
                  <a:cubicBezTo>
                    <a:pt x="8245" y="11615"/>
                    <a:pt x="8245" y="12052"/>
                    <a:pt x="8561" y="12082"/>
                  </a:cubicBezTo>
                  <a:lnTo>
                    <a:pt x="10186" y="12082"/>
                  </a:lnTo>
                  <a:cubicBezTo>
                    <a:pt x="10683" y="12082"/>
                    <a:pt x="11179" y="11916"/>
                    <a:pt x="11570" y="11600"/>
                  </a:cubicBezTo>
                  <a:lnTo>
                    <a:pt x="16671" y="7628"/>
                  </a:lnTo>
                  <a:cubicBezTo>
                    <a:pt x="17167" y="7327"/>
                    <a:pt x="17333" y="6680"/>
                    <a:pt x="17047" y="6184"/>
                  </a:cubicBezTo>
                  <a:cubicBezTo>
                    <a:pt x="16845" y="5841"/>
                    <a:pt x="16488" y="5653"/>
                    <a:pt x="16124" y="5653"/>
                  </a:cubicBezTo>
                  <a:cubicBezTo>
                    <a:pt x="15946" y="5653"/>
                    <a:pt x="15766" y="5699"/>
                    <a:pt x="15603" y="5793"/>
                  </a:cubicBezTo>
                  <a:lnTo>
                    <a:pt x="13150" y="7207"/>
                  </a:lnTo>
                  <a:lnTo>
                    <a:pt x="12834" y="406"/>
                  </a:lnTo>
                  <a:cubicBezTo>
                    <a:pt x="12834" y="181"/>
                    <a:pt x="12639" y="0"/>
                    <a:pt x="12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8"/>
            <p:cNvSpPr/>
            <p:nvPr/>
          </p:nvSpPr>
          <p:spPr>
            <a:xfrm>
              <a:off x="2605150" y="4903800"/>
              <a:ext cx="162525" cy="121125"/>
            </a:xfrm>
            <a:custGeom>
              <a:avLst/>
              <a:gdLst/>
              <a:ahLst/>
              <a:cxnLst/>
              <a:rect l="l" t="t" r="r" b="b"/>
              <a:pathLst>
                <a:path w="6501" h="4845" extrusionOk="0">
                  <a:moveTo>
                    <a:pt x="618" y="0"/>
                  </a:moveTo>
                  <a:cubicBezTo>
                    <a:pt x="392" y="0"/>
                    <a:pt x="196" y="181"/>
                    <a:pt x="196" y="406"/>
                  </a:cubicBezTo>
                  <a:lnTo>
                    <a:pt x="16" y="4574"/>
                  </a:lnTo>
                  <a:cubicBezTo>
                    <a:pt x="1" y="4709"/>
                    <a:pt x="106" y="4830"/>
                    <a:pt x="257" y="4845"/>
                  </a:cubicBezTo>
                  <a:cubicBezTo>
                    <a:pt x="392" y="4845"/>
                    <a:pt x="497" y="4740"/>
                    <a:pt x="497" y="4604"/>
                  </a:cubicBezTo>
                  <a:lnTo>
                    <a:pt x="693" y="497"/>
                  </a:lnTo>
                  <a:lnTo>
                    <a:pt x="6170" y="497"/>
                  </a:lnTo>
                  <a:cubicBezTo>
                    <a:pt x="6501" y="497"/>
                    <a:pt x="6501" y="0"/>
                    <a:pt x="6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8"/>
            <p:cNvSpPr/>
            <p:nvPr/>
          </p:nvSpPr>
          <p:spPr>
            <a:xfrm>
              <a:off x="2670225" y="4948550"/>
              <a:ext cx="97450" cy="70375"/>
            </a:xfrm>
            <a:custGeom>
              <a:avLst/>
              <a:gdLst/>
              <a:ahLst/>
              <a:cxnLst/>
              <a:rect l="l" t="t" r="r" b="b"/>
              <a:pathLst>
                <a:path w="3898" h="2815" extrusionOk="0">
                  <a:moveTo>
                    <a:pt x="249" y="1"/>
                  </a:moveTo>
                  <a:cubicBezTo>
                    <a:pt x="132" y="1"/>
                    <a:pt x="16" y="76"/>
                    <a:pt x="1" y="226"/>
                  </a:cubicBezTo>
                  <a:lnTo>
                    <a:pt x="1" y="918"/>
                  </a:lnTo>
                  <a:cubicBezTo>
                    <a:pt x="31" y="1972"/>
                    <a:pt x="888" y="2814"/>
                    <a:pt x="1942" y="2814"/>
                  </a:cubicBezTo>
                  <a:cubicBezTo>
                    <a:pt x="2995" y="2814"/>
                    <a:pt x="3867" y="1972"/>
                    <a:pt x="3898" y="918"/>
                  </a:cubicBezTo>
                  <a:lnTo>
                    <a:pt x="3898" y="226"/>
                  </a:lnTo>
                  <a:cubicBezTo>
                    <a:pt x="3883" y="76"/>
                    <a:pt x="3762" y="1"/>
                    <a:pt x="3644" y="1"/>
                  </a:cubicBezTo>
                  <a:cubicBezTo>
                    <a:pt x="3525" y="1"/>
                    <a:pt x="3409" y="76"/>
                    <a:pt x="3401" y="226"/>
                  </a:cubicBezTo>
                  <a:lnTo>
                    <a:pt x="3401" y="918"/>
                  </a:lnTo>
                  <a:cubicBezTo>
                    <a:pt x="3371" y="1701"/>
                    <a:pt x="2724" y="2318"/>
                    <a:pt x="1942" y="2318"/>
                  </a:cubicBezTo>
                  <a:cubicBezTo>
                    <a:pt x="1174" y="2318"/>
                    <a:pt x="527" y="1701"/>
                    <a:pt x="497" y="918"/>
                  </a:cubicBezTo>
                  <a:lnTo>
                    <a:pt x="497" y="226"/>
                  </a:lnTo>
                  <a:cubicBezTo>
                    <a:pt x="482" y="76"/>
                    <a:pt x="366" y="1"/>
                    <a:pt x="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8"/>
          <p:cNvGrpSpPr/>
          <p:nvPr/>
        </p:nvGrpSpPr>
        <p:grpSpPr>
          <a:xfrm>
            <a:off x="6827672" y="1588745"/>
            <a:ext cx="382274" cy="475639"/>
            <a:chOff x="7388375" y="5494425"/>
            <a:chExt cx="344950" cy="429200"/>
          </a:xfrm>
        </p:grpSpPr>
        <p:sp>
          <p:nvSpPr>
            <p:cNvPr id="2295" name="Google Shape;2295;p48"/>
            <p:cNvSpPr/>
            <p:nvPr/>
          </p:nvSpPr>
          <p:spPr>
            <a:xfrm>
              <a:off x="7388375" y="5494425"/>
              <a:ext cx="344950" cy="429200"/>
            </a:xfrm>
            <a:custGeom>
              <a:avLst/>
              <a:gdLst/>
              <a:ahLst/>
              <a:cxnLst/>
              <a:rect l="l" t="t" r="r" b="b"/>
              <a:pathLst>
                <a:path w="13798" h="17168" extrusionOk="0">
                  <a:moveTo>
                    <a:pt x="241" y="0"/>
                  </a:moveTo>
                  <a:cubicBezTo>
                    <a:pt x="106" y="0"/>
                    <a:pt x="0" y="120"/>
                    <a:pt x="0" y="256"/>
                  </a:cubicBezTo>
                  <a:lnTo>
                    <a:pt x="0" y="14504"/>
                  </a:lnTo>
                  <a:cubicBezTo>
                    <a:pt x="0" y="14640"/>
                    <a:pt x="106" y="14745"/>
                    <a:pt x="241" y="14760"/>
                  </a:cubicBezTo>
                  <a:lnTo>
                    <a:pt x="1309" y="14760"/>
                  </a:lnTo>
                  <a:lnTo>
                    <a:pt x="1309" y="15708"/>
                  </a:lnTo>
                  <a:cubicBezTo>
                    <a:pt x="1309" y="15843"/>
                    <a:pt x="1430" y="15964"/>
                    <a:pt x="1565" y="15964"/>
                  </a:cubicBezTo>
                  <a:lnTo>
                    <a:pt x="2633" y="15964"/>
                  </a:lnTo>
                  <a:lnTo>
                    <a:pt x="2633" y="16912"/>
                  </a:lnTo>
                  <a:cubicBezTo>
                    <a:pt x="2618" y="17047"/>
                    <a:pt x="2739" y="17167"/>
                    <a:pt x="2874" y="17167"/>
                  </a:cubicBezTo>
                  <a:lnTo>
                    <a:pt x="13542" y="17167"/>
                  </a:lnTo>
                  <a:cubicBezTo>
                    <a:pt x="13677" y="17167"/>
                    <a:pt x="13797" y="17047"/>
                    <a:pt x="13797" y="16912"/>
                  </a:cubicBezTo>
                  <a:lnTo>
                    <a:pt x="13797" y="5732"/>
                  </a:lnTo>
                  <a:cubicBezTo>
                    <a:pt x="13797" y="5559"/>
                    <a:pt x="13670" y="5473"/>
                    <a:pt x="13542" y="5473"/>
                  </a:cubicBezTo>
                  <a:cubicBezTo>
                    <a:pt x="13414" y="5473"/>
                    <a:pt x="13286" y="5559"/>
                    <a:pt x="13286" y="5732"/>
                  </a:cubicBezTo>
                  <a:lnTo>
                    <a:pt x="13286" y="16656"/>
                  </a:lnTo>
                  <a:lnTo>
                    <a:pt x="3130" y="16656"/>
                  </a:lnTo>
                  <a:lnTo>
                    <a:pt x="3130" y="2919"/>
                  </a:lnTo>
                  <a:lnTo>
                    <a:pt x="13286" y="2919"/>
                  </a:lnTo>
                  <a:lnTo>
                    <a:pt x="13286" y="4634"/>
                  </a:lnTo>
                  <a:cubicBezTo>
                    <a:pt x="13286" y="4770"/>
                    <a:pt x="13406" y="4875"/>
                    <a:pt x="13542" y="4875"/>
                  </a:cubicBezTo>
                  <a:lnTo>
                    <a:pt x="13542" y="4890"/>
                  </a:lnTo>
                  <a:cubicBezTo>
                    <a:pt x="13692" y="4890"/>
                    <a:pt x="13797" y="4785"/>
                    <a:pt x="13797" y="4634"/>
                  </a:cubicBezTo>
                  <a:lnTo>
                    <a:pt x="13797" y="2663"/>
                  </a:lnTo>
                  <a:cubicBezTo>
                    <a:pt x="13797" y="2513"/>
                    <a:pt x="13692" y="2407"/>
                    <a:pt x="13542" y="2407"/>
                  </a:cubicBezTo>
                  <a:lnTo>
                    <a:pt x="12488" y="2407"/>
                  </a:lnTo>
                  <a:lnTo>
                    <a:pt x="12488" y="1459"/>
                  </a:lnTo>
                  <a:cubicBezTo>
                    <a:pt x="12488" y="1309"/>
                    <a:pt x="12368" y="1204"/>
                    <a:pt x="12233" y="1204"/>
                  </a:cubicBezTo>
                  <a:lnTo>
                    <a:pt x="11164" y="1204"/>
                  </a:lnTo>
                  <a:lnTo>
                    <a:pt x="11164" y="256"/>
                  </a:lnTo>
                  <a:cubicBezTo>
                    <a:pt x="11164" y="105"/>
                    <a:pt x="11059" y="0"/>
                    <a:pt x="10924" y="0"/>
                  </a:cubicBezTo>
                  <a:lnTo>
                    <a:pt x="6545" y="0"/>
                  </a:lnTo>
                  <a:cubicBezTo>
                    <a:pt x="6229" y="30"/>
                    <a:pt x="6229" y="481"/>
                    <a:pt x="6545" y="497"/>
                  </a:cubicBezTo>
                  <a:lnTo>
                    <a:pt x="10668" y="497"/>
                  </a:lnTo>
                  <a:lnTo>
                    <a:pt x="10668" y="1204"/>
                  </a:lnTo>
                  <a:lnTo>
                    <a:pt x="1565" y="1204"/>
                  </a:lnTo>
                  <a:cubicBezTo>
                    <a:pt x="1430" y="1204"/>
                    <a:pt x="1309" y="1324"/>
                    <a:pt x="1324" y="1459"/>
                  </a:cubicBezTo>
                  <a:lnTo>
                    <a:pt x="1324" y="8200"/>
                  </a:lnTo>
                  <a:cubicBezTo>
                    <a:pt x="1302" y="8381"/>
                    <a:pt x="1434" y="8471"/>
                    <a:pt x="1567" y="8471"/>
                  </a:cubicBezTo>
                  <a:cubicBezTo>
                    <a:pt x="1701" y="8471"/>
                    <a:pt x="1836" y="8381"/>
                    <a:pt x="1821" y="8200"/>
                  </a:cubicBezTo>
                  <a:lnTo>
                    <a:pt x="1821" y="1715"/>
                  </a:lnTo>
                  <a:lnTo>
                    <a:pt x="11977" y="1715"/>
                  </a:lnTo>
                  <a:lnTo>
                    <a:pt x="11977" y="2407"/>
                  </a:lnTo>
                  <a:lnTo>
                    <a:pt x="2874" y="2407"/>
                  </a:lnTo>
                  <a:cubicBezTo>
                    <a:pt x="2739" y="2407"/>
                    <a:pt x="2618" y="2528"/>
                    <a:pt x="2633" y="2663"/>
                  </a:cubicBezTo>
                  <a:lnTo>
                    <a:pt x="2633" y="15452"/>
                  </a:lnTo>
                  <a:lnTo>
                    <a:pt x="1821" y="15452"/>
                  </a:lnTo>
                  <a:lnTo>
                    <a:pt x="1821" y="9298"/>
                  </a:lnTo>
                  <a:cubicBezTo>
                    <a:pt x="1836" y="9110"/>
                    <a:pt x="1701" y="9016"/>
                    <a:pt x="1565" y="9016"/>
                  </a:cubicBezTo>
                  <a:cubicBezTo>
                    <a:pt x="1430" y="9016"/>
                    <a:pt x="1294" y="9110"/>
                    <a:pt x="1309" y="9298"/>
                  </a:cubicBezTo>
                  <a:lnTo>
                    <a:pt x="1309" y="14248"/>
                  </a:lnTo>
                  <a:lnTo>
                    <a:pt x="497" y="14248"/>
                  </a:lnTo>
                  <a:lnTo>
                    <a:pt x="497" y="497"/>
                  </a:lnTo>
                  <a:lnTo>
                    <a:pt x="5447" y="497"/>
                  </a:lnTo>
                  <a:cubicBezTo>
                    <a:pt x="5748" y="481"/>
                    <a:pt x="5748" y="30"/>
                    <a:pt x="5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8"/>
            <p:cNvSpPr/>
            <p:nvPr/>
          </p:nvSpPr>
          <p:spPr>
            <a:xfrm>
              <a:off x="7492575" y="5588825"/>
              <a:ext cx="208025" cy="75250"/>
            </a:xfrm>
            <a:custGeom>
              <a:avLst/>
              <a:gdLst/>
              <a:ahLst/>
              <a:cxnLst/>
              <a:rect l="l" t="t" r="r" b="b"/>
              <a:pathLst>
                <a:path w="8321" h="3010" extrusionOk="0">
                  <a:moveTo>
                    <a:pt x="7809" y="497"/>
                  </a:moveTo>
                  <a:lnTo>
                    <a:pt x="7809" y="2513"/>
                  </a:lnTo>
                  <a:lnTo>
                    <a:pt x="497" y="2513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5" y="1"/>
                    <a:pt x="0" y="106"/>
                    <a:pt x="0" y="256"/>
                  </a:cubicBezTo>
                  <a:lnTo>
                    <a:pt x="0" y="2769"/>
                  </a:lnTo>
                  <a:cubicBezTo>
                    <a:pt x="0" y="2904"/>
                    <a:pt x="105" y="3010"/>
                    <a:pt x="256" y="3010"/>
                  </a:cubicBezTo>
                  <a:lnTo>
                    <a:pt x="8080" y="3010"/>
                  </a:lnTo>
                  <a:cubicBezTo>
                    <a:pt x="8215" y="3010"/>
                    <a:pt x="8320" y="2904"/>
                    <a:pt x="8320" y="2769"/>
                  </a:cubicBezTo>
                  <a:lnTo>
                    <a:pt x="8320" y="256"/>
                  </a:lnTo>
                  <a:cubicBezTo>
                    <a:pt x="8320" y="106"/>
                    <a:pt x="8200" y="1"/>
                    <a:pt x="8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8"/>
            <p:cNvSpPr/>
            <p:nvPr/>
          </p:nvSpPr>
          <p:spPr>
            <a:xfrm>
              <a:off x="7492575" y="5682475"/>
              <a:ext cx="97050" cy="92950"/>
            </a:xfrm>
            <a:custGeom>
              <a:avLst/>
              <a:gdLst/>
              <a:ahLst/>
              <a:cxnLst/>
              <a:rect l="l" t="t" r="r" b="b"/>
              <a:pathLst>
                <a:path w="3882" h="3718" extrusionOk="0">
                  <a:moveTo>
                    <a:pt x="3385" y="497"/>
                  </a:moveTo>
                  <a:lnTo>
                    <a:pt x="3385" y="3206"/>
                  </a:lnTo>
                  <a:lnTo>
                    <a:pt x="497" y="3206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5" y="1"/>
                    <a:pt x="0" y="106"/>
                    <a:pt x="0" y="257"/>
                  </a:cubicBezTo>
                  <a:lnTo>
                    <a:pt x="0" y="3461"/>
                  </a:lnTo>
                  <a:cubicBezTo>
                    <a:pt x="0" y="3597"/>
                    <a:pt x="105" y="3717"/>
                    <a:pt x="256" y="3717"/>
                  </a:cubicBezTo>
                  <a:lnTo>
                    <a:pt x="3641" y="3717"/>
                  </a:lnTo>
                  <a:cubicBezTo>
                    <a:pt x="3777" y="3717"/>
                    <a:pt x="3882" y="3597"/>
                    <a:pt x="3882" y="3461"/>
                  </a:cubicBezTo>
                  <a:lnTo>
                    <a:pt x="3882" y="242"/>
                  </a:lnTo>
                  <a:cubicBezTo>
                    <a:pt x="3882" y="106"/>
                    <a:pt x="3777" y="1"/>
                    <a:pt x="3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8"/>
            <p:cNvSpPr/>
            <p:nvPr/>
          </p:nvSpPr>
          <p:spPr>
            <a:xfrm>
              <a:off x="7607525" y="5682450"/>
              <a:ext cx="95475" cy="12500"/>
            </a:xfrm>
            <a:custGeom>
              <a:avLst/>
              <a:gdLst/>
              <a:ahLst/>
              <a:cxnLst/>
              <a:rect l="l" t="t" r="r" b="b"/>
              <a:pathLst>
                <a:path w="3819" h="500" extrusionOk="0">
                  <a:moveTo>
                    <a:pt x="324" y="1"/>
                  </a:moveTo>
                  <a:cubicBezTo>
                    <a:pt x="0" y="1"/>
                    <a:pt x="0" y="500"/>
                    <a:pt x="324" y="500"/>
                  </a:cubicBezTo>
                  <a:cubicBezTo>
                    <a:pt x="333" y="500"/>
                    <a:pt x="343" y="499"/>
                    <a:pt x="352" y="498"/>
                  </a:cubicBezTo>
                  <a:lnTo>
                    <a:pt x="3467" y="498"/>
                  </a:lnTo>
                  <a:cubicBezTo>
                    <a:pt x="3476" y="499"/>
                    <a:pt x="3485" y="500"/>
                    <a:pt x="3494" y="500"/>
                  </a:cubicBezTo>
                  <a:cubicBezTo>
                    <a:pt x="3819" y="500"/>
                    <a:pt x="3819" y="1"/>
                    <a:pt x="3494" y="1"/>
                  </a:cubicBezTo>
                  <a:cubicBezTo>
                    <a:pt x="3485" y="1"/>
                    <a:pt x="3476" y="1"/>
                    <a:pt x="3467" y="2"/>
                  </a:cubicBezTo>
                  <a:lnTo>
                    <a:pt x="352" y="2"/>
                  </a:lnTo>
                  <a:cubicBezTo>
                    <a:pt x="343" y="1"/>
                    <a:pt x="333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8"/>
            <p:cNvSpPr/>
            <p:nvPr/>
          </p:nvSpPr>
          <p:spPr>
            <a:xfrm>
              <a:off x="7608050" y="5709200"/>
              <a:ext cx="94425" cy="12425"/>
            </a:xfrm>
            <a:custGeom>
              <a:avLst/>
              <a:gdLst/>
              <a:ahLst/>
              <a:cxnLst/>
              <a:rect l="l" t="t" r="r" b="b"/>
              <a:pathLst>
                <a:path w="3777" h="497" extrusionOk="0">
                  <a:moveTo>
                    <a:pt x="331" y="0"/>
                  </a:moveTo>
                  <a:cubicBezTo>
                    <a:pt x="0" y="0"/>
                    <a:pt x="0" y="497"/>
                    <a:pt x="331" y="497"/>
                  </a:cubicBezTo>
                  <a:lnTo>
                    <a:pt x="3446" y="497"/>
                  </a:lnTo>
                  <a:cubicBezTo>
                    <a:pt x="3777" y="497"/>
                    <a:pt x="3777" y="0"/>
                    <a:pt x="3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8"/>
            <p:cNvSpPr/>
            <p:nvPr/>
          </p:nvSpPr>
          <p:spPr>
            <a:xfrm>
              <a:off x="7607525" y="5735875"/>
              <a:ext cx="95475" cy="12500"/>
            </a:xfrm>
            <a:custGeom>
              <a:avLst/>
              <a:gdLst/>
              <a:ahLst/>
              <a:cxnLst/>
              <a:rect l="l" t="t" r="r" b="b"/>
              <a:pathLst>
                <a:path w="3819" h="500" extrusionOk="0">
                  <a:moveTo>
                    <a:pt x="324" y="0"/>
                  </a:moveTo>
                  <a:cubicBezTo>
                    <a:pt x="0" y="0"/>
                    <a:pt x="0" y="499"/>
                    <a:pt x="324" y="499"/>
                  </a:cubicBezTo>
                  <a:cubicBezTo>
                    <a:pt x="333" y="499"/>
                    <a:pt x="343" y="499"/>
                    <a:pt x="352" y="498"/>
                  </a:cubicBezTo>
                  <a:lnTo>
                    <a:pt x="3467" y="498"/>
                  </a:lnTo>
                  <a:cubicBezTo>
                    <a:pt x="3476" y="499"/>
                    <a:pt x="3485" y="499"/>
                    <a:pt x="3494" y="499"/>
                  </a:cubicBezTo>
                  <a:cubicBezTo>
                    <a:pt x="3819" y="499"/>
                    <a:pt x="3819" y="0"/>
                    <a:pt x="3494" y="0"/>
                  </a:cubicBezTo>
                  <a:cubicBezTo>
                    <a:pt x="3485" y="0"/>
                    <a:pt x="3476" y="1"/>
                    <a:pt x="3467" y="1"/>
                  </a:cubicBezTo>
                  <a:lnTo>
                    <a:pt x="352" y="1"/>
                  </a:lnTo>
                  <a:cubicBezTo>
                    <a:pt x="343" y="1"/>
                    <a:pt x="333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8"/>
            <p:cNvSpPr/>
            <p:nvPr/>
          </p:nvSpPr>
          <p:spPr>
            <a:xfrm>
              <a:off x="7607525" y="5762575"/>
              <a:ext cx="95475" cy="12875"/>
            </a:xfrm>
            <a:custGeom>
              <a:avLst/>
              <a:gdLst/>
              <a:ahLst/>
              <a:cxnLst/>
              <a:rect l="l" t="t" r="r" b="b"/>
              <a:pathLst>
                <a:path w="3819" h="515" extrusionOk="0">
                  <a:moveTo>
                    <a:pt x="325" y="1"/>
                  </a:moveTo>
                  <a:cubicBezTo>
                    <a:pt x="0" y="1"/>
                    <a:pt x="0" y="514"/>
                    <a:pt x="325" y="514"/>
                  </a:cubicBezTo>
                  <a:cubicBezTo>
                    <a:pt x="334" y="514"/>
                    <a:pt x="343" y="514"/>
                    <a:pt x="352" y="513"/>
                  </a:cubicBezTo>
                  <a:lnTo>
                    <a:pt x="3467" y="513"/>
                  </a:lnTo>
                  <a:cubicBezTo>
                    <a:pt x="3476" y="514"/>
                    <a:pt x="3485" y="514"/>
                    <a:pt x="3494" y="514"/>
                  </a:cubicBezTo>
                  <a:cubicBezTo>
                    <a:pt x="3819" y="514"/>
                    <a:pt x="3819" y="1"/>
                    <a:pt x="3494" y="1"/>
                  </a:cubicBezTo>
                  <a:cubicBezTo>
                    <a:pt x="3485" y="1"/>
                    <a:pt x="3476" y="1"/>
                    <a:pt x="3467" y="2"/>
                  </a:cubicBezTo>
                  <a:lnTo>
                    <a:pt x="352" y="2"/>
                  </a:lnTo>
                  <a:cubicBezTo>
                    <a:pt x="343" y="1"/>
                    <a:pt x="334" y="1"/>
                    <a:pt x="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8"/>
            <p:cNvSpPr/>
            <p:nvPr/>
          </p:nvSpPr>
          <p:spPr>
            <a:xfrm>
              <a:off x="7608050" y="5789675"/>
              <a:ext cx="94425" cy="12450"/>
            </a:xfrm>
            <a:custGeom>
              <a:avLst/>
              <a:gdLst/>
              <a:ahLst/>
              <a:cxnLst/>
              <a:rect l="l" t="t" r="r" b="b"/>
              <a:pathLst>
                <a:path w="3777" h="498" extrusionOk="0">
                  <a:moveTo>
                    <a:pt x="331" y="1"/>
                  </a:moveTo>
                  <a:cubicBezTo>
                    <a:pt x="0" y="1"/>
                    <a:pt x="0" y="497"/>
                    <a:pt x="331" y="497"/>
                  </a:cubicBezTo>
                  <a:lnTo>
                    <a:pt x="3446" y="497"/>
                  </a:lnTo>
                  <a:cubicBezTo>
                    <a:pt x="3777" y="497"/>
                    <a:pt x="3777" y="1"/>
                    <a:pt x="3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8"/>
            <p:cNvSpPr/>
            <p:nvPr/>
          </p:nvSpPr>
          <p:spPr>
            <a:xfrm>
              <a:off x="7608050" y="5816400"/>
              <a:ext cx="94425" cy="12425"/>
            </a:xfrm>
            <a:custGeom>
              <a:avLst/>
              <a:gdLst/>
              <a:ahLst/>
              <a:cxnLst/>
              <a:rect l="l" t="t" r="r" b="b"/>
              <a:pathLst>
                <a:path w="3777" h="497" extrusionOk="0">
                  <a:moveTo>
                    <a:pt x="331" y="0"/>
                  </a:moveTo>
                  <a:cubicBezTo>
                    <a:pt x="0" y="0"/>
                    <a:pt x="0" y="497"/>
                    <a:pt x="331" y="497"/>
                  </a:cubicBezTo>
                  <a:lnTo>
                    <a:pt x="3446" y="497"/>
                  </a:lnTo>
                  <a:cubicBezTo>
                    <a:pt x="3777" y="497"/>
                    <a:pt x="3777" y="0"/>
                    <a:pt x="3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8"/>
            <p:cNvSpPr/>
            <p:nvPr/>
          </p:nvSpPr>
          <p:spPr>
            <a:xfrm>
              <a:off x="7607525" y="5843075"/>
              <a:ext cx="95475" cy="12875"/>
            </a:xfrm>
            <a:custGeom>
              <a:avLst/>
              <a:gdLst/>
              <a:ahLst/>
              <a:cxnLst/>
              <a:rect l="l" t="t" r="r" b="b"/>
              <a:pathLst>
                <a:path w="3819" h="515" extrusionOk="0">
                  <a:moveTo>
                    <a:pt x="325" y="0"/>
                  </a:moveTo>
                  <a:cubicBezTo>
                    <a:pt x="0" y="0"/>
                    <a:pt x="0" y="514"/>
                    <a:pt x="325" y="514"/>
                  </a:cubicBezTo>
                  <a:cubicBezTo>
                    <a:pt x="334" y="514"/>
                    <a:pt x="343" y="514"/>
                    <a:pt x="352" y="513"/>
                  </a:cubicBezTo>
                  <a:lnTo>
                    <a:pt x="3467" y="513"/>
                  </a:lnTo>
                  <a:cubicBezTo>
                    <a:pt x="3476" y="514"/>
                    <a:pt x="3485" y="514"/>
                    <a:pt x="3494" y="514"/>
                  </a:cubicBezTo>
                  <a:cubicBezTo>
                    <a:pt x="3819" y="514"/>
                    <a:pt x="3819" y="0"/>
                    <a:pt x="3494" y="0"/>
                  </a:cubicBezTo>
                  <a:cubicBezTo>
                    <a:pt x="3485" y="0"/>
                    <a:pt x="3476" y="1"/>
                    <a:pt x="3467" y="1"/>
                  </a:cubicBezTo>
                  <a:lnTo>
                    <a:pt x="352" y="1"/>
                  </a:lnTo>
                  <a:cubicBezTo>
                    <a:pt x="343" y="1"/>
                    <a:pt x="334" y="0"/>
                    <a:pt x="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8"/>
            <p:cNvSpPr/>
            <p:nvPr/>
          </p:nvSpPr>
          <p:spPr>
            <a:xfrm>
              <a:off x="7607525" y="5869775"/>
              <a:ext cx="95475" cy="12875"/>
            </a:xfrm>
            <a:custGeom>
              <a:avLst/>
              <a:gdLst/>
              <a:ahLst/>
              <a:cxnLst/>
              <a:rect l="l" t="t" r="r" b="b"/>
              <a:pathLst>
                <a:path w="3819" h="515" extrusionOk="0">
                  <a:moveTo>
                    <a:pt x="325" y="1"/>
                  </a:moveTo>
                  <a:cubicBezTo>
                    <a:pt x="0" y="1"/>
                    <a:pt x="0" y="514"/>
                    <a:pt x="325" y="514"/>
                  </a:cubicBezTo>
                  <a:cubicBezTo>
                    <a:pt x="334" y="514"/>
                    <a:pt x="343" y="514"/>
                    <a:pt x="352" y="513"/>
                  </a:cubicBezTo>
                  <a:lnTo>
                    <a:pt x="3467" y="513"/>
                  </a:lnTo>
                  <a:cubicBezTo>
                    <a:pt x="3476" y="514"/>
                    <a:pt x="3485" y="514"/>
                    <a:pt x="3494" y="514"/>
                  </a:cubicBezTo>
                  <a:cubicBezTo>
                    <a:pt x="3819" y="514"/>
                    <a:pt x="3819" y="1"/>
                    <a:pt x="3494" y="1"/>
                  </a:cubicBezTo>
                  <a:cubicBezTo>
                    <a:pt x="3485" y="1"/>
                    <a:pt x="3476" y="1"/>
                    <a:pt x="3467" y="2"/>
                  </a:cubicBezTo>
                  <a:lnTo>
                    <a:pt x="352" y="2"/>
                  </a:lnTo>
                  <a:cubicBezTo>
                    <a:pt x="343" y="1"/>
                    <a:pt x="334" y="1"/>
                    <a:pt x="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8"/>
            <p:cNvSpPr/>
            <p:nvPr/>
          </p:nvSpPr>
          <p:spPr>
            <a:xfrm>
              <a:off x="7490300" y="5789675"/>
              <a:ext cx="101600" cy="12450"/>
            </a:xfrm>
            <a:custGeom>
              <a:avLst/>
              <a:gdLst/>
              <a:ahLst/>
              <a:cxnLst/>
              <a:rect l="l" t="t" r="r" b="b"/>
              <a:pathLst>
                <a:path w="4064" h="498" extrusionOk="0">
                  <a:moveTo>
                    <a:pt x="3746" y="1"/>
                  </a:moveTo>
                  <a:cubicBezTo>
                    <a:pt x="3742" y="1"/>
                    <a:pt x="3737" y="1"/>
                    <a:pt x="3732" y="1"/>
                  </a:cubicBezTo>
                  <a:lnTo>
                    <a:pt x="347" y="1"/>
                  </a:lnTo>
                  <a:cubicBezTo>
                    <a:pt x="1" y="1"/>
                    <a:pt x="1" y="497"/>
                    <a:pt x="347" y="497"/>
                  </a:cubicBezTo>
                  <a:lnTo>
                    <a:pt x="3732" y="497"/>
                  </a:lnTo>
                  <a:cubicBezTo>
                    <a:pt x="4058" y="497"/>
                    <a:pt x="4063" y="1"/>
                    <a:pt x="3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8"/>
            <p:cNvSpPr/>
            <p:nvPr/>
          </p:nvSpPr>
          <p:spPr>
            <a:xfrm>
              <a:off x="7490300" y="5816400"/>
              <a:ext cx="101600" cy="12425"/>
            </a:xfrm>
            <a:custGeom>
              <a:avLst/>
              <a:gdLst/>
              <a:ahLst/>
              <a:cxnLst/>
              <a:rect l="l" t="t" r="r" b="b"/>
              <a:pathLst>
                <a:path w="4064" h="497" extrusionOk="0">
                  <a:moveTo>
                    <a:pt x="347" y="0"/>
                  </a:moveTo>
                  <a:cubicBezTo>
                    <a:pt x="1" y="0"/>
                    <a:pt x="1" y="497"/>
                    <a:pt x="347" y="497"/>
                  </a:cubicBezTo>
                  <a:lnTo>
                    <a:pt x="3732" y="497"/>
                  </a:lnTo>
                  <a:cubicBezTo>
                    <a:pt x="4063" y="497"/>
                    <a:pt x="4063" y="0"/>
                    <a:pt x="37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8"/>
            <p:cNvSpPr/>
            <p:nvPr/>
          </p:nvSpPr>
          <p:spPr>
            <a:xfrm>
              <a:off x="7489800" y="5843075"/>
              <a:ext cx="101350" cy="12875"/>
            </a:xfrm>
            <a:custGeom>
              <a:avLst/>
              <a:gdLst/>
              <a:ahLst/>
              <a:cxnLst/>
              <a:rect l="l" t="t" r="r" b="b"/>
              <a:pathLst>
                <a:path w="4054" h="515" extrusionOk="0">
                  <a:moveTo>
                    <a:pt x="339" y="0"/>
                  </a:moveTo>
                  <a:cubicBezTo>
                    <a:pt x="0" y="0"/>
                    <a:pt x="0" y="514"/>
                    <a:pt x="339" y="514"/>
                  </a:cubicBezTo>
                  <a:cubicBezTo>
                    <a:pt x="348" y="514"/>
                    <a:pt x="357" y="514"/>
                    <a:pt x="367" y="513"/>
                  </a:cubicBezTo>
                  <a:lnTo>
                    <a:pt x="3752" y="513"/>
                  </a:lnTo>
                  <a:cubicBezTo>
                    <a:pt x="4053" y="483"/>
                    <a:pt x="4053" y="32"/>
                    <a:pt x="3752" y="1"/>
                  </a:cubicBezTo>
                  <a:lnTo>
                    <a:pt x="367" y="1"/>
                  </a:lnTo>
                  <a:cubicBezTo>
                    <a:pt x="357" y="1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8"/>
            <p:cNvSpPr/>
            <p:nvPr/>
          </p:nvSpPr>
          <p:spPr>
            <a:xfrm>
              <a:off x="7489800" y="5869775"/>
              <a:ext cx="101350" cy="12875"/>
            </a:xfrm>
            <a:custGeom>
              <a:avLst/>
              <a:gdLst/>
              <a:ahLst/>
              <a:cxnLst/>
              <a:rect l="l" t="t" r="r" b="b"/>
              <a:pathLst>
                <a:path w="4054" h="515" extrusionOk="0">
                  <a:moveTo>
                    <a:pt x="339" y="1"/>
                  </a:moveTo>
                  <a:cubicBezTo>
                    <a:pt x="0" y="1"/>
                    <a:pt x="0" y="514"/>
                    <a:pt x="339" y="514"/>
                  </a:cubicBezTo>
                  <a:cubicBezTo>
                    <a:pt x="348" y="514"/>
                    <a:pt x="357" y="514"/>
                    <a:pt x="367" y="513"/>
                  </a:cubicBezTo>
                  <a:lnTo>
                    <a:pt x="3752" y="513"/>
                  </a:lnTo>
                  <a:cubicBezTo>
                    <a:pt x="4053" y="483"/>
                    <a:pt x="4053" y="32"/>
                    <a:pt x="3752" y="2"/>
                  </a:cubicBezTo>
                  <a:lnTo>
                    <a:pt x="367" y="2"/>
                  </a:lnTo>
                  <a:cubicBezTo>
                    <a:pt x="357" y="1"/>
                    <a:pt x="348" y="1"/>
                    <a:pt x="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48"/>
          <p:cNvGrpSpPr/>
          <p:nvPr/>
        </p:nvGrpSpPr>
        <p:grpSpPr>
          <a:xfrm>
            <a:off x="1510966" y="1588371"/>
            <a:ext cx="323068" cy="476387"/>
            <a:chOff x="3510200" y="2026000"/>
            <a:chExt cx="291525" cy="429875"/>
          </a:xfrm>
        </p:grpSpPr>
        <p:sp>
          <p:nvSpPr>
            <p:cNvPr id="2311" name="Google Shape;2311;p48"/>
            <p:cNvSpPr/>
            <p:nvPr/>
          </p:nvSpPr>
          <p:spPr>
            <a:xfrm>
              <a:off x="3560700" y="2380250"/>
              <a:ext cx="24000" cy="75625"/>
            </a:xfrm>
            <a:custGeom>
              <a:avLst/>
              <a:gdLst/>
              <a:ahLst/>
              <a:cxnLst/>
              <a:rect l="l" t="t" r="r" b="b"/>
              <a:pathLst>
                <a:path w="960" h="3025" extrusionOk="0">
                  <a:moveTo>
                    <a:pt x="331" y="1"/>
                  </a:moveTo>
                  <a:cubicBezTo>
                    <a:pt x="159" y="1"/>
                    <a:pt x="1" y="179"/>
                    <a:pt x="117" y="380"/>
                  </a:cubicBezTo>
                  <a:lnTo>
                    <a:pt x="283" y="651"/>
                  </a:lnTo>
                  <a:cubicBezTo>
                    <a:pt x="388" y="801"/>
                    <a:pt x="433" y="997"/>
                    <a:pt x="433" y="1193"/>
                  </a:cubicBezTo>
                  <a:lnTo>
                    <a:pt x="433" y="2742"/>
                  </a:lnTo>
                  <a:cubicBezTo>
                    <a:pt x="418" y="2930"/>
                    <a:pt x="553" y="3024"/>
                    <a:pt x="689" y="3024"/>
                  </a:cubicBezTo>
                  <a:cubicBezTo>
                    <a:pt x="824" y="3024"/>
                    <a:pt x="960" y="2930"/>
                    <a:pt x="945" y="2742"/>
                  </a:cubicBezTo>
                  <a:lnTo>
                    <a:pt x="945" y="1193"/>
                  </a:lnTo>
                  <a:cubicBezTo>
                    <a:pt x="945" y="907"/>
                    <a:pt x="854" y="621"/>
                    <a:pt x="704" y="380"/>
                  </a:cubicBezTo>
                  <a:lnTo>
                    <a:pt x="538" y="109"/>
                  </a:lnTo>
                  <a:cubicBezTo>
                    <a:pt x="480" y="33"/>
                    <a:pt x="404" y="1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8"/>
            <p:cNvSpPr/>
            <p:nvPr/>
          </p:nvSpPr>
          <p:spPr>
            <a:xfrm>
              <a:off x="3727600" y="2380050"/>
              <a:ext cx="22600" cy="75250"/>
            </a:xfrm>
            <a:custGeom>
              <a:avLst/>
              <a:gdLst/>
              <a:ahLst/>
              <a:cxnLst/>
              <a:rect l="l" t="t" r="r" b="b"/>
              <a:pathLst>
                <a:path w="904" h="3010" extrusionOk="0">
                  <a:moveTo>
                    <a:pt x="614" y="1"/>
                  </a:moveTo>
                  <a:cubicBezTo>
                    <a:pt x="533" y="1"/>
                    <a:pt x="455" y="41"/>
                    <a:pt x="407" y="117"/>
                  </a:cubicBezTo>
                  <a:lnTo>
                    <a:pt x="227" y="388"/>
                  </a:lnTo>
                  <a:cubicBezTo>
                    <a:pt x="76" y="629"/>
                    <a:pt x="1" y="915"/>
                    <a:pt x="1" y="1201"/>
                  </a:cubicBezTo>
                  <a:lnTo>
                    <a:pt x="1" y="2750"/>
                  </a:lnTo>
                  <a:cubicBezTo>
                    <a:pt x="1" y="2923"/>
                    <a:pt x="125" y="3010"/>
                    <a:pt x="249" y="3010"/>
                  </a:cubicBezTo>
                  <a:cubicBezTo>
                    <a:pt x="373" y="3010"/>
                    <a:pt x="497" y="2923"/>
                    <a:pt x="497" y="2750"/>
                  </a:cubicBezTo>
                  <a:lnTo>
                    <a:pt x="497" y="1201"/>
                  </a:lnTo>
                  <a:cubicBezTo>
                    <a:pt x="497" y="1005"/>
                    <a:pt x="558" y="809"/>
                    <a:pt x="648" y="659"/>
                  </a:cubicBezTo>
                  <a:lnTo>
                    <a:pt x="828" y="388"/>
                  </a:lnTo>
                  <a:cubicBezTo>
                    <a:pt x="904" y="268"/>
                    <a:pt x="859" y="117"/>
                    <a:pt x="753" y="42"/>
                  </a:cubicBezTo>
                  <a:cubicBezTo>
                    <a:pt x="709" y="14"/>
                    <a:pt x="661" y="1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3" name="Google Shape;2313;p48"/>
            <p:cNvGrpSpPr/>
            <p:nvPr/>
          </p:nvGrpSpPr>
          <p:grpSpPr>
            <a:xfrm>
              <a:off x="3510200" y="2026000"/>
              <a:ext cx="291525" cy="429875"/>
              <a:chOff x="3510200" y="2026000"/>
              <a:chExt cx="291525" cy="429875"/>
            </a:xfrm>
          </p:grpSpPr>
          <p:sp>
            <p:nvSpPr>
              <p:cNvPr id="2314" name="Google Shape;2314;p48"/>
              <p:cNvSpPr/>
              <p:nvPr/>
            </p:nvSpPr>
            <p:spPr>
              <a:xfrm>
                <a:off x="3510200" y="2026000"/>
                <a:ext cx="291525" cy="429875"/>
              </a:xfrm>
              <a:custGeom>
                <a:avLst/>
                <a:gdLst/>
                <a:ahLst/>
                <a:cxnLst/>
                <a:rect l="l" t="t" r="r" b="b"/>
                <a:pathLst>
                  <a:path w="11661" h="17195" extrusionOk="0">
                    <a:moveTo>
                      <a:pt x="9840" y="4289"/>
                    </a:moveTo>
                    <a:cubicBezTo>
                      <a:pt x="10502" y="4289"/>
                      <a:pt x="11044" y="4830"/>
                      <a:pt x="11044" y="5492"/>
                    </a:cubicBezTo>
                    <a:lnTo>
                      <a:pt x="11044" y="5688"/>
                    </a:lnTo>
                    <a:cubicBezTo>
                      <a:pt x="11044" y="6350"/>
                      <a:pt x="10502" y="6892"/>
                      <a:pt x="9840" y="6892"/>
                    </a:cubicBezTo>
                    <a:lnTo>
                      <a:pt x="9825" y="6892"/>
                    </a:lnTo>
                    <a:lnTo>
                      <a:pt x="9825" y="4289"/>
                    </a:lnTo>
                    <a:close/>
                    <a:moveTo>
                      <a:pt x="11044" y="6892"/>
                    </a:moveTo>
                    <a:lnTo>
                      <a:pt x="11044" y="7810"/>
                    </a:lnTo>
                    <a:cubicBezTo>
                      <a:pt x="11044" y="8381"/>
                      <a:pt x="10578" y="8848"/>
                      <a:pt x="10006" y="8848"/>
                    </a:cubicBezTo>
                    <a:lnTo>
                      <a:pt x="9615" y="8848"/>
                    </a:lnTo>
                    <a:cubicBezTo>
                      <a:pt x="9600" y="8818"/>
                      <a:pt x="9585" y="8787"/>
                      <a:pt x="9570" y="8772"/>
                    </a:cubicBezTo>
                    <a:cubicBezTo>
                      <a:pt x="9735" y="8336"/>
                      <a:pt x="9825" y="7885"/>
                      <a:pt x="9825" y="7418"/>
                    </a:cubicBezTo>
                    <a:lnTo>
                      <a:pt x="9825" y="7388"/>
                    </a:lnTo>
                    <a:lnTo>
                      <a:pt x="9840" y="7388"/>
                    </a:lnTo>
                    <a:cubicBezTo>
                      <a:pt x="10292" y="7388"/>
                      <a:pt x="10728" y="7208"/>
                      <a:pt x="11044" y="6892"/>
                    </a:cubicBezTo>
                    <a:close/>
                    <a:moveTo>
                      <a:pt x="8893" y="8833"/>
                    </a:moveTo>
                    <a:cubicBezTo>
                      <a:pt x="9028" y="8833"/>
                      <a:pt x="9133" y="8953"/>
                      <a:pt x="9133" y="9088"/>
                    </a:cubicBezTo>
                    <a:lnTo>
                      <a:pt x="9133" y="9164"/>
                    </a:lnTo>
                    <a:cubicBezTo>
                      <a:pt x="9133" y="9299"/>
                      <a:pt x="9028" y="9404"/>
                      <a:pt x="8893" y="9404"/>
                    </a:cubicBezTo>
                    <a:lnTo>
                      <a:pt x="7749" y="9404"/>
                    </a:lnTo>
                    <a:cubicBezTo>
                      <a:pt x="7599" y="9404"/>
                      <a:pt x="7493" y="9299"/>
                      <a:pt x="7493" y="9164"/>
                    </a:cubicBezTo>
                    <a:lnTo>
                      <a:pt x="7493" y="9088"/>
                    </a:lnTo>
                    <a:cubicBezTo>
                      <a:pt x="7493" y="8953"/>
                      <a:pt x="7599" y="8833"/>
                      <a:pt x="7749" y="8833"/>
                    </a:cubicBezTo>
                    <a:close/>
                    <a:moveTo>
                      <a:pt x="7147" y="11029"/>
                    </a:moveTo>
                    <a:lnTo>
                      <a:pt x="5823" y="12007"/>
                    </a:lnTo>
                    <a:lnTo>
                      <a:pt x="4499" y="11044"/>
                    </a:lnTo>
                    <a:lnTo>
                      <a:pt x="4529" y="11044"/>
                    </a:lnTo>
                    <a:cubicBezTo>
                      <a:pt x="4620" y="11074"/>
                      <a:pt x="4695" y="11090"/>
                      <a:pt x="4785" y="11105"/>
                    </a:cubicBezTo>
                    <a:lnTo>
                      <a:pt x="4800" y="11120"/>
                    </a:lnTo>
                    <a:cubicBezTo>
                      <a:pt x="5041" y="11165"/>
                      <a:pt x="5312" y="11195"/>
                      <a:pt x="5567" y="11195"/>
                    </a:cubicBezTo>
                    <a:lnTo>
                      <a:pt x="6049" y="11195"/>
                    </a:lnTo>
                    <a:cubicBezTo>
                      <a:pt x="6410" y="11195"/>
                      <a:pt x="6771" y="11150"/>
                      <a:pt x="7117" y="11044"/>
                    </a:cubicBezTo>
                    <a:lnTo>
                      <a:pt x="7147" y="11029"/>
                    </a:lnTo>
                    <a:close/>
                    <a:moveTo>
                      <a:pt x="3882" y="11195"/>
                    </a:moveTo>
                    <a:lnTo>
                      <a:pt x="5402" y="12323"/>
                    </a:lnTo>
                    <a:lnTo>
                      <a:pt x="5146" y="12519"/>
                    </a:lnTo>
                    <a:lnTo>
                      <a:pt x="4409" y="13091"/>
                    </a:lnTo>
                    <a:lnTo>
                      <a:pt x="3446" y="11631"/>
                    </a:lnTo>
                    <a:lnTo>
                      <a:pt x="3882" y="11195"/>
                    </a:lnTo>
                    <a:close/>
                    <a:moveTo>
                      <a:pt x="7779" y="11210"/>
                    </a:moveTo>
                    <a:lnTo>
                      <a:pt x="8200" y="11631"/>
                    </a:lnTo>
                    <a:lnTo>
                      <a:pt x="7253" y="13091"/>
                    </a:lnTo>
                    <a:lnTo>
                      <a:pt x="6500" y="12519"/>
                    </a:lnTo>
                    <a:lnTo>
                      <a:pt x="6245" y="12338"/>
                    </a:lnTo>
                    <a:lnTo>
                      <a:pt x="7779" y="11210"/>
                    </a:lnTo>
                    <a:close/>
                    <a:moveTo>
                      <a:pt x="5823" y="12639"/>
                    </a:moveTo>
                    <a:lnTo>
                      <a:pt x="6094" y="12850"/>
                    </a:lnTo>
                    <a:lnTo>
                      <a:pt x="6094" y="13512"/>
                    </a:lnTo>
                    <a:lnTo>
                      <a:pt x="5552" y="13512"/>
                    </a:lnTo>
                    <a:lnTo>
                      <a:pt x="5552" y="12850"/>
                    </a:lnTo>
                    <a:lnTo>
                      <a:pt x="5823" y="12639"/>
                    </a:lnTo>
                    <a:close/>
                    <a:moveTo>
                      <a:pt x="4033" y="1"/>
                    </a:moveTo>
                    <a:cubicBezTo>
                      <a:pt x="2904" y="1"/>
                      <a:pt x="1941" y="843"/>
                      <a:pt x="1806" y="1972"/>
                    </a:cubicBezTo>
                    <a:cubicBezTo>
                      <a:pt x="1144" y="2092"/>
                      <a:pt x="647" y="2679"/>
                      <a:pt x="647" y="3356"/>
                    </a:cubicBezTo>
                    <a:lnTo>
                      <a:pt x="647" y="6681"/>
                    </a:lnTo>
                    <a:cubicBezTo>
                      <a:pt x="647" y="6832"/>
                      <a:pt x="753" y="6937"/>
                      <a:pt x="903" y="6937"/>
                    </a:cubicBezTo>
                    <a:cubicBezTo>
                      <a:pt x="1024" y="6937"/>
                      <a:pt x="1144" y="6937"/>
                      <a:pt x="1249" y="6922"/>
                    </a:cubicBezTo>
                    <a:cubicBezTo>
                      <a:pt x="1445" y="6892"/>
                      <a:pt x="1625" y="6847"/>
                      <a:pt x="1791" y="6786"/>
                    </a:cubicBezTo>
                    <a:lnTo>
                      <a:pt x="1791" y="7418"/>
                    </a:lnTo>
                    <a:cubicBezTo>
                      <a:pt x="1791" y="7734"/>
                      <a:pt x="1836" y="8050"/>
                      <a:pt x="1911" y="8366"/>
                    </a:cubicBezTo>
                    <a:cubicBezTo>
                      <a:pt x="1941" y="8472"/>
                      <a:pt x="2047" y="8547"/>
                      <a:pt x="2152" y="8547"/>
                    </a:cubicBezTo>
                    <a:lnTo>
                      <a:pt x="2212" y="8547"/>
                    </a:lnTo>
                    <a:cubicBezTo>
                      <a:pt x="2363" y="8517"/>
                      <a:pt x="2438" y="8381"/>
                      <a:pt x="2408" y="8246"/>
                    </a:cubicBezTo>
                    <a:cubicBezTo>
                      <a:pt x="2333" y="7975"/>
                      <a:pt x="2303" y="7704"/>
                      <a:pt x="2303" y="7433"/>
                    </a:cubicBezTo>
                    <a:lnTo>
                      <a:pt x="2303" y="6561"/>
                    </a:lnTo>
                    <a:cubicBezTo>
                      <a:pt x="2483" y="6440"/>
                      <a:pt x="2649" y="6320"/>
                      <a:pt x="2799" y="6170"/>
                    </a:cubicBezTo>
                    <a:cubicBezTo>
                      <a:pt x="3296" y="5673"/>
                      <a:pt x="3581" y="4996"/>
                      <a:pt x="3581" y="4289"/>
                    </a:cubicBezTo>
                    <a:lnTo>
                      <a:pt x="3581" y="3943"/>
                    </a:lnTo>
                    <a:cubicBezTo>
                      <a:pt x="4334" y="4409"/>
                      <a:pt x="5221" y="4665"/>
                      <a:pt x="6109" y="4665"/>
                    </a:cubicBezTo>
                    <a:lnTo>
                      <a:pt x="6831" y="4665"/>
                    </a:lnTo>
                    <a:cubicBezTo>
                      <a:pt x="7719" y="4665"/>
                      <a:pt x="8577" y="4424"/>
                      <a:pt x="9329" y="3958"/>
                    </a:cubicBezTo>
                    <a:lnTo>
                      <a:pt x="9329" y="4048"/>
                    </a:lnTo>
                    <a:lnTo>
                      <a:pt x="9329" y="7163"/>
                    </a:lnTo>
                    <a:lnTo>
                      <a:pt x="9329" y="7433"/>
                    </a:lnTo>
                    <a:cubicBezTo>
                      <a:pt x="9329" y="7764"/>
                      <a:pt x="9284" y="8095"/>
                      <a:pt x="9178" y="8411"/>
                    </a:cubicBezTo>
                    <a:cubicBezTo>
                      <a:pt x="9088" y="8366"/>
                      <a:pt x="8998" y="8351"/>
                      <a:pt x="8893" y="8351"/>
                    </a:cubicBezTo>
                    <a:lnTo>
                      <a:pt x="7749" y="8351"/>
                    </a:lnTo>
                    <a:cubicBezTo>
                      <a:pt x="7343" y="8351"/>
                      <a:pt x="6997" y="8682"/>
                      <a:pt x="6997" y="9103"/>
                    </a:cubicBezTo>
                    <a:lnTo>
                      <a:pt x="6997" y="9164"/>
                    </a:lnTo>
                    <a:cubicBezTo>
                      <a:pt x="6997" y="9585"/>
                      <a:pt x="7343" y="9916"/>
                      <a:pt x="7749" y="9916"/>
                    </a:cubicBezTo>
                    <a:lnTo>
                      <a:pt x="8170" y="9916"/>
                    </a:lnTo>
                    <a:cubicBezTo>
                      <a:pt x="7900" y="10157"/>
                      <a:pt x="7584" y="10337"/>
                      <a:pt x="7253" y="10473"/>
                    </a:cubicBezTo>
                    <a:cubicBezTo>
                      <a:pt x="6876" y="10608"/>
                      <a:pt x="6470" y="10698"/>
                      <a:pt x="6064" y="10698"/>
                    </a:cubicBezTo>
                    <a:lnTo>
                      <a:pt x="5567" y="10698"/>
                    </a:lnTo>
                    <a:cubicBezTo>
                      <a:pt x="5161" y="10698"/>
                      <a:pt x="4770" y="10623"/>
                      <a:pt x="4409" y="10488"/>
                    </a:cubicBezTo>
                    <a:cubicBezTo>
                      <a:pt x="3777" y="10247"/>
                      <a:pt x="3235" y="9826"/>
                      <a:pt x="2859" y="9254"/>
                    </a:cubicBezTo>
                    <a:cubicBezTo>
                      <a:pt x="2803" y="9177"/>
                      <a:pt x="2731" y="9145"/>
                      <a:pt x="2659" y="9145"/>
                    </a:cubicBezTo>
                    <a:cubicBezTo>
                      <a:pt x="2480" y="9145"/>
                      <a:pt x="2309" y="9346"/>
                      <a:pt x="2438" y="9540"/>
                    </a:cubicBezTo>
                    <a:cubicBezTo>
                      <a:pt x="2754" y="10006"/>
                      <a:pt x="3175" y="10412"/>
                      <a:pt x="3672" y="10698"/>
                    </a:cubicBezTo>
                    <a:lnTo>
                      <a:pt x="2980" y="11390"/>
                    </a:lnTo>
                    <a:lnTo>
                      <a:pt x="1385" y="12338"/>
                    </a:lnTo>
                    <a:cubicBezTo>
                      <a:pt x="542" y="12835"/>
                      <a:pt x="16" y="13753"/>
                      <a:pt x="16" y="14731"/>
                    </a:cubicBezTo>
                    <a:lnTo>
                      <a:pt x="16" y="16912"/>
                    </a:lnTo>
                    <a:cubicBezTo>
                      <a:pt x="0" y="17100"/>
                      <a:pt x="132" y="17194"/>
                      <a:pt x="264" y="17194"/>
                    </a:cubicBezTo>
                    <a:cubicBezTo>
                      <a:pt x="395" y="17194"/>
                      <a:pt x="527" y="17100"/>
                      <a:pt x="512" y="16912"/>
                    </a:cubicBezTo>
                    <a:lnTo>
                      <a:pt x="512" y="14731"/>
                    </a:lnTo>
                    <a:cubicBezTo>
                      <a:pt x="527" y="13918"/>
                      <a:pt x="948" y="13181"/>
                      <a:pt x="1640" y="12775"/>
                    </a:cubicBezTo>
                    <a:lnTo>
                      <a:pt x="3055" y="11932"/>
                    </a:lnTo>
                    <a:lnTo>
                      <a:pt x="4138" y="13587"/>
                    </a:lnTo>
                    <a:cubicBezTo>
                      <a:pt x="4184" y="13660"/>
                      <a:pt x="4262" y="13700"/>
                      <a:pt x="4344" y="13700"/>
                    </a:cubicBezTo>
                    <a:cubicBezTo>
                      <a:pt x="4397" y="13700"/>
                      <a:pt x="4452" y="13683"/>
                      <a:pt x="4499" y="13647"/>
                    </a:cubicBezTo>
                    <a:lnTo>
                      <a:pt x="5071" y="13226"/>
                    </a:lnTo>
                    <a:lnTo>
                      <a:pt x="5071" y="13753"/>
                    </a:lnTo>
                    <a:lnTo>
                      <a:pt x="4830" y="16897"/>
                    </a:lnTo>
                    <a:cubicBezTo>
                      <a:pt x="4830" y="17033"/>
                      <a:pt x="4936" y="17153"/>
                      <a:pt x="5071" y="17168"/>
                    </a:cubicBezTo>
                    <a:lnTo>
                      <a:pt x="5086" y="17168"/>
                    </a:lnTo>
                    <a:cubicBezTo>
                      <a:pt x="5221" y="17168"/>
                      <a:pt x="5327" y="17063"/>
                      <a:pt x="5342" y="16942"/>
                    </a:cubicBezTo>
                    <a:lnTo>
                      <a:pt x="5552" y="14008"/>
                    </a:lnTo>
                    <a:lnTo>
                      <a:pt x="6124" y="14008"/>
                    </a:lnTo>
                    <a:lnTo>
                      <a:pt x="6169" y="14535"/>
                    </a:lnTo>
                    <a:cubicBezTo>
                      <a:pt x="6183" y="14684"/>
                      <a:pt x="6298" y="14756"/>
                      <a:pt x="6413" y="14756"/>
                    </a:cubicBezTo>
                    <a:cubicBezTo>
                      <a:pt x="6543" y="14756"/>
                      <a:pt x="6674" y="14665"/>
                      <a:pt x="6666" y="14490"/>
                    </a:cubicBezTo>
                    <a:lnTo>
                      <a:pt x="6606" y="13753"/>
                    </a:lnTo>
                    <a:lnTo>
                      <a:pt x="6606" y="13226"/>
                    </a:lnTo>
                    <a:lnTo>
                      <a:pt x="7162" y="13647"/>
                    </a:lnTo>
                    <a:cubicBezTo>
                      <a:pt x="7207" y="13677"/>
                      <a:pt x="7253" y="13692"/>
                      <a:pt x="7313" y="13692"/>
                    </a:cubicBezTo>
                    <a:cubicBezTo>
                      <a:pt x="7403" y="13692"/>
                      <a:pt x="7478" y="13662"/>
                      <a:pt x="7523" y="13587"/>
                    </a:cubicBezTo>
                    <a:lnTo>
                      <a:pt x="8607" y="11932"/>
                    </a:lnTo>
                    <a:lnTo>
                      <a:pt x="10021" y="12760"/>
                    </a:lnTo>
                    <a:cubicBezTo>
                      <a:pt x="10713" y="13181"/>
                      <a:pt x="11149" y="13918"/>
                      <a:pt x="11149" y="14731"/>
                    </a:cubicBezTo>
                    <a:lnTo>
                      <a:pt x="11149" y="16912"/>
                    </a:lnTo>
                    <a:cubicBezTo>
                      <a:pt x="11134" y="17100"/>
                      <a:pt x="11266" y="17194"/>
                      <a:pt x="11398" y="17194"/>
                    </a:cubicBezTo>
                    <a:cubicBezTo>
                      <a:pt x="11529" y="17194"/>
                      <a:pt x="11661" y="17100"/>
                      <a:pt x="11646" y="16912"/>
                    </a:cubicBezTo>
                    <a:lnTo>
                      <a:pt x="11646" y="14731"/>
                    </a:lnTo>
                    <a:cubicBezTo>
                      <a:pt x="11646" y="13753"/>
                      <a:pt x="11119" y="12835"/>
                      <a:pt x="10277" y="12338"/>
                    </a:cubicBezTo>
                    <a:lnTo>
                      <a:pt x="8682" y="11390"/>
                    </a:lnTo>
                    <a:lnTo>
                      <a:pt x="7975" y="10683"/>
                    </a:lnTo>
                    <a:cubicBezTo>
                      <a:pt x="7975" y="10683"/>
                      <a:pt x="7975" y="10683"/>
                      <a:pt x="7960" y="10668"/>
                    </a:cubicBezTo>
                    <a:cubicBezTo>
                      <a:pt x="8306" y="10473"/>
                      <a:pt x="8622" y="10217"/>
                      <a:pt x="8878" y="9916"/>
                    </a:cubicBezTo>
                    <a:cubicBezTo>
                      <a:pt x="9224" y="9916"/>
                      <a:pt x="9524" y="9690"/>
                      <a:pt x="9600" y="9359"/>
                    </a:cubicBezTo>
                    <a:lnTo>
                      <a:pt x="9976" y="9359"/>
                    </a:lnTo>
                    <a:cubicBezTo>
                      <a:pt x="10833" y="9359"/>
                      <a:pt x="11526" y="8667"/>
                      <a:pt x="11526" y="7810"/>
                    </a:cubicBezTo>
                    <a:lnTo>
                      <a:pt x="11526" y="5492"/>
                    </a:lnTo>
                    <a:cubicBezTo>
                      <a:pt x="11526" y="4545"/>
                      <a:pt x="10758" y="3792"/>
                      <a:pt x="9825" y="3792"/>
                    </a:cubicBezTo>
                    <a:lnTo>
                      <a:pt x="9810" y="3792"/>
                    </a:lnTo>
                    <a:lnTo>
                      <a:pt x="9810" y="3552"/>
                    </a:lnTo>
                    <a:cubicBezTo>
                      <a:pt x="10066" y="3281"/>
                      <a:pt x="10307" y="2980"/>
                      <a:pt x="10518" y="2649"/>
                    </a:cubicBezTo>
                    <a:cubicBezTo>
                      <a:pt x="10578" y="2528"/>
                      <a:pt x="10548" y="2378"/>
                      <a:pt x="10427" y="2303"/>
                    </a:cubicBezTo>
                    <a:cubicBezTo>
                      <a:pt x="10387" y="2278"/>
                      <a:pt x="10344" y="2266"/>
                      <a:pt x="10301" y="2266"/>
                    </a:cubicBezTo>
                    <a:cubicBezTo>
                      <a:pt x="10215" y="2266"/>
                      <a:pt x="10131" y="2313"/>
                      <a:pt x="10081" y="2393"/>
                    </a:cubicBezTo>
                    <a:cubicBezTo>
                      <a:pt x="9886" y="2709"/>
                      <a:pt x="9645" y="2995"/>
                      <a:pt x="9389" y="3266"/>
                    </a:cubicBezTo>
                    <a:cubicBezTo>
                      <a:pt x="8652" y="3837"/>
                      <a:pt x="7749" y="4153"/>
                      <a:pt x="6831" y="4153"/>
                    </a:cubicBezTo>
                    <a:lnTo>
                      <a:pt x="6109" y="4153"/>
                    </a:lnTo>
                    <a:cubicBezTo>
                      <a:pt x="5161" y="4153"/>
                      <a:pt x="4228" y="3837"/>
                      <a:pt x="3476" y="3251"/>
                    </a:cubicBezTo>
                    <a:cubicBezTo>
                      <a:pt x="3431" y="3221"/>
                      <a:pt x="3371" y="3206"/>
                      <a:pt x="3311" y="3206"/>
                    </a:cubicBezTo>
                    <a:cubicBezTo>
                      <a:pt x="3175" y="3206"/>
                      <a:pt x="3070" y="3311"/>
                      <a:pt x="3070" y="3446"/>
                    </a:cubicBezTo>
                    <a:lnTo>
                      <a:pt x="3070" y="4274"/>
                    </a:lnTo>
                    <a:cubicBezTo>
                      <a:pt x="3070" y="5071"/>
                      <a:pt x="2634" y="5808"/>
                      <a:pt x="1926" y="6185"/>
                    </a:cubicBezTo>
                    <a:cubicBezTo>
                      <a:pt x="1701" y="6305"/>
                      <a:pt x="1445" y="6395"/>
                      <a:pt x="1189" y="6425"/>
                    </a:cubicBezTo>
                    <a:lnTo>
                      <a:pt x="1159" y="6425"/>
                    </a:lnTo>
                    <a:lnTo>
                      <a:pt x="1159" y="3371"/>
                    </a:lnTo>
                    <a:cubicBezTo>
                      <a:pt x="1144" y="2874"/>
                      <a:pt x="1550" y="2468"/>
                      <a:pt x="2047" y="2453"/>
                    </a:cubicBezTo>
                    <a:cubicBezTo>
                      <a:pt x="2182" y="2453"/>
                      <a:pt x="2287" y="2348"/>
                      <a:pt x="2303" y="2212"/>
                    </a:cubicBezTo>
                    <a:cubicBezTo>
                      <a:pt x="2318" y="1265"/>
                      <a:pt x="3085" y="512"/>
                      <a:pt x="4033" y="512"/>
                    </a:cubicBezTo>
                    <a:lnTo>
                      <a:pt x="10502" y="512"/>
                    </a:lnTo>
                    <a:lnTo>
                      <a:pt x="10502" y="768"/>
                    </a:lnTo>
                    <a:cubicBezTo>
                      <a:pt x="10502" y="964"/>
                      <a:pt x="10487" y="1174"/>
                      <a:pt x="10457" y="1385"/>
                    </a:cubicBezTo>
                    <a:cubicBezTo>
                      <a:pt x="10432" y="1569"/>
                      <a:pt x="10575" y="1674"/>
                      <a:pt x="10714" y="1674"/>
                    </a:cubicBezTo>
                    <a:cubicBezTo>
                      <a:pt x="10825" y="1674"/>
                      <a:pt x="10934" y="1607"/>
                      <a:pt x="10954" y="1460"/>
                    </a:cubicBezTo>
                    <a:cubicBezTo>
                      <a:pt x="10984" y="1219"/>
                      <a:pt x="10999" y="994"/>
                      <a:pt x="10999" y="768"/>
                    </a:cubicBezTo>
                    <a:lnTo>
                      <a:pt x="10999" y="257"/>
                    </a:lnTo>
                    <a:cubicBezTo>
                      <a:pt x="10999" y="121"/>
                      <a:pt x="10894" y="1"/>
                      <a:pt x="10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3665725" y="2409900"/>
                <a:ext cx="1565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813" extrusionOk="0">
                    <a:moveTo>
                      <a:pt x="268" y="0"/>
                    </a:moveTo>
                    <a:cubicBezTo>
                      <a:pt x="135" y="0"/>
                      <a:pt x="1" y="95"/>
                      <a:pt x="8" y="277"/>
                    </a:cubicBezTo>
                    <a:lnTo>
                      <a:pt x="114" y="1586"/>
                    </a:lnTo>
                    <a:cubicBezTo>
                      <a:pt x="114" y="1722"/>
                      <a:pt x="234" y="1812"/>
                      <a:pt x="355" y="1812"/>
                    </a:cubicBezTo>
                    <a:lnTo>
                      <a:pt x="385" y="1812"/>
                    </a:lnTo>
                    <a:cubicBezTo>
                      <a:pt x="520" y="1812"/>
                      <a:pt x="625" y="1692"/>
                      <a:pt x="610" y="1541"/>
                    </a:cubicBezTo>
                    <a:lnTo>
                      <a:pt x="520" y="232"/>
                    </a:lnTo>
                    <a:cubicBezTo>
                      <a:pt x="506" y="76"/>
                      <a:pt x="38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3622450" y="2225825"/>
                <a:ext cx="642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021" extrusionOk="0">
                    <a:moveTo>
                      <a:pt x="359" y="1"/>
                    </a:moveTo>
                    <a:cubicBezTo>
                      <a:pt x="178" y="1"/>
                      <a:pt x="1" y="217"/>
                      <a:pt x="160" y="418"/>
                    </a:cubicBezTo>
                    <a:cubicBezTo>
                      <a:pt x="407" y="783"/>
                      <a:pt x="825" y="1006"/>
                      <a:pt x="1274" y="1006"/>
                    </a:cubicBezTo>
                    <a:cubicBezTo>
                      <a:pt x="1289" y="1006"/>
                      <a:pt x="1304" y="1006"/>
                      <a:pt x="1318" y="1005"/>
                    </a:cubicBezTo>
                    <a:lnTo>
                      <a:pt x="1318" y="1020"/>
                    </a:lnTo>
                    <a:lnTo>
                      <a:pt x="1333" y="1020"/>
                    </a:lnTo>
                    <a:cubicBezTo>
                      <a:pt x="1785" y="1020"/>
                      <a:pt x="2206" y="794"/>
                      <a:pt x="2462" y="418"/>
                    </a:cubicBezTo>
                    <a:cubicBezTo>
                      <a:pt x="2568" y="226"/>
                      <a:pt x="2410" y="42"/>
                      <a:pt x="2240" y="42"/>
                    </a:cubicBezTo>
                    <a:cubicBezTo>
                      <a:pt x="2170" y="42"/>
                      <a:pt x="2097" y="73"/>
                      <a:pt x="2040" y="148"/>
                    </a:cubicBezTo>
                    <a:cubicBezTo>
                      <a:pt x="1882" y="363"/>
                      <a:pt x="1629" y="510"/>
                      <a:pt x="1358" y="510"/>
                    </a:cubicBezTo>
                    <a:cubicBezTo>
                      <a:pt x="1344" y="510"/>
                      <a:pt x="1331" y="509"/>
                      <a:pt x="1318" y="509"/>
                    </a:cubicBezTo>
                    <a:cubicBezTo>
                      <a:pt x="1305" y="509"/>
                      <a:pt x="1292" y="510"/>
                      <a:pt x="1279" y="510"/>
                    </a:cubicBezTo>
                    <a:cubicBezTo>
                      <a:pt x="1006" y="510"/>
                      <a:pt x="738" y="362"/>
                      <a:pt x="566" y="132"/>
                    </a:cubicBezTo>
                    <a:cubicBezTo>
                      <a:pt x="512" y="39"/>
                      <a:pt x="435" y="1"/>
                      <a:pt x="3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3609125" y="2165750"/>
                <a:ext cx="124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039" extrusionOk="0">
                    <a:moveTo>
                      <a:pt x="249" y="0"/>
                    </a:moveTo>
                    <a:cubicBezTo>
                      <a:pt x="125" y="0"/>
                      <a:pt x="1" y="83"/>
                      <a:pt x="1" y="249"/>
                    </a:cubicBezTo>
                    <a:lnTo>
                      <a:pt x="1" y="790"/>
                    </a:lnTo>
                    <a:cubicBezTo>
                      <a:pt x="1" y="956"/>
                      <a:pt x="125" y="1038"/>
                      <a:pt x="249" y="1038"/>
                    </a:cubicBezTo>
                    <a:cubicBezTo>
                      <a:pt x="373" y="1038"/>
                      <a:pt x="497" y="956"/>
                      <a:pt x="497" y="790"/>
                    </a:cubicBezTo>
                    <a:lnTo>
                      <a:pt x="497" y="775"/>
                    </a:lnTo>
                    <a:lnTo>
                      <a:pt x="497" y="249"/>
                    </a:lnTo>
                    <a:cubicBezTo>
                      <a:pt x="497" y="83"/>
                      <a:pt x="373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18" name="Google Shape;2318;p48"/>
            <p:cNvSpPr/>
            <p:nvPr/>
          </p:nvSpPr>
          <p:spPr>
            <a:xfrm>
              <a:off x="3688875" y="2165175"/>
              <a:ext cx="13175" cy="26350"/>
            </a:xfrm>
            <a:custGeom>
              <a:avLst/>
              <a:gdLst/>
              <a:ahLst/>
              <a:cxnLst/>
              <a:rect l="l" t="t" r="r" b="b"/>
              <a:pathLst>
                <a:path w="527" h="1054" extrusionOk="0">
                  <a:moveTo>
                    <a:pt x="264" y="1"/>
                  </a:moveTo>
                  <a:cubicBezTo>
                    <a:pt x="132" y="1"/>
                    <a:pt x="0" y="91"/>
                    <a:pt x="15" y="272"/>
                  </a:cubicBezTo>
                  <a:lnTo>
                    <a:pt x="15" y="813"/>
                  </a:lnTo>
                  <a:cubicBezTo>
                    <a:pt x="15" y="949"/>
                    <a:pt x="121" y="1054"/>
                    <a:pt x="271" y="1054"/>
                  </a:cubicBezTo>
                  <a:cubicBezTo>
                    <a:pt x="406" y="1054"/>
                    <a:pt x="512" y="949"/>
                    <a:pt x="512" y="798"/>
                  </a:cubicBezTo>
                  <a:lnTo>
                    <a:pt x="512" y="272"/>
                  </a:lnTo>
                  <a:cubicBezTo>
                    <a:pt x="527" y="91"/>
                    <a:pt x="395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9" name="Google Shape;2319;p4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flipH="1">
            <a:off x="3352545" y="2025449"/>
            <a:ext cx="2467483" cy="114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0" name="Google Shape;2320;p4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>
            <a:off x="5966042" y="2025449"/>
            <a:ext cx="2467483" cy="1145078"/>
          </a:xfrm>
          <a:prstGeom prst="rect">
            <a:avLst/>
          </a:prstGeom>
          <a:noFill/>
          <a:ln>
            <a:noFill/>
          </a:ln>
        </p:spPr>
      </p:pic>
      <p:sp>
        <p:nvSpPr>
          <p:cNvPr id="2321" name="Google Shape;2321;p48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What makes a business’s website look profesionals?</a:t>
            </a:r>
            <a:endParaRPr dirty="0"/>
          </a:p>
        </p:txBody>
      </p:sp>
      <p:sp>
        <p:nvSpPr>
          <p:cNvPr id="2323" name="Google Shape;2323;p48"/>
          <p:cNvSpPr txBox="1">
            <a:spLocks noGrp="1"/>
          </p:cNvSpPr>
          <p:nvPr>
            <p:ph type="subTitle" idx="3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companies use a website to communicate with clients and employees?</a:t>
            </a:r>
            <a:endParaRPr dirty="0"/>
          </a:p>
        </p:txBody>
      </p:sp>
      <p:sp>
        <p:nvSpPr>
          <p:cNvPr id="2325" name="Google Shape;2325;p48"/>
          <p:cNvSpPr txBox="1">
            <a:spLocks noGrp="1"/>
          </p:cNvSpPr>
          <p:nvPr>
            <p:ph type="subTitle" idx="5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is online advertising popular?</a:t>
            </a:r>
            <a:endParaRPr dirty="0"/>
          </a:p>
        </p:txBody>
      </p:sp>
      <p:sp>
        <p:nvSpPr>
          <p:cNvPr id="2327" name="Google Shape;2327;p48"/>
          <p:cNvSpPr txBox="1">
            <a:spLocks noGrp="1"/>
          </p:cNvSpPr>
          <p:nvPr>
            <p:ph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28" name="Google Shape;2328;p48"/>
          <p:cNvSpPr txBox="1">
            <a:spLocks noGrp="1"/>
          </p:cNvSpPr>
          <p:nvPr>
            <p:ph type="title" idx="7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329" name="Google Shape;2329;p48"/>
          <p:cNvSpPr txBox="1">
            <a:spLocks noGrp="1"/>
          </p:cNvSpPr>
          <p:nvPr>
            <p:ph type="title" idx="8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2135;p39"/>
          <p:cNvSpPr txBox="1">
            <a:spLocks noGrp="1"/>
          </p:cNvSpPr>
          <p:nvPr>
            <p:ph type="body" idx="1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what you’ll find in this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b="1">
                <a:solidFill>
                  <a:schemeClr val="accent1"/>
                </a:solidFill>
              </a:rPr>
              <a:t> </a:t>
            </a:r>
            <a:r>
              <a:rPr lang="en"/>
              <a:t>template: </a:t>
            </a:r>
            <a:endParaRPr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A slide structure based on a marketing plan, which you can easily adapt to your needs. For more info on how to edit the template, please visit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 School</a:t>
            </a:r>
            <a:r>
              <a:rPr lang="en"/>
              <a:t> or read our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FAQs</a:t>
            </a:r>
            <a:r>
              <a:rPr lang="en"/>
              <a:t>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An assortment of illustrations and pictures that are suitable for use in the presentation can be found in the two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alternative resources</a:t>
            </a:r>
            <a:r>
              <a:rPr lang="en"/>
              <a:t> slides.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A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thanks</a:t>
            </a:r>
            <a:r>
              <a:rPr lang="en">
                <a:solidFill>
                  <a:schemeClr val="accent1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/>
              <a:t>slide, which you must keep so that proper credits for our design are given.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A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</a:t>
            </a:r>
            <a:r>
              <a:rPr lang="en">
                <a:uFill>
                  <a:noFill/>
                </a:uFill>
                <a:hlinkClick r:id="" action="ppaction://noaction"/>
              </a:rPr>
              <a:t> </a:t>
            </a:r>
            <a:r>
              <a:rPr lang="en"/>
              <a:t>slide, where you’ll find links to all the elements used in the template.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Instructions for use</a:t>
            </a:r>
            <a:r>
              <a:rPr lang="en"/>
              <a:t>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Final slides with: 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The</a:t>
            </a:r>
            <a:r>
              <a:rPr lang="en">
                <a:uFill>
                  <a:noFill/>
                </a:uFill>
                <a:hlinkClick r:id="" action="ppaction://noaction"/>
              </a:rPr>
              <a:t>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fonts and colors</a:t>
            </a:r>
            <a:r>
              <a:rPr lang="en"/>
              <a:t> used in the template.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 selection of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illustrations</a:t>
            </a:r>
            <a:r>
              <a:rPr lang="en"/>
              <a:t>. You can also customize and animate them as you wish with the online editor. Visit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 by Freepik</a:t>
            </a:r>
            <a:r>
              <a:rPr lang="en"/>
              <a:t> to find more. 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More</a:t>
            </a:r>
            <a:r>
              <a:rPr lang="en">
                <a:uFill>
                  <a:noFill/>
                </a:uFill>
                <a:hlinkClick r:id="" action="ppaction://noaction"/>
              </a:rPr>
              <a:t>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infographic resources</a:t>
            </a:r>
            <a:r>
              <a:rPr lang="en"/>
              <a:t>, whose size and color can be edited. 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Sets of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customizable icons</a:t>
            </a:r>
            <a:r>
              <a:rPr lang="en"/>
              <a:t> of the following themes: general, business, avatar, creative process, education, help &amp; support, medical, nature, performing arts, SEO &amp; marketing, and teamwork.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You can delete this slide when you’re done editing the presentation.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36" name="Google Shape;2136;p3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B51D89-039F-8AB5-9156-17F960B55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5014913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4BFD23-3E9E-5FF8-90BA-4801AD9526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4912" y="6550"/>
            <a:ext cx="4129088" cy="5136950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17777578-A62A-4AFA-B256-A1A7BB66FFDE}"/>
              </a:ext>
            </a:extLst>
          </p:cNvPr>
          <p:cNvSpPr/>
          <p:nvPr/>
        </p:nvSpPr>
        <p:spPr>
          <a:xfrm>
            <a:off x="5552501" y="1542361"/>
            <a:ext cx="286439" cy="110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48FB914E-F0DA-46BC-9A46-82E8D7E7F723}"/>
              </a:ext>
            </a:extLst>
          </p:cNvPr>
          <p:cNvSpPr/>
          <p:nvPr/>
        </p:nvSpPr>
        <p:spPr>
          <a:xfrm>
            <a:off x="5448473" y="3249976"/>
            <a:ext cx="286439" cy="110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AE7F9C2F-9D13-465E-856E-1F8D8EB08280}"/>
              </a:ext>
            </a:extLst>
          </p:cNvPr>
          <p:cNvSpPr/>
          <p:nvPr/>
        </p:nvSpPr>
        <p:spPr>
          <a:xfrm>
            <a:off x="5448473" y="4770475"/>
            <a:ext cx="286439" cy="109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p40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pic>
        <p:nvPicPr>
          <p:cNvPr id="2142" name="Google Shape;2142;p4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294245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" name="Google Shape;2143;p4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759925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" name="Google Shape;2144;p4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5822947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" name="Google Shape;2145;p4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759925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" name="Google Shape;2146;p4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822959" y="1601700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147;p4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94234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148" name="Google Shape;2148;p40"/>
          <p:cNvSpPr txBox="1">
            <a:spLocks noGrp="1"/>
          </p:cNvSpPr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149" name="Google Shape;2149;p40"/>
          <p:cNvSpPr txBox="1">
            <a:spLocks noGrp="1"/>
          </p:cNvSpPr>
          <p:nvPr>
            <p:ph type="title" idx="2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150" name="Google Shape;2150;p40"/>
          <p:cNvSpPr txBox="1">
            <a:spLocks noGrp="1"/>
          </p:cNvSpPr>
          <p:nvPr>
            <p:ph type="title" idx="3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151" name="Google Shape;2151;p40"/>
          <p:cNvSpPr txBox="1">
            <a:spLocks noGrp="1"/>
          </p:cNvSpPr>
          <p:nvPr>
            <p:ph type="title" idx="4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152" name="Google Shape;2152;p40"/>
          <p:cNvSpPr txBox="1">
            <a:spLocks noGrp="1"/>
          </p:cNvSpPr>
          <p:nvPr>
            <p:ph type="title" idx="5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53" name="Google Shape;2153;p40"/>
          <p:cNvSpPr txBox="1">
            <a:spLocks noGrp="1"/>
          </p:cNvSpPr>
          <p:nvPr>
            <p:ph type="title" idx="6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154" name="Google Shape;2154;p40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2155" name="Google Shape;2155;p40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2156" name="Google Shape;2156;p40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KPI Overview</a:t>
            </a:r>
            <a:endParaRPr/>
          </a:p>
        </p:txBody>
      </p:sp>
      <p:sp>
        <p:nvSpPr>
          <p:cNvPr id="2157" name="Google Shape;2157;p40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2158" name="Google Shape;2158;p40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Strategy </a:t>
            </a:r>
            <a:endParaRPr/>
          </a:p>
        </p:txBody>
      </p:sp>
      <p:sp>
        <p:nvSpPr>
          <p:cNvPr id="2159" name="Google Shape;2159;p40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2160" name="Google Shape;2160;p40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Plan</a:t>
            </a:r>
            <a:endParaRPr/>
          </a:p>
        </p:txBody>
      </p:sp>
      <p:sp>
        <p:nvSpPr>
          <p:cNvPr id="2161" name="Google Shape;2161;p40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2162" name="Google Shape;2162;p40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2163" name="Google Shape;2163;p40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2164" name="Google Shape;2164;p40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  <p:sp>
        <p:nvSpPr>
          <p:cNvPr id="2165" name="Google Shape;2165;p40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A7574E-5DE3-A3EC-F312-DF40E8B11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" y="19000"/>
            <a:ext cx="5151453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49FC85-3933-E811-A685-AA0CF80E9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031" y="0"/>
            <a:ext cx="4027544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BA27DD-FB57-4128-B476-3152DB313FCE}"/>
              </a:ext>
            </a:extLst>
          </p:cNvPr>
          <p:cNvSpPr txBox="1"/>
          <p:nvPr/>
        </p:nvSpPr>
        <p:spPr>
          <a:xfrm>
            <a:off x="637282" y="920324"/>
            <a:ext cx="33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BD17B-C7AF-4D10-89D0-F2FB5C03579B}"/>
              </a:ext>
            </a:extLst>
          </p:cNvPr>
          <p:cNvSpPr txBox="1"/>
          <p:nvPr/>
        </p:nvSpPr>
        <p:spPr>
          <a:xfrm>
            <a:off x="623637" y="1228101"/>
            <a:ext cx="33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9C727-8285-4F93-8A9F-80CC84D64C7B}"/>
              </a:ext>
            </a:extLst>
          </p:cNvPr>
          <p:cNvSpPr txBox="1"/>
          <p:nvPr/>
        </p:nvSpPr>
        <p:spPr>
          <a:xfrm>
            <a:off x="720000" y="1498124"/>
            <a:ext cx="15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9A194-A475-49C6-983E-E2BFA2903511}"/>
              </a:ext>
            </a:extLst>
          </p:cNvPr>
          <p:cNvSpPr txBox="1"/>
          <p:nvPr/>
        </p:nvSpPr>
        <p:spPr>
          <a:xfrm>
            <a:off x="690569" y="1712679"/>
            <a:ext cx="155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03F11-CEB1-4057-9C58-EF3610CB810E}"/>
              </a:ext>
            </a:extLst>
          </p:cNvPr>
          <p:cNvSpPr txBox="1"/>
          <p:nvPr/>
        </p:nvSpPr>
        <p:spPr>
          <a:xfrm>
            <a:off x="1873763" y="920324"/>
            <a:ext cx="220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157CA-CF67-4634-A123-E768AAEEFF12}"/>
              </a:ext>
            </a:extLst>
          </p:cNvPr>
          <p:cNvSpPr txBox="1"/>
          <p:nvPr/>
        </p:nvSpPr>
        <p:spPr>
          <a:xfrm>
            <a:off x="1873763" y="1228101"/>
            <a:ext cx="220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7BAB0-6387-454D-8945-9DAD99D960F7}"/>
              </a:ext>
            </a:extLst>
          </p:cNvPr>
          <p:cNvSpPr txBox="1"/>
          <p:nvPr/>
        </p:nvSpPr>
        <p:spPr>
          <a:xfrm>
            <a:off x="1906690" y="1490050"/>
            <a:ext cx="18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503BA-F7AB-41B7-840D-58898F09A147}"/>
              </a:ext>
            </a:extLst>
          </p:cNvPr>
          <p:cNvSpPr txBox="1"/>
          <p:nvPr/>
        </p:nvSpPr>
        <p:spPr>
          <a:xfrm>
            <a:off x="1883500" y="1712680"/>
            <a:ext cx="187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3B25C-2F09-4A59-89ED-67EFF3DA1522}"/>
              </a:ext>
            </a:extLst>
          </p:cNvPr>
          <p:cNvSpPr txBox="1"/>
          <p:nvPr/>
        </p:nvSpPr>
        <p:spPr>
          <a:xfrm>
            <a:off x="3678866" y="939324"/>
            <a:ext cx="98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1FAA01-6332-4F7D-A25D-F0A87D18F9B5}"/>
              </a:ext>
            </a:extLst>
          </p:cNvPr>
          <p:cNvSpPr txBox="1"/>
          <p:nvPr/>
        </p:nvSpPr>
        <p:spPr>
          <a:xfrm>
            <a:off x="6124353" y="1498124"/>
            <a:ext cx="809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applet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B5FA7A-FBFE-4D3E-9006-8FAFD2A51F59}"/>
              </a:ext>
            </a:extLst>
          </p:cNvPr>
          <p:cNvSpPr txBox="1"/>
          <p:nvPr/>
        </p:nvSpPr>
        <p:spPr>
          <a:xfrm>
            <a:off x="6489423" y="3332701"/>
            <a:ext cx="1347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reliability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6A2DB-537C-440D-97FE-F68CB8E5CE90}"/>
              </a:ext>
            </a:extLst>
          </p:cNvPr>
          <p:cNvSpPr txBox="1"/>
          <p:nvPr/>
        </p:nvSpPr>
        <p:spPr>
          <a:xfrm>
            <a:off x="8196784" y="3912781"/>
            <a:ext cx="80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MPEG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2" name="Google Shape;2192;p44"/>
          <p:cNvPicPr preferRelativeResize="0"/>
          <p:nvPr/>
        </p:nvPicPr>
        <p:blipFill>
          <a:blip r:embed="rId5">
            <a:alphaModFix amt="44000"/>
          </a:blip>
          <a:stretch>
            <a:fillRect/>
          </a:stretch>
        </p:blipFill>
        <p:spPr>
          <a:xfrm>
            <a:off x="1081488" y="1776079"/>
            <a:ext cx="1212965" cy="10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3" name="Google Shape;2193;p44"/>
          <p:cNvPicPr preferRelativeResize="0"/>
          <p:nvPr/>
        </p:nvPicPr>
        <p:blipFill>
          <a:blip r:embed="rId6">
            <a:alphaModFix amt="55000"/>
          </a:blip>
          <a:stretch>
            <a:fillRect/>
          </a:stretch>
        </p:blipFill>
        <p:spPr>
          <a:xfrm>
            <a:off x="3003830" y="1776075"/>
            <a:ext cx="1212974" cy="1020309"/>
          </a:xfrm>
          <a:prstGeom prst="rect">
            <a:avLst/>
          </a:prstGeom>
          <a:noFill/>
          <a:ln>
            <a:noFill/>
          </a:ln>
        </p:spPr>
      </p:pic>
      <p:sp>
        <p:nvSpPr>
          <p:cNvPr id="2194" name="Google Shape;2194;p44"/>
          <p:cNvSpPr txBox="1"/>
          <p:nvPr/>
        </p:nvSpPr>
        <p:spPr>
          <a:xfrm>
            <a:off x="933170" y="2117629"/>
            <a:ext cx="15096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2017</a:t>
            </a:r>
            <a:endParaRPr>
              <a:solidFill>
                <a:schemeClr val="dk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95" name="Google Shape;2195;p44"/>
          <p:cNvSpPr txBox="1"/>
          <p:nvPr/>
        </p:nvSpPr>
        <p:spPr>
          <a:xfrm>
            <a:off x="720000" y="3392659"/>
            <a:ext cx="19260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It’s the smallest and innermost planet in the Solar System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6" name="Google Shape;2196;p44"/>
          <p:cNvSpPr txBox="1"/>
          <p:nvPr/>
        </p:nvSpPr>
        <p:spPr>
          <a:xfrm>
            <a:off x="2938617" y="2117629"/>
            <a:ext cx="13434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2018</a:t>
            </a:r>
            <a:endParaRPr>
              <a:solidFill>
                <a:schemeClr val="dk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97" name="Google Shape;2197;p44"/>
          <p:cNvSpPr txBox="1"/>
          <p:nvPr/>
        </p:nvSpPr>
        <p:spPr>
          <a:xfrm>
            <a:off x="2646000" y="3392661"/>
            <a:ext cx="19260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It has a beautiful name, but also very high temperatures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8" name="Google Shape;2198;p44"/>
          <p:cNvSpPr txBox="1"/>
          <p:nvPr/>
        </p:nvSpPr>
        <p:spPr>
          <a:xfrm>
            <a:off x="4572000" y="3392659"/>
            <a:ext cx="19260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It’s the fifth planet from the Sun and the largest 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99" name="Google Shape;2199;p44"/>
          <p:cNvPicPr preferRelativeResize="0"/>
          <p:nvPr/>
        </p:nvPicPr>
        <p:blipFill>
          <a:blip r:embed="rId7">
            <a:alphaModFix amt="68000"/>
          </a:blip>
          <a:stretch>
            <a:fillRect/>
          </a:stretch>
        </p:blipFill>
        <p:spPr>
          <a:xfrm>
            <a:off x="4926171" y="1776075"/>
            <a:ext cx="1212974" cy="1020309"/>
          </a:xfrm>
          <a:prstGeom prst="rect">
            <a:avLst/>
          </a:prstGeom>
          <a:noFill/>
          <a:ln>
            <a:noFill/>
          </a:ln>
        </p:spPr>
      </p:pic>
      <p:sp>
        <p:nvSpPr>
          <p:cNvPr id="2200" name="Google Shape;2200;p44"/>
          <p:cNvSpPr txBox="1"/>
          <p:nvPr/>
        </p:nvSpPr>
        <p:spPr>
          <a:xfrm>
            <a:off x="4860958" y="2117629"/>
            <a:ext cx="13434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2019</a:t>
            </a:r>
            <a:endParaRPr>
              <a:solidFill>
                <a:schemeClr val="dk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201" name="Google Shape;2201;p44"/>
          <p:cNvPicPr preferRelativeResize="0"/>
          <p:nvPr/>
        </p:nvPicPr>
        <p:blipFill>
          <a:blip r:embed="rId8">
            <a:alphaModFix amt="83000"/>
          </a:blip>
          <a:stretch>
            <a:fillRect/>
          </a:stretch>
        </p:blipFill>
        <p:spPr>
          <a:xfrm>
            <a:off x="6903647" y="1776075"/>
            <a:ext cx="1212974" cy="1020309"/>
          </a:xfrm>
          <a:prstGeom prst="rect">
            <a:avLst/>
          </a:prstGeom>
          <a:noFill/>
          <a:ln>
            <a:noFill/>
          </a:ln>
        </p:spPr>
      </p:pic>
      <p:sp>
        <p:nvSpPr>
          <p:cNvPr id="2202" name="Google Shape;2202;p44"/>
          <p:cNvSpPr txBox="1"/>
          <p:nvPr/>
        </p:nvSpPr>
        <p:spPr>
          <a:xfrm>
            <a:off x="6838434" y="2117629"/>
            <a:ext cx="13434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2020</a:t>
            </a:r>
            <a:endParaRPr>
              <a:solidFill>
                <a:schemeClr val="dk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203" name="Google Shape;2203;p44"/>
          <p:cNvSpPr/>
          <p:nvPr/>
        </p:nvSpPr>
        <p:spPr>
          <a:xfrm>
            <a:off x="2160024" y="2303975"/>
            <a:ext cx="953114" cy="90050"/>
          </a:xfrm>
          <a:custGeom>
            <a:avLst/>
            <a:gdLst/>
            <a:ahLst/>
            <a:cxnLst/>
            <a:rect l="l" t="t" r="r" b="b"/>
            <a:pathLst>
              <a:path w="44039" h="3602" extrusionOk="0">
                <a:moveTo>
                  <a:pt x="0" y="336"/>
                </a:moveTo>
                <a:cubicBezTo>
                  <a:pt x="7344" y="1671"/>
                  <a:pt x="14781" y="4286"/>
                  <a:pt x="22187" y="3361"/>
                </a:cubicBezTo>
                <a:cubicBezTo>
                  <a:pt x="29500" y="2447"/>
                  <a:pt x="36669" y="0"/>
                  <a:pt x="44039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4" name="Google Shape;2204;p44"/>
          <p:cNvSpPr txBox="1"/>
          <p:nvPr/>
        </p:nvSpPr>
        <p:spPr>
          <a:xfrm>
            <a:off x="719850" y="3076606"/>
            <a:ext cx="19260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Mercury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205" name="Google Shape;2205;p44"/>
          <p:cNvSpPr txBox="1"/>
          <p:nvPr/>
        </p:nvSpPr>
        <p:spPr>
          <a:xfrm>
            <a:off x="2646100" y="3076606"/>
            <a:ext cx="19260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Venus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206" name="Google Shape;2206;p44"/>
          <p:cNvSpPr txBox="1"/>
          <p:nvPr/>
        </p:nvSpPr>
        <p:spPr>
          <a:xfrm>
            <a:off x="4572075" y="3076606"/>
            <a:ext cx="19260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Jupiter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207" name="Google Shape;2207;p44"/>
          <p:cNvSpPr txBox="1"/>
          <p:nvPr/>
        </p:nvSpPr>
        <p:spPr>
          <a:xfrm>
            <a:off x="6498000" y="3076606"/>
            <a:ext cx="19260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Saturn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208" name="Google Shape;2208;p44"/>
          <p:cNvSpPr txBox="1"/>
          <p:nvPr/>
        </p:nvSpPr>
        <p:spPr>
          <a:xfrm>
            <a:off x="6501675" y="3392659"/>
            <a:ext cx="19260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It’s the sixth planet from the Sun and the second-largest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9" name="Google Shape;2209;p44"/>
          <p:cNvSpPr/>
          <p:nvPr/>
        </p:nvSpPr>
        <p:spPr>
          <a:xfrm>
            <a:off x="4084650" y="2312375"/>
            <a:ext cx="890850" cy="33625"/>
          </a:xfrm>
          <a:custGeom>
            <a:avLst/>
            <a:gdLst/>
            <a:ahLst/>
            <a:cxnLst/>
            <a:rect l="l" t="t" r="r" b="b"/>
            <a:pathLst>
              <a:path w="35634" h="1345" extrusionOk="0">
                <a:moveTo>
                  <a:pt x="0" y="0"/>
                </a:moveTo>
                <a:cubicBezTo>
                  <a:pt x="11870" y="624"/>
                  <a:pt x="23748" y="1345"/>
                  <a:pt x="35634" y="134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0" name="Google Shape;2210;p44"/>
          <p:cNvSpPr/>
          <p:nvPr/>
        </p:nvSpPr>
        <p:spPr>
          <a:xfrm>
            <a:off x="6026050" y="2278750"/>
            <a:ext cx="958100" cy="25225"/>
          </a:xfrm>
          <a:custGeom>
            <a:avLst/>
            <a:gdLst/>
            <a:ahLst/>
            <a:cxnLst/>
            <a:rect l="l" t="t" r="r" b="b"/>
            <a:pathLst>
              <a:path w="38324" h="1009" extrusionOk="0">
                <a:moveTo>
                  <a:pt x="0" y="1009"/>
                </a:moveTo>
                <a:cubicBezTo>
                  <a:pt x="12779" y="1009"/>
                  <a:pt x="25545" y="0"/>
                  <a:pt x="3832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1" name="Google Shape;2211;p44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Our evolution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892AAF-A395-98BE-5946-A7397536D6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25" y="117871"/>
            <a:ext cx="3833699" cy="49077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87BCCB-996A-4E08-F8C2-36D87C7CDB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7924" y="0"/>
            <a:ext cx="5206075" cy="5143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E2AEFB-05AC-4253-8C98-BFDBCD7BD3D1}"/>
              </a:ext>
            </a:extLst>
          </p:cNvPr>
          <p:cNvSpPr txBox="1"/>
          <p:nvPr/>
        </p:nvSpPr>
        <p:spPr>
          <a:xfrm>
            <a:off x="583894" y="3076606"/>
            <a:ext cx="152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FD2A8-6C5B-4CB5-B438-A46210A1FE1C}"/>
              </a:ext>
            </a:extLst>
          </p:cNvPr>
          <p:cNvSpPr txBox="1"/>
          <p:nvPr/>
        </p:nvSpPr>
        <p:spPr>
          <a:xfrm>
            <a:off x="580219" y="365440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D181F5-DDBD-4B18-B64B-197BB6006EBE}"/>
              </a:ext>
            </a:extLst>
          </p:cNvPr>
          <p:cNvSpPr txBox="1"/>
          <p:nvPr/>
        </p:nvSpPr>
        <p:spPr>
          <a:xfrm>
            <a:off x="696544" y="4142342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About audio (15)">
            <a:hlinkClick r:id="" action="ppaction://media"/>
            <a:extLst>
              <a:ext uri="{FF2B5EF4-FFF2-40B4-BE49-F238E27FC236}">
                <a16:creationId xmlns:a16="http://schemas.microsoft.com/office/drawing/2014/main" id="{9D5C9BED-71E5-4056-9617-2DD7F9240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3C77EB7-CA97-4779-9BD5-8DD806DFA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/>
              <a:t>1. Do you think that you can judge a company only by its website? Why or why not?</a:t>
            </a:r>
          </a:p>
          <a:p>
            <a:r>
              <a:rPr lang="en-US" sz="2000" b="1" dirty="0"/>
              <a:t>2. Is it important for all websites to have pictures and videos? Why or why not?</a:t>
            </a:r>
          </a:p>
          <a:p>
            <a:r>
              <a:rPr lang="en-US" sz="2000" b="1" dirty="0"/>
              <a:t>3. Do you trust companies that do not have a website? Why or why not?</a:t>
            </a:r>
          </a:p>
          <a:p>
            <a:r>
              <a:rPr lang="en-US" sz="2000" b="1" dirty="0"/>
              <a:t>4. Do you trust all websites? Why or why not?</a:t>
            </a:r>
          </a:p>
          <a:p>
            <a:r>
              <a:rPr lang="en-US" sz="2000" b="1" dirty="0"/>
              <a:t>5. Do you think that websites should be free? Why or why not?</a:t>
            </a:r>
          </a:p>
          <a:p>
            <a:r>
              <a:rPr lang="en-US" sz="2000" b="1" dirty="0"/>
              <a:t>6. Do you think that a business can be successful without a website? Why or why not?</a:t>
            </a:r>
          </a:p>
          <a:p>
            <a:endParaRPr lang="en-US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AE798B8-2003-4D5B-8B1F-ED8FCC02E3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It is time to debate!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0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Google Shape;2806;p64"/>
          <p:cNvSpPr txBox="1">
            <a:spLocks noGrp="1"/>
          </p:cNvSpPr>
          <p:nvPr>
            <p:ph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3,235.00</a:t>
            </a:r>
            <a:endParaRPr/>
          </a:p>
        </p:txBody>
      </p:sp>
      <p:sp>
        <p:nvSpPr>
          <p:cNvPr id="2807" name="Google Shape;2807;p64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audience's attention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B3A94A-B606-D75E-E060-E7C6D014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919" y="635794"/>
            <a:ext cx="5779294" cy="3336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p43"/>
          <p:cNvSpPr txBox="1">
            <a:spLocks noGrp="1"/>
          </p:cNvSpPr>
          <p:nvPr>
            <p:ph type="subTitle" idx="1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Old English Text MT" panose="03040902040508030806" pitchFamily="66" charset="0"/>
              </a:rPr>
              <a:t>Advertising and Marketing</a:t>
            </a:r>
            <a:endParaRPr sz="3200" b="1" dirty="0">
              <a:latin typeface="Old English Text MT" panose="03040902040508030806" pitchFamily="66" charset="0"/>
            </a:endParaRPr>
          </a:p>
        </p:txBody>
      </p:sp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p61"/>
          <p:cNvSpPr/>
          <p:nvPr/>
        </p:nvSpPr>
        <p:spPr>
          <a:xfrm>
            <a:off x="3464300" y="1464575"/>
            <a:ext cx="2215500" cy="22155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6" name="Google Shape;2696;p61"/>
          <p:cNvSpPr txBox="1">
            <a:spLocks noGrp="1"/>
          </p:cNvSpPr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What advertisements get your attention?</a:t>
            </a:r>
            <a:endParaRPr sz="1800" dirty="0"/>
          </a:p>
        </p:txBody>
      </p:sp>
      <p:pic>
        <p:nvPicPr>
          <p:cNvPr id="2697" name="Google Shape;2697;p61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531199" flipH="1">
            <a:off x="621266" y="460731"/>
            <a:ext cx="2169373" cy="59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8" name="Google Shape;2698;p61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317847" flipH="1">
            <a:off x="548459" y="3114738"/>
            <a:ext cx="2314987" cy="63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9" name="Google Shape;2699;p61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rot="-567114" flipH="1">
            <a:off x="6250946" y="3137988"/>
            <a:ext cx="2404594" cy="65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0" name="Google Shape;2700;p61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317847" flipH="1">
            <a:off x="6295750" y="445224"/>
            <a:ext cx="2314987" cy="63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1" name="Google Shape;2701;p61"/>
          <p:cNvSpPr txBox="1">
            <a:spLocks noGrp="1"/>
          </p:cNvSpPr>
          <p:nvPr>
            <p:ph type="title" idx="4294967295"/>
          </p:nvPr>
        </p:nvSpPr>
        <p:spPr>
          <a:xfrm>
            <a:off x="722679" y="447327"/>
            <a:ext cx="26421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Your idea</a:t>
            </a:r>
            <a:endParaRPr sz="1600" dirty="0"/>
          </a:p>
        </p:txBody>
      </p:sp>
      <p:sp>
        <p:nvSpPr>
          <p:cNvPr id="2703" name="Google Shape;2703;p61"/>
          <p:cNvSpPr txBox="1">
            <a:spLocks noGrp="1"/>
          </p:cNvSpPr>
          <p:nvPr>
            <p:ph type="title" idx="4294967295"/>
          </p:nvPr>
        </p:nvSpPr>
        <p:spPr>
          <a:xfrm>
            <a:off x="5783762" y="443004"/>
            <a:ext cx="26421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Your idea</a:t>
            </a:r>
            <a:endParaRPr sz="1600" dirty="0"/>
          </a:p>
        </p:txBody>
      </p:sp>
      <p:sp>
        <p:nvSpPr>
          <p:cNvPr id="2705" name="Google Shape;2705;p61"/>
          <p:cNvSpPr txBox="1">
            <a:spLocks noGrp="1"/>
          </p:cNvSpPr>
          <p:nvPr>
            <p:ph type="title" idx="4294967295"/>
          </p:nvPr>
        </p:nvSpPr>
        <p:spPr>
          <a:xfrm>
            <a:off x="5783762" y="3150211"/>
            <a:ext cx="2642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Your opinion</a:t>
            </a:r>
            <a:endParaRPr sz="1600" dirty="0"/>
          </a:p>
        </p:txBody>
      </p:sp>
      <p:sp>
        <p:nvSpPr>
          <p:cNvPr id="2707" name="Google Shape;2707;p61"/>
          <p:cNvSpPr txBox="1">
            <a:spLocks noGrp="1"/>
          </p:cNvSpPr>
          <p:nvPr>
            <p:ph type="title" idx="4294967295"/>
          </p:nvPr>
        </p:nvSpPr>
        <p:spPr>
          <a:xfrm>
            <a:off x="722679" y="3150202"/>
            <a:ext cx="2642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Your idea</a:t>
            </a:r>
            <a:endParaRPr sz="1600" dirty="0"/>
          </a:p>
        </p:txBody>
      </p:sp>
      <p:sp>
        <p:nvSpPr>
          <p:cNvPr id="2709" name="Google Shape;2709;p61"/>
          <p:cNvSpPr/>
          <p:nvPr/>
        </p:nvSpPr>
        <p:spPr>
          <a:xfrm>
            <a:off x="3070119" y="1347925"/>
            <a:ext cx="695325" cy="466725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0" name="Google Shape;2710;p61"/>
          <p:cNvSpPr/>
          <p:nvPr/>
        </p:nvSpPr>
        <p:spPr>
          <a:xfrm flipH="1">
            <a:off x="5382844" y="1347913"/>
            <a:ext cx="695325" cy="466725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1" name="Google Shape;2711;p61"/>
          <p:cNvSpPr/>
          <p:nvPr/>
        </p:nvSpPr>
        <p:spPr>
          <a:xfrm rot="10800000">
            <a:off x="5382844" y="3338638"/>
            <a:ext cx="695325" cy="466725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2" name="Google Shape;2712;p61"/>
          <p:cNvSpPr/>
          <p:nvPr/>
        </p:nvSpPr>
        <p:spPr>
          <a:xfrm rot="10800000" flipH="1">
            <a:off x="3070119" y="3338650"/>
            <a:ext cx="695325" cy="466725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7662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817</Words>
  <Application>Microsoft Office PowerPoint</Application>
  <PresentationFormat>Экран (16:9)</PresentationFormat>
  <Paragraphs>142</Paragraphs>
  <Slides>19</Slides>
  <Notes>18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Overpass Black</vt:lpstr>
      <vt:lpstr>Bahnschrift Light</vt:lpstr>
      <vt:lpstr>Open Sans</vt:lpstr>
      <vt:lpstr>Old English Text MT</vt:lpstr>
      <vt:lpstr>Fira Sans Extra Condensed Medium</vt:lpstr>
      <vt:lpstr>Open Sans ExtraBold</vt:lpstr>
      <vt:lpstr>Josefin Sans</vt:lpstr>
      <vt:lpstr>Aqua Marketing Plan by Slidego</vt:lpstr>
      <vt:lpstr>Connecting to Clients and Employees/ Advertising and Marketing</vt:lpstr>
      <vt:lpstr>Let’s talk!</vt:lpstr>
      <vt:lpstr>Contents of This Template</vt:lpstr>
      <vt:lpstr>Table of Contents</vt:lpstr>
      <vt:lpstr>Our evolution</vt:lpstr>
      <vt:lpstr>It is time to debate!</vt:lpstr>
      <vt:lpstr>3,235.00</vt:lpstr>
      <vt:lpstr>04</vt:lpstr>
      <vt:lpstr>What advertisements get your attention?</vt:lpstr>
      <vt:lpstr>Where is the most effective place to advertise?</vt:lpstr>
      <vt:lpstr>Boost your vocabulary</vt:lpstr>
      <vt:lpstr>Buyer Persona</vt:lpstr>
      <vt:lpstr>What Sets Us Apart?</vt:lpstr>
      <vt:lpstr>Types of Advertising: Rates: Additional Costs: Guarantees:</vt:lpstr>
      <vt:lpstr>Introduction</vt:lpstr>
      <vt:lpstr>Awesome Words</vt:lpstr>
      <vt:lpstr>—SOMEONE FAMOUS</vt:lpstr>
      <vt:lpstr>THANKS Do you have any questions?</vt:lpstr>
      <vt:lpstr>Our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 Marketing Plan</dc:title>
  <dc:creator>Ajou student</dc:creator>
  <cp:lastModifiedBy>Пользователь</cp:lastModifiedBy>
  <cp:revision>33</cp:revision>
  <dcterms:modified xsi:type="dcterms:W3CDTF">2022-11-14T15:22:57Z</dcterms:modified>
</cp:coreProperties>
</file>