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4"/>
  </p:notesMasterIdLst>
  <p:sldIdLst>
    <p:sldId id="256" r:id="rId2"/>
    <p:sldId id="258" r:id="rId3"/>
    <p:sldId id="289" r:id="rId4"/>
    <p:sldId id="290" r:id="rId5"/>
    <p:sldId id="292" r:id="rId6"/>
    <p:sldId id="291" r:id="rId7"/>
    <p:sldId id="260" r:id="rId8"/>
    <p:sldId id="261" r:id="rId9"/>
    <p:sldId id="257" r:id="rId10"/>
    <p:sldId id="259" r:id="rId11"/>
    <p:sldId id="287" r:id="rId12"/>
    <p:sldId id="288" r:id="rId13"/>
    <p:sldId id="262" r:id="rId14"/>
    <p:sldId id="267" r:id="rId15"/>
    <p:sldId id="264" r:id="rId16"/>
    <p:sldId id="268" r:id="rId17"/>
    <p:sldId id="277" r:id="rId18"/>
    <p:sldId id="276" r:id="rId19"/>
    <p:sldId id="265" r:id="rId20"/>
    <p:sldId id="263" r:id="rId21"/>
    <p:sldId id="285" r:id="rId22"/>
    <p:sldId id="282" r:id="rId23"/>
  </p:sldIdLst>
  <p:sldSz cx="9144000" cy="5143500" type="screen16x9"/>
  <p:notesSz cx="6858000" cy="9144000"/>
  <p:embeddedFontLst>
    <p:embeddedFont>
      <p:font typeface="Montserrat ExtraBold" panose="020B0604020202020204" charset="-52"/>
      <p:bold r:id="rId25"/>
      <p:boldItalic r:id="rId26"/>
    </p:embeddedFont>
    <p:embeddedFont>
      <p:font typeface="Montserrat" panose="020B0604020202020204" charset="-52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8DA3E7-05ED-44B5-832C-5CDDA36D040F}">
  <a:tblStyle styleId="{E38DA3E7-05ED-44B5-832C-5CDDA36D04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f9262ee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f9262ee2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f9262ee2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f9262ee2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f9262ee2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f9262ee2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7f9262ee2f_0_26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7f9262ee2f_0_26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7f9262ee2f_0_26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7f9262ee2f_0_26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f9262ee2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f9262ee2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f9262ee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f9262ee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7f9262ee2f_0_26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7f9262ee2f_0_26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g7f9262ee2f_0_26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Google Shape;2111;g7f9262ee2f_0_26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f9262ee2f_0_26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f9262ee2f_0_26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2902334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2902334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f9262ee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f9262ee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29023341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29023341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g7f9262ee2f_0_26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7" name="Google Shape;2177;g7f9262ee2f_0_26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7f9262ee2f_0_26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7f9262ee2f_0_26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1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 idx="2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3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title" idx="5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6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title" idx="2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subTitle" idx="1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 idx="3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ubTitle" idx="4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 idx="5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6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title" idx="7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8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 hasCustomPrompt="1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2" hasCustomPrompt="1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>
            <a:spLocks noGrp="1"/>
          </p:cNvSpPr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1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9" r:id="rId14"/>
    <p:sldLayoutId id="2147483671" r:id="rId15"/>
    <p:sldLayoutId id="2147483672" r:id="rId16"/>
    <p:sldLayoutId id="2147483675" r:id="rId17"/>
    <p:sldLayoutId id="2147483678" r:id="rId18"/>
    <p:sldLayoutId id="2147483680" r:id="rId19"/>
    <p:sldLayoutId id="214748368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hx5gh0Hff0O5fDTp9xrQKfEQOFIRj9Xw4HpzoTh9n8A/cop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5055600" cy="6447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Automation / Telecommuting</a:t>
            </a:r>
            <a:endParaRPr sz="4400" dirty="0"/>
          </a:p>
        </p:txBody>
      </p:sp>
      <p:sp>
        <p:nvSpPr>
          <p:cNvPr id="163" name="Google Shape;163;p38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Units 5 &amp; 6</a:t>
            </a:r>
            <a:endParaRPr sz="2000" b="1" dirty="0"/>
          </a:p>
        </p:txBody>
      </p:sp>
      <p:cxnSp>
        <p:nvCxnSpPr>
          <p:cNvPr id="165" name="Google Shape;165;p38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1"/>
          <p:cNvSpPr txBox="1">
            <a:spLocks noGrp="1"/>
          </p:cNvSpPr>
          <p:nvPr>
            <p:ph type="ctrTitle"/>
          </p:nvPr>
        </p:nvSpPr>
        <p:spPr>
          <a:xfrm>
            <a:off x="4667693" y="2905150"/>
            <a:ext cx="3657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HOA!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89F29F-A6F9-4AD1-A8BD-7BBFA68F1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9" y="159489"/>
            <a:ext cx="4380614" cy="463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B6AD75-A8A2-42E3-9C33-8C4A4A25A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447" y="159489"/>
            <a:ext cx="4040072" cy="463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EE3F433E-BFD5-4AF3-9073-E1084EFF8BE6}"/>
              </a:ext>
            </a:extLst>
          </p:cNvPr>
          <p:cNvSpPr/>
          <p:nvPr/>
        </p:nvSpPr>
        <p:spPr>
          <a:xfrm>
            <a:off x="382772" y="712381"/>
            <a:ext cx="255181" cy="13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44EB3C67-65B5-4E6C-AC22-9DDD6BD3DEE0}"/>
              </a:ext>
            </a:extLst>
          </p:cNvPr>
          <p:cNvSpPr/>
          <p:nvPr/>
        </p:nvSpPr>
        <p:spPr>
          <a:xfrm>
            <a:off x="382772" y="3136605"/>
            <a:ext cx="255181" cy="13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4775F24C-0DDD-4DC9-84AF-E93C81DFAEDC}"/>
              </a:ext>
            </a:extLst>
          </p:cNvPr>
          <p:cNvSpPr/>
          <p:nvPr/>
        </p:nvSpPr>
        <p:spPr>
          <a:xfrm>
            <a:off x="382772" y="3774557"/>
            <a:ext cx="255181" cy="13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C4F31-7B3D-4459-9667-C86ED93A114F}"/>
              </a:ext>
            </a:extLst>
          </p:cNvPr>
          <p:cNvSpPr txBox="1"/>
          <p:nvPr/>
        </p:nvSpPr>
        <p:spPr>
          <a:xfrm>
            <a:off x="6166884" y="1275907"/>
            <a:ext cx="1499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oscilloscope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A413B-6D9B-4F4B-95F0-4A0EB0607683}"/>
              </a:ext>
            </a:extLst>
          </p:cNvPr>
          <p:cNvSpPr txBox="1"/>
          <p:nvPr/>
        </p:nvSpPr>
        <p:spPr>
          <a:xfrm>
            <a:off x="5688419" y="2009553"/>
            <a:ext cx="173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integrated circuit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D04FE-CEE7-41A5-B94C-C668B5A1278C}"/>
              </a:ext>
            </a:extLst>
          </p:cNvPr>
          <p:cNvSpPr txBox="1"/>
          <p:nvPr/>
        </p:nvSpPr>
        <p:spPr>
          <a:xfrm>
            <a:off x="5816009" y="2700670"/>
            <a:ext cx="1509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latency time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196FD-5E4E-4EC5-9E94-2CD9F3783CC5}"/>
              </a:ext>
            </a:extLst>
          </p:cNvPr>
          <p:cNvSpPr txBox="1"/>
          <p:nvPr/>
        </p:nvSpPr>
        <p:spPr>
          <a:xfrm>
            <a:off x="6985592" y="3274830"/>
            <a:ext cx="1339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redundancy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06923A-A5C3-4EA5-8CF6-14E801A46D1D}"/>
              </a:ext>
            </a:extLst>
          </p:cNvPr>
          <p:cNvSpPr txBox="1"/>
          <p:nvPr/>
        </p:nvSpPr>
        <p:spPr>
          <a:xfrm>
            <a:off x="5592726" y="4019107"/>
            <a:ext cx="2073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embedded system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1" name="Google Shape;2181;p6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182" name="Google Shape;218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975" y="1634837"/>
            <a:ext cx="2539443" cy="7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3" name="Google Shape;218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707177" y="1634837"/>
            <a:ext cx="1976586" cy="7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4" name="Google Shape;2184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5956" y="2620891"/>
            <a:ext cx="2939569" cy="6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5" name="Google Shape;2185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5638" y="3541975"/>
            <a:ext cx="3800201" cy="87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84BBC-93AF-491D-B6D5-CCD0F053E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638" y="233021"/>
            <a:ext cx="7505348" cy="747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7D671-3BD2-4F1D-8BFA-06AA480DC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638" y="1161422"/>
            <a:ext cx="7505348" cy="6877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677E46-7526-4A6B-ADAE-21C83B43E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638" y="2140159"/>
            <a:ext cx="7505348" cy="621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3932E2-8A47-4021-ACFA-1B4893D31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638" y="3052245"/>
            <a:ext cx="7505348" cy="489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62BF6E-FCE2-42CF-83B6-F46FEBFEF6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38" y="3982078"/>
            <a:ext cx="7505347" cy="489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2" name="Google Shape;2192;p70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8AAEC-0356-4279-A5AE-A74FC66D7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1" y="414022"/>
            <a:ext cx="7729870" cy="6324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C82A8A-6C42-4053-BFE4-3B1C2466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23" y="1306808"/>
            <a:ext cx="7729870" cy="6324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6CFD19-C06A-400B-A02A-56210AE6B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23" y="2348467"/>
            <a:ext cx="7729870" cy="632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DB7242-D9A4-4241-9BBF-601FA4F1F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23" y="3296093"/>
            <a:ext cx="7729869" cy="7230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3F7807-964D-40BA-8121-DB39421B3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423" y="4221125"/>
            <a:ext cx="7729869" cy="723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6" name="Google Shape;216;p44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F18370-F650-4192-8264-8B837E035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26" y="414021"/>
            <a:ext cx="4039548" cy="4199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A0320E-1C30-438C-8DE1-1DC535332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27" y="414022"/>
            <a:ext cx="4039548" cy="4199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Telecommuting</a:t>
            </a:r>
            <a:endParaRPr sz="4800" dirty="0"/>
          </a:p>
        </p:txBody>
      </p:sp>
      <p:cxnSp>
        <p:nvCxnSpPr>
          <p:cNvPr id="275" name="Google Shape;275;p49"/>
          <p:cNvCxnSpPr/>
          <p:nvPr/>
        </p:nvCxnSpPr>
        <p:spPr>
          <a:xfrm>
            <a:off x="3190500" y="23542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026" name="Picture 2" descr="42,358 Telecommuting Images, Stock Photos &amp; Vectors ...">
            <a:extLst>
              <a:ext uri="{FF2B5EF4-FFF2-40B4-BE49-F238E27FC236}">
                <a16:creationId xmlns:a16="http://schemas.microsoft.com/office/drawing/2014/main" id="{0C09665A-F533-4D79-B9E4-F7D7CB31E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22" y="2673645"/>
            <a:ext cx="4457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6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Let’s discuss these questions!</a:t>
            </a:r>
            <a:endParaRPr sz="3200" b="1" dirty="0"/>
          </a:p>
        </p:txBody>
      </p:sp>
      <p:cxnSp>
        <p:nvCxnSpPr>
          <p:cNvPr id="234" name="Google Shape;234;p46"/>
          <p:cNvCxnSpPr/>
          <p:nvPr/>
        </p:nvCxnSpPr>
        <p:spPr>
          <a:xfrm>
            <a:off x="1818955" y="43220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37" name="Google Shape;237;p46"/>
          <p:cNvSpPr txBox="1">
            <a:spLocks noGrp="1"/>
          </p:cNvSpPr>
          <p:nvPr>
            <p:ph type="title" idx="2"/>
          </p:nvPr>
        </p:nvSpPr>
        <p:spPr>
          <a:xfrm>
            <a:off x="4572000" y="2958422"/>
            <a:ext cx="4486940" cy="20176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What are the challenges of telecommuting , for workers and management?</a:t>
            </a:r>
            <a:endParaRPr sz="2800" dirty="0"/>
          </a:p>
        </p:txBody>
      </p:sp>
      <p:sp>
        <p:nvSpPr>
          <p:cNvPr id="239" name="Google Shape;239;p46"/>
          <p:cNvSpPr txBox="1">
            <a:spLocks noGrp="1"/>
          </p:cNvSpPr>
          <p:nvPr>
            <p:ph type="title" idx="5"/>
          </p:nvPr>
        </p:nvSpPr>
        <p:spPr>
          <a:xfrm>
            <a:off x="340241" y="2767974"/>
            <a:ext cx="3396872" cy="15913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What are the benefits of telecommuting?</a:t>
            </a:r>
            <a:endParaRPr sz="2800" dirty="0"/>
          </a:p>
        </p:txBody>
      </p:sp>
      <p:cxnSp>
        <p:nvCxnSpPr>
          <p:cNvPr id="242" name="Google Shape;242;p46"/>
          <p:cNvCxnSpPr/>
          <p:nvPr/>
        </p:nvCxnSpPr>
        <p:spPr>
          <a:xfrm>
            <a:off x="6850102" y="2765086"/>
            <a:ext cx="271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243" name="Google Shape;243;p46"/>
          <p:cNvCxnSpPr/>
          <p:nvPr/>
        </p:nvCxnSpPr>
        <p:spPr>
          <a:xfrm>
            <a:off x="1902779" y="2767974"/>
            <a:ext cx="271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44" name="Google Shape;244;p46"/>
          <p:cNvSpPr/>
          <p:nvPr/>
        </p:nvSpPr>
        <p:spPr>
          <a:xfrm>
            <a:off x="1739650" y="1887150"/>
            <a:ext cx="684600" cy="684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6"/>
          <p:cNvSpPr/>
          <p:nvPr/>
        </p:nvSpPr>
        <p:spPr>
          <a:xfrm>
            <a:off x="6719750" y="1887150"/>
            <a:ext cx="684600" cy="684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6"/>
          <p:cNvSpPr/>
          <p:nvPr/>
        </p:nvSpPr>
        <p:spPr>
          <a:xfrm>
            <a:off x="6850102" y="2024450"/>
            <a:ext cx="423884" cy="409986"/>
          </a:xfrm>
          <a:custGeom>
            <a:avLst/>
            <a:gdLst/>
            <a:ahLst/>
            <a:cxnLst/>
            <a:rect l="l" t="t" r="r" b="b"/>
            <a:pathLst>
              <a:path w="11407" h="11033" extrusionOk="0">
                <a:moveTo>
                  <a:pt x="1698" y="1130"/>
                </a:moveTo>
                <a:cubicBezTo>
                  <a:pt x="1739" y="1130"/>
                  <a:pt x="1780" y="1133"/>
                  <a:pt x="1822" y="1137"/>
                </a:cubicBezTo>
                <a:lnTo>
                  <a:pt x="1143" y="3626"/>
                </a:lnTo>
                <a:cubicBezTo>
                  <a:pt x="643" y="3423"/>
                  <a:pt x="357" y="2852"/>
                  <a:pt x="512" y="2316"/>
                </a:cubicBezTo>
                <a:lnTo>
                  <a:pt x="607" y="1959"/>
                </a:lnTo>
                <a:cubicBezTo>
                  <a:pt x="750" y="1453"/>
                  <a:pt x="1207" y="1130"/>
                  <a:pt x="1698" y="1130"/>
                </a:cubicBezTo>
                <a:close/>
                <a:moveTo>
                  <a:pt x="2641" y="304"/>
                </a:moveTo>
                <a:cubicBezTo>
                  <a:pt x="2755" y="304"/>
                  <a:pt x="2867" y="357"/>
                  <a:pt x="2929" y="471"/>
                </a:cubicBezTo>
                <a:cubicBezTo>
                  <a:pt x="2977" y="542"/>
                  <a:pt x="2989" y="649"/>
                  <a:pt x="2965" y="732"/>
                </a:cubicBezTo>
                <a:lnTo>
                  <a:pt x="1941" y="4566"/>
                </a:lnTo>
                <a:cubicBezTo>
                  <a:pt x="1905" y="4650"/>
                  <a:pt x="1846" y="4733"/>
                  <a:pt x="1774" y="4769"/>
                </a:cubicBezTo>
                <a:cubicBezTo>
                  <a:pt x="1719" y="4806"/>
                  <a:pt x="1659" y="4822"/>
                  <a:pt x="1601" y="4822"/>
                </a:cubicBezTo>
                <a:cubicBezTo>
                  <a:pt x="1396" y="4822"/>
                  <a:pt x="1207" y="4619"/>
                  <a:pt x="1262" y="4388"/>
                </a:cubicBezTo>
                <a:cubicBezTo>
                  <a:pt x="1310" y="4209"/>
                  <a:pt x="2215" y="828"/>
                  <a:pt x="2298" y="566"/>
                </a:cubicBezTo>
                <a:cubicBezTo>
                  <a:pt x="2339" y="397"/>
                  <a:pt x="2491" y="304"/>
                  <a:pt x="2641" y="304"/>
                </a:cubicBezTo>
                <a:close/>
                <a:moveTo>
                  <a:pt x="8751" y="3792"/>
                </a:moveTo>
                <a:lnTo>
                  <a:pt x="10168" y="4173"/>
                </a:lnTo>
                <a:lnTo>
                  <a:pt x="9894" y="5185"/>
                </a:lnTo>
                <a:lnTo>
                  <a:pt x="8489" y="4804"/>
                </a:lnTo>
                <a:cubicBezTo>
                  <a:pt x="8525" y="4614"/>
                  <a:pt x="8704" y="3983"/>
                  <a:pt x="8751" y="3792"/>
                </a:cubicBezTo>
                <a:close/>
                <a:moveTo>
                  <a:pt x="10789" y="3812"/>
                </a:moveTo>
                <a:cubicBezTo>
                  <a:pt x="10804" y="3812"/>
                  <a:pt x="10819" y="3813"/>
                  <a:pt x="10835" y="3816"/>
                </a:cubicBezTo>
                <a:cubicBezTo>
                  <a:pt x="10954" y="3852"/>
                  <a:pt x="11025" y="3971"/>
                  <a:pt x="11001" y="4090"/>
                </a:cubicBezTo>
                <a:lnTo>
                  <a:pt x="10573" y="5662"/>
                </a:lnTo>
                <a:cubicBezTo>
                  <a:pt x="10542" y="5765"/>
                  <a:pt x="10447" y="5833"/>
                  <a:pt x="10345" y="5833"/>
                </a:cubicBezTo>
                <a:cubicBezTo>
                  <a:pt x="10330" y="5833"/>
                  <a:pt x="10314" y="5831"/>
                  <a:pt x="10299" y="5828"/>
                </a:cubicBezTo>
                <a:cubicBezTo>
                  <a:pt x="10180" y="5805"/>
                  <a:pt x="10120" y="5626"/>
                  <a:pt x="10132" y="5566"/>
                </a:cubicBezTo>
                <a:cubicBezTo>
                  <a:pt x="10179" y="5391"/>
                  <a:pt x="10560" y="3982"/>
                  <a:pt x="10573" y="3982"/>
                </a:cubicBezTo>
                <a:cubicBezTo>
                  <a:pt x="10573" y="3982"/>
                  <a:pt x="10573" y="3982"/>
                  <a:pt x="10573" y="3983"/>
                </a:cubicBezTo>
                <a:cubicBezTo>
                  <a:pt x="10594" y="3879"/>
                  <a:pt x="10687" y="3812"/>
                  <a:pt x="10789" y="3812"/>
                </a:cubicBezTo>
                <a:close/>
                <a:moveTo>
                  <a:pt x="4679" y="4983"/>
                </a:moveTo>
                <a:lnTo>
                  <a:pt x="6799" y="5447"/>
                </a:lnTo>
                <a:lnTo>
                  <a:pt x="6799" y="5924"/>
                </a:lnTo>
                <a:cubicBezTo>
                  <a:pt x="6799" y="6245"/>
                  <a:pt x="6537" y="6531"/>
                  <a:pt x="6191" y="6531"/>
                </a:cubicBezTo>
                <a:lnTo>
                  <a:pt x="5286" y="6531"/>
                </a:lnTo>
                <a:cubicBezTo>
                  <a:pt x="4953" y="6531"/>
                  <a:pt x="4667" y="6257"/>
                  <a:pt x="4667" y="5924"/>
                </a:cubicBezTo>
                <a:lnTo>
                  <a:pt x="4667" y="4983"/>
                </a:lnTo>
                <a:close/>
                <a:moveTo>
                  <a:pt x="2644" y="0"/>
                </a:moveTo>
                <a:cubicBezTo>
                  <a:pt x="2359" y="0"/>
                  <a:pt x="2075" y="175"/>
                  <a:pt x="1988" y="494"/>
                </a:cubicBezTo>
                <a:lnTo>
                  <a:pt x="1905" y="840"/>
                </a:lnTo>
                <a:cubicBezTo>
                  <a:pt x="1835" y="829"/>
                  <a:pt x="1764" y="824"/>
                  <a:pt x="1694" y="824"/>
                </a:cubicBezTo>
                <a:cubicBezTo>
                  <a:pt x="1065" y="824"/>
                  <a:pt x="469" y="1246"/>
                  <a:pt x="298" y="1899"/>
                </a:cubicBezTo>
                <a:lnTo>
                  <a:pt x="191" y="2256"/>
                </a:lnTo>
                <a:cubicBezTo>
                  <a:pt x="0" y="2947"/>
                  <a:pt x="369" y="3685"/>
                  <a:pt x="1048" y="3959"/>
                </a:cubicBezTo>
                <a:lnTo>
                  <a:pt x="953" y="4292"/>
                </a:lnTo>
                <a:cubicBezTo>
                  <a:pt x="822" y="4751"/>
                  <a:pt x="1191" y="5150"/>
                  <a:pt x="1609" y="5150"/>
                </a:cubicBezTo>
                <a:cubicBezTo>
                  <a:pt x="1723" y="5150"/>
                  <a:pt x="1840" y="5121"/>
                  <a:pt x="1953" y="5054"/>
                </a:cubicBezTo>
                <a:cubicBezTo>
                  <a:pt x="2274" y="4876"/>
                  <a:pt x="2274" y="4554"/>
                  <a:pt x="2322" y="4459"/>
                </a:cubicBezTo>
                <a:lnTo>
                  <a:pt x="4358" y="4912"/>
                </a:lnTo>
                <a:lnTo>
                  <a:pt x="4358" y="5924"/>
                </a:lnTo>
                <a:cubicBezTo>
                  <a:pt x="4358" y="6436"/>
                  <a:pt x="4775" y="6852"/>
                  <a:pt x="5298" y="6852"/>
                </a:cubicBezTo>
                <a:lnTo>
                  <a:pt x="5584" y="6852"/>
                </a:lnTo>
                <a:lnTo>
                  <a:pt x="5584" y="7638"/>
                </a:lnTo>
                <a:lnTo>
                  <a:pt x="4001" y="7638"/>
                </a:lnTo>
                <a:cubicBezTo>
                  <a:pt x="3703" y="7638"/>
                  <a:pt x="3453" y="7900"/>
                  <a:pt x="3453" y="8198"/>
                </a:cubicBezTo>
                <a:cubicBezTo>
                  <a:pt x="3453" y="8495"/>
                  <a:pt x="3703" y="8745"/>
                  <a:pt x="4001" y="8745"/>
                </a:cubicBezTo>
                <a:lnTo>
                  <a:pt x="4298" y="8745"/>
                </a:lnTo>
                <a:lnTo>
                  <a:pt x="2679" y="10758"/>
                </a:lnTo>
                <a:cubicBezTo>
                  <a:pt x="2584" y="10865"/>
                  <a:pt x="2667" y="11019"/>
                  <a:pt x="2810" y="11019"/>
                </a:cubicBezTo>
                <a:cubicBezTo>
                  <a:pt x="2858" y="11019"/>
                  <a:pt x="2905" y="11008"/>
                  <a:pt x="2941" y="10960"/>
                </a:cubicBezTo>
                <a:lnTo>
                  <a:pt x="4727" y="8745"/>
                </a:lnTo>
                <a:lnTo>
                  <a:pt x="5596" y="8745"/>
                </a:lnTo>
                <a:lnTo>
                  <a:pt x="5596" y="10865"/>
                </a:lnTo>
                <a:cubicBezTo>
                  <a:pt x="5596" y="10948"/>
                  <a:pt x="5667" y="11019"/>
                  <a:pt x="5763" y="11019"/>
                </a:cubicBezTo>
                <a:cubicBezTo>
                  <a:pt x="5846" y="11019"/>
                  <a:pt x="5918" y="10948"/>
                  <a:pt x="5918" y="10865"/>
                </a:cubicBezTo>
                <a:lnTo>
                  <a:pt x="5918" y="8745"/>
                </a:lnTo>
                <a:lnTo>
                  <a:pt x="6787" y="8745"/>
                </a:lnTo>
                <a:lnTo>
                  <a:pt x="8573" y="10960"/>
                </a:lnTo>
                <a:cubicBezTo>
                  <a:pt x="8607" y="11009"/>
                  <a:pt x="8658" y="11033"/>
                  <a:pt x="8706" y="11033"/>
                </a:cubicBezTo>
                <a:cubicBezTo>
                  <a:pt x="8741" y="11033"/>
                  <a:pt x="8774" y="11020"/>
                  <a:pt x="8799" y="10996"/>
                </a:cubicBezTo>
                <a:cubicBezTo>
                  <a:pt x="8870" y="10936"/>
                  <a:pt x="8870" y="10829"/>
                  <a:pt x="8823" y="10769"/>
                </a:cubicBezTo>
                <a:lnTo>
                  <a:pt x="7203" y="8757"/>
                </a:lnTo>
                <a:lnTo>
                  <a:pt x="7501" y="8757"/>
                </a:lnTo>
                <a:cubicBezTo>
                  <a:pt x="7799" y="8757"/>
                  <a:pt x="8049" y="8507"/>
                  <a:pt x="8049" y="8210"/>
                </a:cubicBezTo>
                <a:cubicBezTo>
                  <a:pt x="8049" y="7912"/>
                  <a:pt x="7799" y="7662"/>
                  <a:pt x="7501" y="7662"/>
                </a:cubicBezTo>
                <a:lnTo>
                  <a:pt x="7108" y="7662"/>
                </a:lnTo>
                <a:cubicBezTo>
                  <a:pt x="7025" y="7662"/>
                  <a:pt x="6953" y="7733"/>
                  <a:pt x="6953" y="7817"/>
                </a:cubicBezTo>
                <a:cubicBezTo>
                  <a:pt x="6953" y="7912"/>
                  <a:pt x="7025" y="7983"/>
                  <a:pt x="7108" y="7983"/>
                </a:cubicBezTo>
                <a:lnTo>
                  <a:pt x="7501" y="7983"/>
                </a:lnTo>
                <a:cubicBezTo>
                  <a:pt x="7620" y="7983"/>
                  <a:pt x="7727" y="8091"/>
                  <a:pt x="7727" y="8210"/>
                </a:cubicBezTo>
                <a:cubicBezTo>
                  <a:pt x="7727" y="8329"/>
                  <a:pt x="7620" y="8436"/>
                  <a:pt x="7501" y="8436"/>
                </a:cubicBezTo>
                <a:lnTo>
                  <a:pt x="4024" y="8436"/>
                </a:lnTo>
                <a:cubicBezTo>
                  <a:pt x="3905" y="8436"/>
                  <a:pt x="3798" y="8329"/>
                  <a:pt x="3798" y="8210"/>
                </a:cubicBezTo>
                <a:cubicBezTo>
                  <a:pt x="3798" y="8091"/>
                  <a:pt x="3905" y="7983"/>
                  <a:pt x="4024" y="7983"/>
                </a:cubicBezTo>
                <a:lnTo>
                  <a:pt x="6489" y="7983"/>
                </a:lnTo>
                <a:cubicBezTo>
                  <a:pt x="6584" y="7983"/>
                  <a:pt x="6656" y="7912"/>
                  <a:pt x="6656" y="7817"/>
                </a:cubicBezTo>
                <a:cubicBezTo>
                  <a:pt x="6656" y="7733"/>
                  <a:pt x="6584" y="7662"/>
                  <a:pt x="6489" y="7662"/>
                </a:cubicBezTo>
                <a:lnTo>
                  <a:pt x="5929" y="7662"/>
                </a:lnTo>
                <a:lnTo>
                  <a:pt x="5929" y="6876"/>
                </a:lnTo>
                <a:lnTo>
                  <a:pt x="6203" y="6876"/>
                </a:lnTo>
                <a:cubicBezTo>
                  <a:pt x="6727" y="6876"/>
                  <a:pt x="7144" y="6459"/>
                  <a:pt x="7144" y="5935"/>
                </a:cubicBezTo>
                <a:lnTo>
                  <a:pt x="7144" y="5531"/>
                </a:lnTo>
                <a:lnTo>
                  <a:pt x="7668" y="5650"/>
                </a:lnTo>
                <a:cubicBezTo>
                  <a:pt x="7713" y="5660"/>
                  <a:pt x="7758" y="5665"/>
                  <a:pt x="7803" y="5665"/>
                </a:cubicBezTo>
                <a:cubicBezTo>
                  <a:pt x="8075" y="5665"/>
                  <a:pt x="8322" y="5484"/>
                  <a:pt x="8394" y="5197"/>
                </a:cubicBezTo>
                <a:lnTo>
                  <a:pt x="8406" y="5126"/>
                </a:lnTo>
                <a:lnTo>
                  <a:pt x="9823" y="5519"/>
                </a:lnTo>
                <a:cubicBezTo>
                  <a:pt x="9763" y="5793"/>
                  <a:pt x="9930" y="6078"/>
                  <a:pt x="10228" y="6150"/>
                </a:cubicBezTo>
                <a:cubicBezTo>
                  <a:pt x="10279" y="6164"/>
                  <a:pt x="10331" y="6171"/>
                  <a:pt x="10382" y="6171"/>
                </a:cubicBezTo>
                <a:cubicBezTo>
                  <a:pt x="10622" y="6171"/>
                  <a:pt x="10835" y="6015"/>
                  <a:pt x="10894" y="5769"/>
                </a:cubicBezTo>
                <a:lnTo>
                  <a:pt x="11323" y="4185"/>
                </a:lnTo>
                <a:cubicBezTo>
                  <a:pt x="11406" y="3888"/>
                  <a:pt x="11240" y="3590"/>
                  <a:pt x="10942" y="3519"/>
                </a:cubicBezTo>
                <a:cubicBezTo>
                  <a:pt x="10897" y="3507"/>
                  <a:pt x="10852" y="3502"/>
                  <a:pt x="10807" y="3502"/>
                </a:cubicBezTo>
                <a:cubicBezTo>
                  <a:pt x="10568" y="3502"/>
                  <a:pt x="10345" y="3655"/>
                  <a:pt x="10275" y="3876"/>
                </a:cubicBezTo>
                <a:lnTo>
                  <a:pt x="8858" y="3495"/>
                </a:lnTo>
                <a:lnTo>
                  <a:pt x="8870" y="3411"/>
                </a:lnTo>
                <a:cubicBezTo>
                  <a:pt x="8966" y="3090"/>
                  <a:pt x="8775" y="2757"/>
                  <a:pt x="8454" y="2673"/>
                </a:cubicBezTo>
                <a:lnTo>
                  <a:pt x="5679" y="1792"/>
                </a:lnTo>
                <a:cubicBezTo>
                  <a:pt x="5663" y="1787"/>
                  <a:pt x="5646" y="1785"/>
                  <a:pt x="5629" y="1785"/>
                </a:cubicBezTo>
                <a:cubicBezTo>
                  <a:pt x="5561" y="1785"/>
                  <a:pt x="5496" y="1823"/>
                  <a:pt x="5477" y="1899"/>
                </a:cubicBezTo>
                <a:cubicBezTo>
                  <a:pt x="5453" y="1983"/>
                  <a:pt x="5489" y="2078"/>
                  <a:pt x="5584" y="2102"/>
                </a:cubicBezTo>
                <a:lnTo>
                  <a:pt x="8346" y="2983"/>
                </a:lnTo>
                <a:cubicBezTo>
                  <a:pt x="8501" y="3030"/>
                  <a:pt x="8585" y="3197"/>
                  <a:pt x="8549" y="3340"/>
                </a:cubicBezTo>
                <a:cubicBezTo>
                  <a:pt x="8049" y="5162"/>
                  <a:pt x="8144" y="4816"/>
                  <a:pt x="8073" y="5126"/>
                </a:cubicBezTo>
                <a:cubicBezTo>
                  <a:pt x="8030" y="5263"/>
                  <a:pt x="7904" y="5344"/>
                  <a:pt x="7776" y="5344"/>
                </a:cubicBezTo>
                <a:cubicBezTo>
                  <a:pt x="7760" y="5344"/>
                  <a:pt x="7743" y="5343"/>
                  <a:pt x="7727" y="5340"/>
                </a:cubicBezTo>
                <a:lnTo>
                  <a:pt x="2393" y="4161"/>
                </a:lnTo>
                <a:lnTo>
                  <a:pt x="3155" y="1352"/>
                </a:lnTo>
                <a:lnTo>
                  <a:pt x="4977" y="1923"/>
                </a:lnTo>
                <a:cubicBezTo>
                  <a:pt x="4996" y="1931"/>
                  <a:pt x="5016" y="1935"/>
                  <a:pt x="5035" y="1935"/>
                </a:cubicBezTo>
                <a:cubicBezTo>
                  <a:pt x="5100" y="1935"/>
                  <a:pt x="5161" y="1892"/>
                  <a:pt x="5179" y="1828"/>
                </a:cubicBezTo>
                <a:cubicBezTo>
                  <a:pt x="5203" y="1733"/>
                  <a:pt x="5167" y="1649"/>
                  <a:pt x="5072" y="1614"/>
                </a:cubicBezTo>
                <a:lnTo>
                  <a:pt x="3239" y="1030"/>
                </a:lnTo>
                <a:cubicBezTo>
                  <a:pt x="3262" y="935"/>
                  <a:pt x="3405" y="661"/>
                  <a:pt x="3227" y="340"/>
                </a:cubicBezTo>
                <a:cubicBezTo>
                  <a:pt x="3095" y="109"/>
                  <a:pt x="2869" y="0"/>
                  <a:pt x="26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46"/>
          <p:cNvGrpSpPr/>
          <p:nvPr/>
        </p:nvGrpSpPr>
        <p:grpSpPr>
          <a:xfrm>
            <a:off x="1860614" y="2015956"/>
            <a:ext cx="442673" cy="426992"/>
            <a:chOff x="1284212" y="1963766"/>
            <a:chExt cx="379489" cy="366046"/>
          </a:xfrm>
        </p:grpSpPr>
        <p:sp>
          <p:nvSpPr>
            <p:cNvPr id="253" name="Google Shape;253;p46"/>
            <p:cNvSpPr/>
            <p:nvPr/>
          </p:nvSpPr>
          <p:spPr>
            <a:xfrm>
              <a:off x="1436861" y="2112975"/>
              <a:ext cx="69444" cy="68902"/>
            </a:xfrm>
            <a:custGeom>
              <a:avLst/>
              <a:gdLst/>
              <a:ahLst/>
              <a:cxnLst/>
              <a:rect l="l" t="t" r="r" b="b"/>
              <a:pathLst>
                <a:path w="2180" h="2163" extrusionOk="0">
                  <a:moveTo>
                    <a:pt x="1086" y="1"/>
                  </a:moveTo>
                  <a:cubicBezTo>
                    <a:pt x="526" y="1"/>
                    <a:pt x="0" y="443"/>
                    <a:pt x="0" y="1079"/>
                  </a:cubicBezTo>
                  <a:cubicBezTo>
                    <a:pt x="0" y="1675"/>
                    <a:pt x="501" y="2163"/>
                    <a:pt x="1096" y="2163"/>
                  </a:cubicBezTo>
                  <a:cubicBezTo>
                    <a:pt x="1703" y="2163"/>
                    <a:pt x="2179" y="1675"/>
                    <a:pt x="2179" y="1079"/>
                  </a:cubicBezTo>
                  <a:cubicBezTo>
                    <a:pt x="2144" y="1020"/>
                    <a:pt x="2144" y="960"/>
                    <a:pt x="2132" y="889"/>
                  </a:cubicBezTo>
                  <a:cubicBezTo>
                    <a:pt x="2121" y="802"/>
                    <a:pt x="2040" y="744"/>
                    <a:pt x="1963" y="744"/>
                  </a:cubicBezTo>
                  <a:cubicBezTo>
                    <a:pt x="1955" y="744"/>
                    <a:pt x="1948" y="745"/>
                    <a:pt x="1941" y="746"/>
                  </a:cubicBezTo>
                  <a:cubicBezTo>
                    <a:pt x="1846" y="770"/>
                    <a:pt x="1786" y="853"/>
                    <a:pt x="1810" y="948"/>
                  </a:cubicBezTo>
                  <a:cubicBezTo>
                    <a:pt x="1883" y="1428"/>
                    <a:pt x="1488" y="1811"/>
                    <a:pt x="1059" y="1811"/>
                  </a:cubicBezTo>
                  <a:cubicBezTo>
                    <a:pt x="923" y="1811"/>
                    <a:pt x="784" y="1772"/>
                    <a:pt x="655" y="1687"/>
                  </a:cubicBezTo>
                  <a:cubicBezTo>
                    <a:pt x="48" y="1282"/>
                    <a:pt x="346" y="329"/>
                    <a:pt x="1072" y="329"/>
                  </a:cubicBezTo>
                  <a:cubicBezTo>
                    <a:pt x="1239" y="329"/>
                    <a:pt x="1405" y="389"/>
                    <a:pt x="1536" y="496"/>
                  </a:cubicBezTo>
                  <a:cubicBezTo>
                    <a:pt x="1567" y="522"/>
                    <a:pt x="1605" y="534"/>
                    <a:pt x="1642" y="534"/>
                  </a:cubicBezTo>
                  <a:cubicBezTo>
                    <a:pt x="1692" y="534"/>
                    <a:pt x="1741" y="513"/>
                    <a:pt x="1774" y="472"/>
                  </a:cubicBezTo>
                  <a:cubicBezTo>
                    <a:pt x="1834" y="389"/>
                    <a:pt x="1822" y="294"/>
                    <a:pt x="1751" y="234"/>
                  </a:cubicBezTo>
                  <a:cubicBezTo>
                    <a:pt x="1545" y="73"/>
                    <a:pt x="1313" y="1"/>
                    <a:pt x="1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6"/>
            <p:cNvSpPr/>
            <p:nvPr/>
          </p:nvSpPr>
          <p:spPr>
            <a:xfrm>
              <a:off x="1284212" y="1963766"/>
              <a:ext cx="379489" cy="366046"/>
            </a:xfrm>
            <a:custGeom>
              <a:avLst/>
              <a:gdLst/>
              <a:ahLst/>
              <a:cxnLst/>
              <a:rect l="l" t="t" r="r" b="b"/>
              <a:pathLst>
                <a:path w="11913" h="11491" extrusionOk="0">
                  <a:moveTo>
                    <a:pt x="1031" y="2185"/>
                  </a:moveTo>
                  <a:cubicBezTo>
                    <a:pt x="1151" y="2185"/>
                    <a:pt x="1275" y="2224"/>
                    <a:pt x="1387" y="2311"/>
                  </a:cubicBezTo>
                  <a:cubicBezTo>
                    <a:pt x="1625" y="2489"/>
                    <a:pt x="1673" y="2834"/>
                    <a:pt x="1506" y="3084"/>
                  </a:cubicBezTo>
                  <a:cubicBezTo>
                    <a:pt x="1389" y="3256"/>
                    <a:pt x="1207" y="3337"/>
                    <a:pt x="1026" y="3337"/>
                  </a:cubicBezTo>
                  <a:cubicBezTo>
                    <a:pt x="767" y="3337"/>
                    <a:pt x="510" y="3171"/>
                    <a:pt x="447" y="2870"/>
                  </a:cubicBezTo>
                  <a:cubicBezTo>
                    <a:pt x="376" y="2492"/>
                    <a:pt x="689" y="2185"/>
                    <a:pt x="1031" y="2185"/>
                  </a:cubicBezTo>
                  <a:close/>
                  <a:moveTo>
                    <a:pt x="4269" y="3025"/>
                  </a:moveTo>
                  <a:cubicBezTo>
                    <a:pt x="4364" y="3073"/>
                    <a:pt x="5435" y="3680"/>
                    <a:pt x="5519" y="3739"/>
                  </a:cubicBezTo>
                  <a:lnTo>
                    <a:pt x="4269" y="4454"/>
                  </a:lnTo>
                  <a:lnTo>
                    <a:pt x="4269" y="3025"/>
                  </a:lnTo>
                  <a:close/>
                  <a:moveTo>
                    <a:pt x="7448" y="3025"/>
                  </a:moveTo>
                  <a:lnTo>
                    <a:pt x="7448" y="4454"/>
                  </a:lnTo>
                  <a:lnTo>
                    <a:pt x="6197" y="3739"/>
                  </a:lnTo>
                  <a:lnTo>
                    <a:pt x="7448" y="3025"/>
                  </a:lnTo>
                  <a:close/>
                  <a:moveTo>
                    <a:pt x="2550" y="2268"/>
                  </a:moveTo>
                  <a:cubicBezTo>
                    <a:pt x="2817" y="2268"/>
                    <a:pt x="3085" y="2336"/>
                    <a:pt x="3328" y="2477"/>
                  </a:cubicBezTo>
                  <a:cubicBezTo>
                    <a:pt x="3697" y="2692"/>
                    <a:pt x="3566" y="2608"/>
                    <a:pt x="3935" y="2811"/>
                  </a:cubicBezTo>
                  <a:lnTo>
                    <a:pt x="3935" y="4644"/>
                  </a:lnTo>
                  <a:lnTo>
                    <a:pt x="2328" y="5573"/>
                  </a:lnTo>
                  <a:lnTo>
                    <a:pt x="1744" y="5240"/>
                  </a:lnTo>
                  <a:cubicBezTo>
                    <a:pt x="1375" y="5037"/>
                    <a:pt x="1125" y="4692"/>
                    <a:pt x="1006" y="4275"/>
                  </a:cubicBezTo>
                  <a:cubicBezTo>
                    <a:pt x="947" y="4085"/>
                    <a:pt x="923" y="3870"/>
                    <a:pt x="959" y="3680"/>
                  </a:cubicBezTo>
                  <a:lnTo>
                    <a:pt x="959" y="3680"/>
                  </a:lnTo>
                  <a:cubicBezTo>
                    <a:pt x="981" y="3681"/>
                    <a:pt x="1003" y="3682"/>
                    <a:pt x="1025" y="3682"/>
                  </a:cubicBezTo>
                  <a:cubicBezTo>
                    <a:pt x="1659" y="3682"/>
                    <a:pt x="2129" y="3028"/>
                    <a:pt x="1875" y="2418"/>
                  </a:cubicBezTo>
                  <a:cubicBezTo>
                    <a:pt x="2090" y="2319"/>
                    <a:pt x="2320" y="2268"/>
                    <a:pt x="2550" y="2268"/>
                  </a:cubicBezTo>
                  <a:close/>
                  <a:moveTo>
                    <a:pt x="9186" y="2275"/>
                  </a:moveTo>
                  <a:cubicBezTo>
                    <a:pt x="10067" y="2275"/>
                    <a:pt x="10781" y="2977"/>
                    <a:pt x="10781" y="3858"/>
                  </a:cubicBezTo>
                  <a:cubicBezTo>
                    <a:pt x="10781" y="4418"/>
                    <a:pt x="10460" y="4954"/>
                    <a:pt x="9972" y="5240"/>
                  </a:cubicBezTo>
                  <a:lnTo>
                    <a:pt x="9400" y="5573"/>
                  </a:lnTo>
                  <a:cubicBezTo>
                    <a:pt x="9186" y="5454"/>
                    <a:pt x="7983" y="4751"/>
                    <a:pt x="7793" y="4644"/>
                  </a:cubicBezTo>
                  <a:lnTo>
                    <a:pt x="7793" y="2834"/>
                  </a:lnTo>
                  <a:cubicBezTo>
                    <a:pt x="8245" y="2596"/>
                    <a:pt x="8567" y="2275"/>
                    <a:pt x="9186" y="2275"/>
                  </a:cubicBezTo>
                  <a:close/>
                  <a:moveTo>
                    <a:pt x="3935" y="5013"/>
                  </a:moveTo>
                  <a:lnTo>
                    <a:pt x="3935" y="6478"/>
                  </a:lnTo>
                  <a:lnTo>
                    <a:pt x="2673" y="5751"/>
                  </a:lnTo>
                  <a:lnTo>
                    <a:pt x="3935" y="5013"/>
                  </a:lnTo>
                  <a:close/>
                  <a:moveTo>
                    <a:pt x="7793" y="5037"/>
                  </a:moveTo>
                  <a:cubicBezTo>
                    <a:pt x="7948" y="5120"/>
                    <a:pt x="8900" y="5668"/>
                    <a:pt x="9055" y="5763"/>
                  </a:cubicBezTo>
                  <a:lnTo>
                    <a:pt x="7793" y="6490"/>
                  </a:lnTo>
                  <a:lnTo>
                    <a:pt x="7793" y="5037"/>
                  </a:lnTo>
                  <a:close/>
                  <a:moveTo>
                    <a:pt x="5852" y="3918"/>
                  </a:moveTo>
                  <a:lnTo>
                    <a:pt x="7448" y="4823"/>
                  </a:lnTo>
                  <a:lnTo>
                    <a:pt x="7448" y="6668"/>
                  </a:lnTo>
                  <a:lnTo>
                    <a:pt x="5852" y="7573"/>
                  </a:lnTo>
                  <a:lnTo>
                    <a:pt x="4257" y="6668"/>
                  </a:lnTo>
                  <a:lnTo>
                    <a:pt x="4257" y="4823"/>
                  </a:lnTo>
                  <a:lnTo>
                    <a:pt x="5852" y="3918"/>
                  </a:lnTo>
                  <a:close/>
                  <a:moveTo>
                    <a:pt x="7448" y="7061"/>
                  </a:moveTo>
                  <a:lnTo>
                    <a:pt x="7448" y="8490"/>
                  </a:lnTo>
                  <a:cubicBezTo>
                    <a:pt x="7352" y="8442"/>
                    <a:pt x="6281" y="7835"/>
                    <a:pt x="6197" y="7776"/>
                  </a:cubicBezTo>
                  <a:lnTo>
                    <a:pt x="7448" y="7061"/>
                  </a:lnTo>
                  <a:close/>
                  <a:moveTo>
                    <a:pt x="4269" y="7073"/>
                  </a:moveTo>
                  <a:lnTo>
                    <a:pt x="5519" y="7787"/>
                  </a:lnTo>
                  <a:lnTo>
                    <a:pt x="4269" y="8502"/>
                  </a:lnTo>
                  <a:lnTo>
                    <a:pt x="4269" y="7073"/>
                  </a:lnTo>
                  <a:close/>
                  <a:moveTo>
                    <a:pt x="9376" y="5954"/>
                  </a:moveTo>
                  <a:lnTo>
                    <a:pt x="9960" y="6287"/>
                  </a:lnTo>
                  <a:cubicBezTo>
                    <a:pt x="10329" y="6490"/>
                    <a:pt x="10579" y="6835"/>
                    <a:pt x="10710" y="7252"/>
                  </a:cubicBezTo>
                  <a:cubicBezTo>
                    <a:pt x="10746" y="7430"/>
                    <a:pt x="10757" y="7609"/>
                    <a:pt x="10757" y="7787"/>
                  </a:cubicBezTo>
                  <a:cubicBezTo>
                    <a:pt x="10736" y="7786"/>
                    <a:pt x="10714" y="7785"/>
                    <a:pt x="10693" y="7785"/>
                  </a:cubicBezTo>
                  <a:cubicBezTo>
                    <a:pt x="10049" y="7785"/>
                    <a:pt x="9612" y="8474"/>
                    <a:pt x="9888" y="9085"/>
                  </a:cubicBezTo>
                  <a:cubicBezTo>
                    <a:pt x="9662" y="9190"/>
                    <a:pt x="9412" y="9249"/>
                    <a:pt x="9161" y="9249"/>
                  </a:cubicBezTo>
                  <a:cubicBezTo>
                    <a:pt x="8898" y="9249"/>
                    <a:pt x="8632" y="9184"/>
                    <a:pt x="8388" y="9038"/>
                  </a:cubicBezTo>
                  <a:cubicBezTo>
                    <a:pt x="8007" y="8811"/>
                    <a:pt x="8138" y="8907"/>
                    <a:pt x="7769" y="8692"/>
                  </a:cubicBezTo>
                  <a:lnTo>
                    <a:pt x="7769" y="6883"/>
                  </a:lnTo>
                  <a:lnTo>
                    <a:pt x="9376" y="5954"/>
                  </a:lnTo>
                  <a:close/>
                  <a:moveTo>
                    <a:pt x="10731" y="8111"/>
                  </a:moveTo>
                  <a:cubicBezTo>
                    <a:pt x="10841" y="8111"/>
                    <a:pt x="10950" y="8142"/>
                    <a:pt x="11043" y="8204"/>
                  </a:cubicBezTo>
                  <a:cubicBezTo>
                    <a:pt x="11484" y="8502"/>
                    <a:pt x="11329" y="9157"/>
                    <a:pt x="10841" y="9264"/>
                  </a:cubicBezTo>
                  <a:cubicBezTo>
                    <a:pt x="10802" y="9271"/>
                    <a:pt x="10764" y="9275"/>
                    <a:pt x="10726" y="9275"/>
                  </a:cubicBezTo>
                  <a:cubicBezTo>
                    <a:pt x="10276" y="9275"/>
                    <a:pt x="9982" y="8767"/>
                    <a:pt x="10246" y="8371"/>
                  </a:cubicBezTo>
                  <a:cubicBezTo>
                    <a:pt x="10358" y="8199"/>
                    <a:pt x="10545" y="8111"/>
                    <a:pt x="10731" y="8111"/>
                  </a:cubicBezTo>
                  <a:close/>
                  <a:moveTo>
                    <a:pt x="5852" y="7978"/>
                  </a:moveTo>
                  <a:cubicBezTo>
                    <a:pt x="6043" y="8097"/>
                    <a:pt x="7233" y="8764"/>
                    <a:pt x="7448" y="8883"/>
                  </a:cubicBezTo>
                  <a:lnTo>
                    <a:pt x="7448" y="9585"/>
                  </a:lnTo>
                  <a:cubicBezTo>
                    <a:pt x="7448" y="10466"/>
                    <a:pt x="6733" y="11181"/>
                    <a:pt x="5852" y="11181"/>
                  </a:cubicBezTo>
                  <a:cubicBezTo>
                    <a:pt x="4971" y="11181"/>
                    <a:pt x="4257" y="10466"/>
                    <a:pt x="4257" y="9585"/>
                  </a:cubicBezTo>
                  <a:lnTo>
                    <a:pt x="4257" y="8883"/>
                  </a:lnTo>
                  <a:lnTo>
                    <a:pt x="5852" y="7978"/>
                  </a:lnTo>
                  <a:close/>
                  <a:moveTo>
                    <a:pt x="5852" y="1"/>
                  </a:moveTo>
                  <a:cubicBezTo>
                    <a:pt x="4792" y="1"/>
                    <a:pt x="3935" y="870"/>
                    <a:pt x="3935" y="1918"/>
                  </a:cubicBezTo>
                  <a:lnTo>
                    <a:pt x="3935" y="2430"/>
                  </a:lnTo>
                  <a:cubicBezTo>
                    <a:pt x="3649" y="2263"/>
                    <a:pt x="3757" y="2322"/>
                    <a:pt x="3483" y="2180"/>
                  </a:cubicBezTo>
                  <a:cubicBezTo>
                    <a:pt x="3183" y="2005"/>
                    <a:pt x="2854" y="1922"/>
                    <a:pt x="2529" y="1922"/>
                  </a:cubicBezTo>
                  <a:cubicBezTo>
                    <a:pt x="2235" y="1922"/>
                    <a:pt x="1945" y="1990"/>
                    <a:pt x="1685" y="2120"/>
                  </a:cubicBezTo>
                  <a:cubicBezTo>
                    <a:pt x="1491" y="1915"/>
                    <a:pt x="1256" y="1827"/>
                    <a:pt x="1027" y="1827"/>
                  </a:cubicBezTo>
                  <a:cubicBezTo>
                    <a:pt x="497" y="1827"/>
                    <a:pt x="0" y="2303"/>
                    <a:pt x="125" y="2918"/>
                  </a:cubicBezTo>
                  <a:cubicBezTo>
                    <a:pt x="185" y="3215"/>
                    <a:pt x="375" y="3454"/>
                    <a:pt x="625" y="3573"/>
                  </a:cubicBezTo>
                  <a:cubicBezTo>
                    <a:pt x="530" y="4335"/>
                    <a:pt x="887" y="5109"/>
                    <a:pt x="1578" y="5501"/>
                  </a:cubicBezTo>
                  <a:cubicBezTo>
                    <a:pt x="1816" y="5644"/>
                    <a:pt x="1744" y="5597"/>
                    <a:pt x="1983" y="5728"/>
                  </a:cubicBezTo>
                  <a:lnTo>
                    <a:pt x="1578" y="5954"/>
                  </a:lnTo>
                  <a:cubicBezTo>
                    <a:pt x="982" y="6299"/>
                    <a:pt x="613" y="6942"/>
                    <a:pt x="613" y="7633"/>
                  </a:cubicBezTo>
                  <a:cubicBezTo>
                    <a:pt x="613" y="8633"/>
                    <a:pt x="1375" y="9466"/>
                    <a:pt x="2375" y="9538"/>
                  </a:cubicBezTo>
                  <a:lnTo>
                    <a:pt x="2387" y="9538"/>
                  </a:lnTo>
                  <a:cubicBezTo>
                    <a:pt x="2471" y="9538"/>
                    <a:pt x="2554" y="9478"/>
                    <a:pt x="2554" y="9395"/>
                  </a:cubicBezTo>
                  <a:cubicBezTo>
                    <a:pt x="2566" y="9300"/>
                    <a:pt x="2495" y="9216"/>
                    <a:pt x="2399" y="9216"/>
                  </a:cubicBezTo>
                  <a:cubicBezTo>
                    <a:pt x="1578" y="9145"/>
                    <a:pt x="959" y="8454"/>
                    <a:pt x="959" y="7633"/>
                  </a:cubicBezTo>
                  <a:cubicBezTo>
                    <a:pt x="959" y="7073"/>
                    <a:pt x="1268" y="6537"/>
                    <a:pt x="1756" y="6252"/>
                  </a:cubicBezTo>
                  <a:lnTo>
                    <a:pt x="2340" y="5918"/>
                  </a:lnTo>
                  <a:lnTo>
                    <a:pt x="3947" y="6847"/>
                  </a:lnTo>
                  <a:lnTo>
                    <a:pt x="3947" y="8657"/>
                  </a:lnTo>
                  <a:cubicBezTo>
                    <a:pt x="3411" y="8954"/>
                    <a:pt x="3280" y="9061"/>
                    <a:pt x="3030" y="9157"/>
                  </a:cubicBezTo>
                  <a:cubicBezTo>
                    <a:pt x="2935" y="9180"/>
                    <a:pt x="2887" y="9276"/>
                    <a:pt x="2911" y="9359"/>
                  </a:cubicBezTo>
                  <a:cubicBezTo>
                    <a:pt x="2932" y="9443"/>
                    <a:pt x="3008" y="9480"/>
                    <a:pt x="3082" y="9480"/>
                  </a:cubicBezTo>
                  <a:cubicBezTo>
                    <a:pt x="3093" y="9480"/>
                    <a:pt x="3103" y="9480"/>
                    <a:pt x="3114" y="9478"/>
                  </a:cubicBezTo>
                  <a:cubicBezTo>
                    <a:pt x="3423" y="9395"/>
                    <a:pt x="3578" y="9252"/>
                    <a:pt x="3947" y="9061"/>
                  </a:cubicBezTo>
                  <a:lnTo>
                    <a:pt x="3947" y="9573"/>
                  </a:lnTo>
                  <a:cubicBezTo>
                    <a:pt x="3947" y="10621"/>
                    <a:pt x="4816" y="11490"/>
                    <a:pt x="5864" y="11490"/>
                  </a:cubicBezTo>
                  <a:cubicBezTo>
                    <a:pt x="6924" y="11490"/>
                    <a:pt x="7793" y="10621"/>
                    <a:pt x="7793" y="9573"/>
                  </a:cubicBezTo>
                  <a:lnTo>
                    <a:pt x="7793" y="9085"/>
                  </a:lnTo>
                  <a:cubicBezTo>
                    <a:pt x="8269" y="9347"/>
                    <a:pt x="8591" y="9585"/>
                    <a:pt x="9186" y="9585"/>
                  </a:cubicBezTo>
                  <a:cubicBezTo>
                    <a:pt x="9495" y="9585"/>
                    <a:pt x="9829" y="9514"/>
                    <a:pt x="10115" y="9359"/>
                  </a:cubicBezTo>
                  <a:cubicBezTo>
                    <a:pt x="10277" y="9521"/>
                    <a:pt x="10500" y="9615"/>
                    <a:pt x="10736" y="9615"/>
                  </a:cubicBezTo>
                  <a:cubicBezTo>
                    <a:pt x="10794" y="9615"/>
                    <a:pt x="10853" y="9609"/>
                    <a:pt x="10912" y="9597"/>
                  </a:cubicBezTo>
                  <a:cubicBezTo>
                    <a:pt x="11781" y="9419"/>
                    <a:pt x="11912" y="8216"/>
                    <a:pt x="11091" y="7847"/>
                  </a:cubicBezTo>
                  <a:cubicBezTo>
                    <a:pt x="11162" y="7121"/>
                    <a:pt x="10805" y="6371"/>
                    <a:pt x="10138" y="5990"/>
                  </a:cubicBezTo>
                  <a:cubicBezTo>
                    <a:pt x="9900" y="5847"/>
                    <a:pt x="9972" y="5894"/>
                    <a:pt x="9734" y="5763"/>
                  </a:cubicBezTo>
                  <a:lnTo>
                    <a:pt x="10138" y="5537"/>
                  </a:lnTo>
                  <a:cubicBezTo>
                    <a:pt x="11067" y="5013"/>
                    <a:pt x="11377" y="3823"/>
                    <a:pt x="10853" y="2906"/>
                  </a:cubicBezTo>
                  <a:cubicBezTo>
                    <a:pt x="10507" y="2311"/>
                    <a:pt x="9876" y="1941"/>
                    <a:pt x="9174" y="1941"/>
                  </a:cubicBezTo>
                  <a:cubicBezTo>
                    <a:pt x="8471" y="1941"/>
                    <a:pt x="8067" y="2311"/>
                    <a:pt x="7769" y="2442"/>
                  </a:cubicBezTo>
                  <a:cubicBezTo>
                    <a:pt x="7757" y="2025"/>
                    <a:pt x="7805" y="1834"/>
                    <a:pt x="7733" y="1525"/>
                  </a:cubicBezTo>
                  <a:cubicBezTo>
                    <a:pt x="7711" y="1438"/>
                    <a:pt x="7640" y="1380"/>
                    <a:pt x="7546" y="1380"/>
                  </a:cubicBezTo>
                  <a:cubicBezTo>
                    <a:pt x="7537" y="1380"/>
                    <a:pt x="7528" y="1381"/>
                    <a:pt x="7519" y="1382"/>
                  </a:cubicBezTo>
                  <a:cubicBezTo>
                    <a:pt x="7436" y="1406"/>
                    <a:pt x="7376" y="1489"/>
                    <a:pt x="7388" y="1596"/>
                  </a:cubicBezTo>
                  <a:cubicBezTo>
                    <a:pt x="7448" y="1858"/>
                    <a:pt x="7412" y="2013"/>
                    <a:pt x="7436" y="2632"/>
                  </a:cubicBezTo>
                  <a:lnTo>
                    <a:pt x="5840" y="3549"/>
                  </a:lnTo>
                  <a:lnTo>
                    <a:pt x="4245" y="2632"/>
                  </a:lnTo>
                  <a:lnTo>
                    <a:pt x="4245" y="1941"/>
                  </a:lnTo>
                  <a:cubicBezTo>
                    <a:pt x="4245" y="1060"/>
                    <a:pt x="4959" y="346"/>
                    <a:pt x="5840" y="346"/>
                  </a:cubicBezTo>
                  <a:cubicBezTo>
                    <a:pt x="6364" y="346"/>
                    <a:pt x="6840" y="596"/>
                    <a:pt x="7150" y="1025"/>
                  </a:cubicBezTo>
                  <a:cubicBezTo>
                    <a:pt x="7186" y="1076"/>
                    <a:pt x="7241" y="1100"/>
                    <a:pt x="7294" y="1100"/>
                  </a:cubicBezTo>
                  <a:cubicBezTo>
                    <a:pt x="7328" y="1100"/>
                    <a:pt x="7360" y="1091"/>
                    <a:pt x="7388" y="1072"/>
                  </a:cubicBezTo>
                  <a:cubicBezTo>
                    <a:pt x="7459" y="1013"/>
                    <a:pt x="7471" y="906"/>
                    <a:pt x="7436" y="834"/>
                  </a:cubicBezTo>
                  <a:cubicBezTo>
                    <a:pt x="7078" y="310"/>
                    <a:pt x="6483" y="1"/>
                    <a:pt x="5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GRAPH!</a:t>
            </a:r>
            <a:endParaRPr/>
          </a:p>
        </p:txBody>
      </p:sp>
      <p:cxnSp>
        <p:nvCxnSpPr>
          <p:cNvPr id="281" name="Google Shape;281;p50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82" name="Google Shape;282;p50"/>
          <p:cNvSpPr txBox="1">
            <a:spLocks noGrp="1"/>
          </p:cNvSpPr>
          <p:nvPr>
            <p:ph type="body" idx="4294967295"/>
          </p:nvPr>
        </p:nvSpPr>
        <p:spPr>
          <a:xfrm>
            <a:off x="2493750" y="4065250"/>
            <a:ext cx="4156500" cy="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To modify this graph, click on it, follow the link, change the data and paste the new graph here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83" name="Google Shape;283;p50"/>
          <p:cNvSpPr txBox="1">
            <a:spLocks noGrp="1"/>
          </p:cNvSpPr>
          <p:nvPr>
            <p:ph type="body" idx="4294967295"/>
          </p:nvPr>
        </p:nvSpPr>
        <p:spPr>
          <a:xfrm>
            <a:off x="4956866" y="1092075"/>
            <a:ext cx="807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Factor 1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84" name="Google Shape;284;p50"/>
          <p:cNvSpPr/>
          <p:nvPr/>
        </p:nvSpPr>
        <p:spPr>
          <a:xfrm>
            <a:off x="4788566" y="1200675"/>
            <a:ext cx="168300" cy="1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50"/>
          <p:cNvSpPr txBox="1">
            <a:spLocks noGrp="1"/>
          </p:cNvSpPr>
          <p:nvPr>
            <p:ph type="body" idx="4294967295"/>
          </p:nvPr>
        </p:nvSpPr>
        <p:spPr>
          <a:xfrm>
            <a:off x="6095591" y="1092075"/>
            <a:ext cx="8073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Factor 2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86" name="Google Shape;286;p50"/>
          <p:cNvSpPr/>
          <p:nvPr/>
        </p:nvSpPr>
        <p:spPr>
          <a:xfrm>
            <a:off x="5927291" y="1200675"/>
            <a:ext cx="168300" cy="168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p50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1000" y="1424600"/>
            <a:ext cx="4742001" cy="260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49DC59-C11A-4DE2-B31D-15C909F32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79" y="414022"/>
            <a:ext cx="7719237" cy="43154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94AA8-A23B-4408-BBFA-162BF5132F0E}"/>
              </a:ext>
            </a:extLst>
          </p:cNvPr>
          <p:cNvSpPr txBox="1"/>
          <p:nvPr/>
        </p:nvSpPr>
        <p:spPr>
          <a:xfrm>
            <a:off x="1648047" y="1477575"/>
            <a:ext cx="22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E1350-C24F-4E91-AC38-C2F4F961545D}"/>
              </a:ext>
            </a:extLst>
          </p:cNvPr>
          <p:cNvSpPr txBox="1"/>
          <p:nvPr/>
        </p:nvSpPr>
        <p:spPr>
          <a:xfrm>
            <a:off x="1648047" y="1860698"/>
            <a:ext cx="22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D2D46-05B5-4CBD-9E48-45627B93B935}"/>
              </a:ext>
            </a:extLst>
          </p:cNvPr>
          <p:cNvSpPr txBox="1"/>
          <p:nvPr/>
        </p:nvSpPr>
        <p:spPr>
          <a:xfrm flipH="1">
            <a:off x="1648047" y="2168475"/>
            <a:ext cx="361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7C600-1678-44E7-9194-16AF5F7704B1}"/>
              </a:ext>
            </a:extLst>
          </p:cNvPr>
          <p:cNvSpPr txBox="1"/>
          <p:nvPr/>
        </p:nvSpPr>
        <p:spPr>
          <a:xfrm>
            <a:off x="5178056" y="1533200"/>
            <a:ext cx="265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A13EC-1B7A-4F5E-AC7E-B3721BFEABD6}"/>
              </a:ext>
            </a:extLst>
          </p:cNvPr>
          <p:cNvSpPr txBox="1"/>
          <p:nvPr/>
        </p:nvSpPr>
        <p:spPr>
          <a:xfrm>
            <a:off x="5178056" y="1840977"/>
            <a:ext cx="36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78E52-6E75-4BD5-B895-B8D55E2DF09D}"/>
              </a:ext>
            </a:extLst>
          </p:cNvPr>
          <p:cNvSpPr txBox="1"/>
          <p:nvPr/>
        </p:nvSpPr>
        <p:spPr>
          <a:xfrm>
            <a:off x="5178056" y="2148754"/>
            <a:ext cx="265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59"/>
          <p:cNvSpPr txBox="1">
            <a:spLocks noGrp="1"/>
          </p:cNvSpPr>
          <p:nvPr>
            <p:ph type="title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333,000</a:t>
            </a:r>
            <a:endParaRPr/>
          </a:p>
        </p:txBody>
      </p:sp>
      <p:sp>
        <p:nvSpPr>
          <p:cNvPr id="2042" name="Google Shape;2042;p59"/>
          <p:cNvSpPr txBox="1">
            <a:spLocks noGrp="1"/>
          </p:cNvSpPr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smallest planet</a:t>
            </a:r>
            <a:endParaRPr/>
          </a:p>
        </p:txBody>
      </p:sp>
      <p:sp>
        <p:nvSpPr>
          <p:cNvPr id="2043" name="Google Shape;2043;p59"/>
          <p:cNvSpPr txBox="1">
            <a:spLocks noGrp="1"/>
          </p:cNvSpPr>
          <p:nvPr>
            <p:ph type="title" idx="2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245,00</a:t>
            </a:r>
            <a:endParaRPr/>
          </a:p>
        </p:txBody>
      </p:sp>
      <p:sp>
        <p:nvSpPr>
          <p:cNvPr id="2044" name="Google Shape;2044;p59"/>
          <p:cNvSpPr txBox="1">
            <a:spLocks noGrp="1"/>
          </p:cNvSpPr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</a:t>
            </a:r>
            <a:endParaRPr/>
          </a:p>
        </p:txBody>
      </p:sp>
      <p:sp>
        <p:nvSpPr>
          <p:cNvPr id="2045" name="Google Shape;2045;p59"/>
          <p:cNvSpPr txBox="1">
            <a:spLocks noGrp="1"/>
          </p:cNvSpPr>
          <p:nvPr>
            <p:ph type="title" idx="4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386,000</a:t>
            </a:r>
            <a:endParaRPr/>
          </a:p>
        </p:txBody>
      </p:sp>
      <p:sp>
        <p:nvSpPr>
          <p:cNvPr id="2046" name="Google Shape;2046;p59"/>
          <p:cNvSpPr txBox="1">
            <a:spLocks noGrp="1"/>
          </p:cNvSpPr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cold</a:t>
            </a:r>
            <a:endParaRPr/>
          </a:p>
        </p:txBody>
      </p:sp>
      <p:cxnSp>
        <p:nvCxnSpPr>
          <p:cNvPr id="2047" name="Google Shape;2047;p59"/>
          <p:cNvCxnSpPr/>
          <p:nvPr/>
        </p:nvCxnSpPr>
        <p:spPr>
          <a:xfrm>
            <a:off x="8843800" y="392547"/>
            <a:ext cx="0" cy="4358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16CDF-883C-49A4-BCEA-650CFC9A5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99" y="255181"/>
            <a:ext cx="4335157" cy="4495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E816F8-C767-4BA2-8AD9-CAD4520A2B7D}"/>
              </a:ext>
            </a:extLst>
          </p:cNvPr>
          <p:cNvSpPr txBox="1"/>
          <p:nvPr/>
        </p:nvSpPr>
        <p:spPr>
          <a:xfrm>
            <a:off x="4657060" y="3381153"/>
            <a:ext cx="925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Skype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3BF77-C7D6-4E68-A779-26BFFBD35913}"/>
              </a:ext>
            </a:extLst>
          </p:cNvPr>
          <p:cNvSpPr txBox="1"/>
          <p:nvPr/>
        </p:nvSpPr>
        <p:spPr>
          <a:xfrm>
            <a:off x="4657060" y="3688930"/>
            <a:ext cx="1244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Basecamp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7D742-704E-4800-8686-46D158513BAF}"/>
              </a:ext>
            </a:extLst>
          </p:cNvPr>
          <p:cNvSpPr txBox="1"/>
          <p:nvPr/>
        </p:nvSpPr>
        <p:spPr>
          <a:xfrm>
            <a:off x="5901070" y="3381153"/>
            <a:ext cx="1052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centralize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58219-E0F0-44ED-AD25-4A898F891ED8}"/>
              </a:ext>
            </a:extLst>
          </p:cNvPr>
          <p:cNvSpPr txBox="1"/>
          <p:nvPr/>
        </p:nvSpPr>
        <p:spPr>
          <a:xfrm>
            <a:off x="5901069" y="3688930"/>
            <a:ext cx="1289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color-code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A73D4-ABFF-4DF3-8B7F-68767D687FDC}"/>
              </a:ext>
            </a:extLst>
          </p:cNvPr>
          <p:cNvSpPr txBox="1"/>
          <p:nvPr/>
        </p:nvSpPr>
        <p:spPr>
          <a:xfrm>
            <a:off x="7190670" y="3381153"/>
            <a:ext cx="634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tour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ADB3B-504E-4E73-B5C9-8EF3EDF6F2B9}"/>
              </a:ext>
            </a:extLst>
          </p:cNvPr>
          <p:cNvSpPr txBox="1"/>
          <p:nvPr/>
        </p:nvSpPr>
        <p:spPr>
          <a:xfrm>
            <a:off x="7190670" y="3688930"/>
            <a:ext cx="879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gallery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58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NEED FOUR COLUMNS?</a:t>
            </a:r>
            <a:endParaRPr/>
          </a:p>
        </p:txBody>
      </p:sp>
      <p:sp>
        <p:nvSpPr>
          <p:cNvPr id="2004" name="Google Shape;2004;p58"/>
          <p:cNvSpPr txBox="1">
            <a:spLocks noGrp="1"/>
          </p:cNvSpPr>
          <p:nvPr>
            <p:ph type="title" idx="2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2005" name="Google Shape;2005;p58"/>
          <p:cNvSpPr txBox="1">
            <a:spLocks noGrp="1"/>
          </p:cNvSpPr>
          <p:nvPr>
            <p:ph type="subTitle" idx="1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2006" name="Google Shape;2006;p58"/>
          <p:cNvSpPr txBox="1">
            <a:spLocks noGrp="1"/>
          </p:cNvSpPr>
          <p:nvPr>
            <p:ph type="title" idx="3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007" name="Google Shape;2007;p58"/>
          <p:cNvSpPr txBox="1">
            <a:spLocks noGrp="1"/>
          </p:cNvSpPr>
          <p:nvPr>
            <p:ph type="subTitle" idx="4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008" name="Google Shape;2008;p58"/>
          <p:cNvSpPr txBox="1">
            <a:spLocks noGrp="1"/>
          </p:cNvSpPr>
          <p:nvPr>
            <p:ph type="title" idx="5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2009" name="Google Shape;2009;p58"/>
          <p:cNvSpPr txBox="1">
            <a:spLocks noGrp="1"/>
          </p:cNvSpPr>
          <p:nvPr>
            <p:ph type="subTitle" idx="6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the biggest planet in the Solar System</a:t>
            </a:r>
            <a:endParaRPr/>
          </a:p>
        </p:txBody>
      </p:sp>
      <p:sp>
        <p:nvSpPr>
          <p:cNvPr id="2010" name="Google Shape;2010;p58"/>
          <p:cNvSpPr txBox="1">
            <a:spLocks noGrp="1"/>
          </p:cNvSpPr>
          <p:nvPr>
            <p:ph type="title" idx="7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2011" name="Google Shape;2011;p58"/>
          <p:cNvSpPr txBox="1">
            <a:spLocks noGrp="1"/>
          </p:cNvSpPr>
          <p:nvPr>
            <p:ph type="subTitle" idx="8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name, but it’s hot</a:t>
            </a:r>
            <a:endParaRPr/>
          </a:p>
        </p:txBody>
      </p:sp>
      <p:sp>
        <p:nvSpPr>
          <p:cNvPr id="2012" name="Google Shape;2012;p58"/>
          <p:cNvSpPr/>
          <p:nvPr/>
        </p:nvSpPr>
        <p:spPr>
          <a:xfrm>
            <a:off x="1297975" y="2036425"/>
            <a:ext cx="872400" cy="87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58"/>
          <p:cNvSpPr/>
          <p:nvPr/>
        </p:nvSpPr>
        <p:spPr>
          <a:xfrm>
            <a:off x="3189850" y="2036425"/>
            <a:ext cx="872400" cy="87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58"/>
          <p:cNvSpPr/>
          <p:nvPr/>
        </p:nvSpPr>
        <p:spPr>
          <a:xfrm>
            <a:off x="6973625" y="2036425"/>
            <a:ext cx="872400" cy="87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58"/>
          <p:cNvSpPr/>
          <p:nvPr/>
        </p:nvSpPr>
        <p:spPr>
          <a:xfrm>
            <a:off x="5081738" y="2036425"/>
            <a:ext cx="872400" cy="87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16" name="Google Shape;2016;p58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017" name="Google Shape;2017;p58"/>
          <p:cNvSpPr/>
          <p:nvPr/>
        </p:nvSpPr>
        <p:spPr>
          <a:xfrm>
            <a:off x="5304069" y="2258977"/>
            <a:ext cx="427722" cy="427305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58"/>
          <p:cNvGrpSpPr/>
          <p:nvPr/>
        </p:nvGrpSpPr>
        <p:grpSpPr>
          <a:xfrm>
            <a:off x="7204132" y="2277037"/>
            <a:ext cx="409193" cy="391194"/>
            <a:chOff x="7441465" y="2302860"/>
            <a:chExt cx="342192" cy="327140"/>
          </a:xfrm>
        </p:grpSpPr>
        <p:sp>
          <p:nvSpPr>
            <p:cNvPr id="2019" name="Google Shape;2019;p58"/>
            <p:cNvSpPr/>
            <p:nvPr/>
          </p:nvSpPr>
          <p:spPr>
            <a:xfrm>
              <a:off x="7441465" y="2337727"/>
              <a:ext cx="299862" cy="292273"/>
            </a:xfrm>
            <a:custGeom>
              <a:avLst/>
              <a:gdLst/>
              <a:ahLst/>
              <a:cxnLst/>
              <a:rect l="l" t="t" r="r" b="b"/>
              <a:pathLst>
                <a:path w="9443" h="9204" extrusionOk="0">
                  <a:moveTo>
                    <a:pt x="8169" y="0"/>
                  </a:moveTo>
                  <a:cubicBezTo>
                    <a:pt x="7835" y="0"/>
                    <a:pt x="7514" y="131"/>
                    <a:pt x="7276" y="370"/>
                  </a:cubicBezTo>
                  <a:lnTo>
                    <a:pt x="6406" y="1251"/>
                  </a:lnTo>
                  <a:cubicBezTo>
                    <a:pt x="6347" y="1310"/>
                    <a:pt x="6347" y="1417"/>
                    <a:pt x="6406" y="1489"/>
                  </a:cubicBezTo>
                  <a:cubicBezTo>
                    <a:pt x="6436" y="1518"/>
                    <a:pt x="6475" y="1533"/>
                    <a:pt x="6517" y="1533"/>
                  </a:cubicBezTo>
                  <a:cubicBezTo>
                    <a:pt x="6558" y="1533"/>
                    <a:pt x="6603" y="1518"/>
                    <a:pt x="6645" y="1489"/>
                  </a:cubicBezTo>
                  <a:lnTo>
                    <a:pt x="7514" y="608"/>
                  </a:lnTo>
                  <a:cubicBezTo>
                    <a:pt x="7692" y="429"/>
                    <a:pt x="7930" y="346"/>
                    <a:pt x="8169" y="346"/>
                  </a:cubicBezTo>
                  <a:cubicBezTo>
                    <a:pt x="8430" y="346"/>
                    <a:pt x="8645" y="453"/>
                    <a:pt x="8823" y="608"/>
                  </a:cubicBezTo>
                  <a:cubicBezTo>
                    <a:pt x="9014" y="786"/>
                    <a:pt x="9097" y="1024"/>
                    <a:pt x="9097" y="1263"/>
                  </a:cubicBezTo>
                  <a:cubicBezTo>
                    <a:pt x="9097" y="1501"/>
                    <a:pt x="8990" y="1739"/>
                    <a:pt x="8823" y="1917"/>
                  </a:cubicBezTo>
                  <a:lnTo>
                    <a:pt x="7621" y="3132"/>
                  </a:lnTo>
                  <a:cubicBezTo>
                    <a:pt x="7502" y="2834"/>
                    <a:pt x="7323" y="2560"/>
                    <a:pt x="7109" y="2334"/>
                  </a:cubicBezTo>
                  <a:cubicBezTo>
                    <a:pt x="6639" y="1870"/>
                    <a:pt x="6022" y="1638"/>
                    <a:pt x="5408" y="1638"/>
                  </a:cubicBezTo>
                  <a:cubicBezTo>
                    <a:pt x="4793" y="1638"/>
                    <a:pt x="4180" y="1870"/>
                    <a:pt x="3716" y="2334"/>
                  </a:cubicBezTo>
                  <a:lnTo>
                    <a:pt x="941" y="5108"/>
                  </a:lnTo>
                  <a:cubicBezTo>
                    <a:pt x="1" y="6049"/>
                    <a:pt x="1" y="7561"/>
                    <a:pt x="941" y="8502"/>
                  </a:cubicBezTo>
                  <a:cubicBezTo>
                    <a:pt x="1406" y="8966"/>
                    <a:pt x="2025" y="9204"/>
                    <a:pt x="2644" y="9204"/>
                  </a:cubicBezTo>
                  <a:cubicBezTo>
                    <a:pt x="3251" y="9204"/>
                    <a:pt x="3870" y="8966"/>
                    <a:pt x="4335" y="8502"/>
                  </a:cubicBezTo>
                  <a:lnTo>
                    <a:pt x="5811" y="7025"/>
                  </a:lnTo>
                  <a:cubicBezTo>
                    <a:pt x="5871" y="6966"/>
                    <a:pt x="5871" y="6858"/>
                    <a:pt x="5811" y="6787"/>
                  </a:cubicBezTo>
                  <a:cubicBezTo>
                    <a:pt x="5783" y="6778"/>
                    <a:pt x="5750" y="6772"/>
                    <a:pt x="5716" y="6772"/>
                  </a:cubicBezTo>
                  <a:cubicBezTo>
                    <a:pt x="5662" y="6772"/>
                    <a:pt x="5605" y="6786"/>
                    <a:pt x="5561" y="6823"/>
                  </a:cubicBezTo>
                  <a:lnTo>
                    <a:pt x="4085" y="8299"/>
                  </a:lnTo>
                  <a:cubicBezTo>
                    <a:pt x="3692" y="8680"/>
                    <a:pt x="3180" y="8906"/>
                    <a:pt x="2620" y="8906"/>
                  </a:cubicBezTo>
                  <a:cubicBezTo>
                    <a:pt x="2073" y="8906"/>
                    <a:pt x="1549" y="8692"/>
                    <a:pt x="1168" y="8299"/>
                  </a:cubicBezTo>
                  <a:cubicBezTo>
                    <a:pt x="358" y="7489"/>
                    <a:pt x="358" y="6180"/>
                    <a:pt x="1168" y="5358"/>
                  </a:cubicBezTo>
                  <a:lnTo>
                    <a:pt x="3930" y="2596"/>
                  </a:lnTo>
                  <a:cubicBezTo>
                    <a:pt x="4323" y="2203"/>
                    <a:pt x="4847" y="1977"/>
                    <a:pt x="5394" y="1977"/>
                  </a:cubicBezTo>
                  <a:cubicBezTo>
                    <a:pt x="5942" y="1977"/>
                    <a:pt x="6466" y="2191"/>
                    <a:pt x="6847" y="2596"/>
                  </a:cubicBezTo>
                  <a:cubicBezTo>
                    <a:pt x="7073" y="2822"/>
                    <a:pt x="7252" y="3096"/>
                    <a:pt x="7359" y="3394"/>
                  </a:cubicBezTo>
                  <a:lnTo>
                    <a:pt x="6049" y="4703"/>
                  </a:lnTo>
                  <a:cubicBezTo>
                    <a:pt x="5871" y="4882"/>
                    <a:pt x="5633" y="4977"/>
                    <a:pt x="5394" y="4977"/>
                  </a:cubicBezTo>
                  <a:cubicBezTo>
                    <a:pt x="5156" y="4977"/>
                    <a:pt x="4918" y="4870"/>
                    <a:pt x="4740" y="4703"/>
                  </a:cubicBezTo>
                  <a:cubicBezTo>
                    <a:pt x="4644" y="4620"/>
                    <a:pt x="4573" y="4513"/>
                    <a:pt x="4525" y="4394"/>
                  </a:cubicBezTo>
                  <a:cubicBezTo>
                    <a:pt x="4507" y="4321"/>
                    <a:pt x="4440" y="4290"/>
                    <a:pt x="4378" y="4290"/>
                  </a:cubicBezTo>
                  <a:cubicBezTo>
                    <a:pt x="4359" y="4290"/>
                    <a:pt x="4340" y="4293"/>
                    <a:pt x="4323" y="4299"/>
                  </a:cubicBezTo>
                  <a:cubicBezTo>
                    <a:pt x="4239" y="4334"/>
                    <a:pt x="4204" y="4441"/>
                    <a:pt x="4228" y="4513"/>
                  </a:cubicBezTo>
                  <a:cubicBezTo>
                    <a:pt x="4287" y="4680"/>
                    <a:pt x="4394" y="4811"/>
                    <a:pt x="4513" y="4930"/>
                  </a:cubicBezTo>
                  <a:cubicBezTo>
                    <a:pt x="4751" y="5168"/>
                    <a:pt x="5061" y="5299"/>
                    <a:pt x="5406" y="5299"/>
                  </a:cubicBezTo>
                  <a:cubicBezTo>
                    <a:pt x="5752" y="5299"/>
                    <a:pt x="6061" y="5168"/>
                    <a:pt x="6299" y="4930"/>
                  </a:cubicBezTo>
                  <a:lnTo>
                    <a:pt x="9062" y="2155"/>
                  </a:lnTo>
                  <a:cubicBezTo>
                    <a:pt x="9300" y="1917"/>
                    <a:pt x="9443" y="1608"/>
                    <a:pt x="9443" y="1263"/>
                  </a:cubicBezTo>
                  <a:cubicBezTo>
                    <a:pt x="9443" y="929"/>
                    <a:pt x="9300" y="608"/>
                    <a:pt x="9062" y="370"/>
                  </a:cubicBezTo>
                  <a:cubicBezTo>
                    <a:pt x="8823" y="131"/>
                    <a:pt x="8514" y="0"/>
                    <a:pt x="8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8"/>
            <p:cNvSpPr/>
            <p:nvPr/>
          </p:nvSpPr>
          <p:spPr>
            <a:xfrm>
              <a:off x="7484588" y="2302860"/>
              <a:ext cx="299069" cy="293130"/>
            </a:xfrm>
            <a:custGeom>
              <a:avLst/>
              <a:gdLst/>
              <a:ahLst/>
              <a:cxnLst/>
              <a:rect l="l" t="t" r="r" b="b"/>
              <a:pathLst>
                <a:path w="9418" h="9231" extrusionOk="0">
                  <a:moveTo>
                    <a:pt x="6805" y="0"/>
                  </a:moveTo>
                  <a:cubicBezTo>
                    <a:pt x="6191" y="0"/>
                    <a:pt x="5578" y="235"/>
                    <a:pt x="5108" y="706"/>
                  </a:cubicBezTo>
                  <a:lnTo>
                    <a:pt x="3632" y="2170"/>
                  </a:lnTo>
                  <a:cubicBezTo>
                    <a:pt x="3572" y="2230"/>
                    <a:pt x="3572" y="2337"/>
                    <a:pt x="3632" y="2408"/>
                  </a:cubicBezTo>
                  <a:cubicBezTo>
                    <a:pt x="3661" y="2438"/>
                    <a:pt x="3703" y="2453"/>
                    <a:pt x="3746" y="2453"/>
                  </a:cubicBezTo>
                  <a:cubicBezTo>
                    <a:pt x="3789" y="2453"/>
                    <a:pt x="3834" y="2438"/>
                    <a:pt x="3870" y="2408"/>
                  </a:cubicBezTo>
                  <a:lnTo>
                    <a:pt x="5346" y="944"/>
                  </a:lnTo>
                  <a:cubicBezTo>
                    <a:pt x="5745" y="539"/>
                    <a:pt x="6272" y="336"/>
                    <a:pt x="6802" y="336"/>
                  </a:cubicBezTo>
                  <a:cubicBezTo>
                    <a:pt x="7331" y="336"/>
                    <a:pt x="7864" y="539"/>
                    <a:pt x="8275" y="944"/>
                  </a:cubicBezTo>
                  <a:cubicBezTo>
                    <a:pt x="9085" y="1741"/>
                    <a:pt x="9085" y="3051"/>
                    <a:pt x="8275" y="3873"/>
                  </a:cubicBezTo>
                  <a:lnTo>
                    <a:pt x="5513" y="6635"/>
                  </a:lnTo>
                  <a:cubicBezTo>
                    <a:pt x="5120" y="7028"/>
                    <a:pt x="4596" y="7254"/>
                    <a:pt x="4048" y="7254"/>
                  </a:cubicBezTo>
                  <a:cubicBezTo>
                    <a:pt x="3501" y="7254"/>
                    <a:pt x="2977" y="7040"/>
                    <a:pt x="2596" y="6635"/>
                  </a:cubicBezTo>
                  <a:cubicBezTo>
                    <a:pt x="2370" y="6421"/>
                    <a:pt x="2191" y="6135"/>
                    <a:pt x="2084" y="5837"/>
                  </a:cubicBezTo>
                  <a:lnTo>
                    <a:pt x="3393" y="4527"/>
                  </a:lnTo>
                  <a:cubicBezTo>
                    <a:pt x="3572" y="4349"/>
                    <a:pt x="3810" y="4254"/>
                    <a:pt x="4048" y="4254"/>
                  </a:cubicBezTo>
                  <a:cubicBezTo>
                    <a:pt x="4286" y="4254"/>
                    <a:pt x="4525" y="4361"/>
                    <a:pt x="4703" y="4527"/>
                  </a:cubicBezTo>
                  <a:cubicBezTo>
                    <a:pt x="4798" y="4611"/>
                    <a:pt x="4870" y="4718"/>
                    <a:pt x="4917" y="4837"/>
                  </a:cubicBezTo>
                  <a:cubicBezTo>
                    <a:pt x="4936" y="4910"/>
                    <a:pt x="5002" y="4941"/>
                    <a:pt x="5065" y="4941"/>
                  </a:cubicBezTo>
                  <a:cubicBezTo>
                    <a:pt x="5084" y="4941"/>
                    <a:pt x="5103" y="4938"/>
                    <a:pt x="5120" y="4932"/>
                  </a:cubicBezTo>
                  <a:cubicBezTo>
                    <a:pt x="5215" y="4897"/>
                    <a:pt x="5239" y="4789"/>
                    <a:pt x="5215" y="4718"/>
                  </a:cubicBezTo>
                  <a:cubicBezTo>
                    <a:pt x="5156" y="4551"/>
                    <a:pt x="5048" y="4420"/>
                    <a:pt x="4929" y="4301"/>
                  </a:cubicBezTo>
                  <a:cubicBezTo>
                    <a:pt x="4691" y="4063"/>
                    <a:pt x="4382" y="3932"/>
                    <a:pt x="4036" y="3932"/>
                  </a:cubicBezTo>
                  <a:cubicBezTo>
                    <a:pt x="3691" y="3932"/>
                    <a:pt x="3382" y="4063"/>
                    <a:pt x="3143" y="4301"/>
                  </a:cubicBezTo>
                  <a:lnTo>
                    <a:pt x="1786" y="5659"/>
                  </a:lnTo>
                  <a:cubicBezTo>
                    <a:pt x="1762" y="5670"/>
                    <a:pt x="1738" y="5682"/>
                    <a:pt x="1727" y="5718"/>
                  </a:cubicBezTo>
                  <a:lnTo>
                    <a:pt x="369" y="7075"/>
                  </a:lnTo>
                  <a:cubicBezTo>
                    <a:pt x="131" y="7314"/>
                    <a:pt x="0" y="7623"/>
                    <a:pt x="0" y="7968"/>
                  </a:cubicBezTo>
                  <a:cubicBezTo>
                    <a:pt x="0" y="8302"/>
                    <a:pt x="131" y="8623"/>
                    <a:pt x="369" y="8861"/>
                  </a:cubicBezTo>
                  <a:cubicBezTo>
                    <a:pt x="607" y="9099"/>
                    <a:pt x="929" y="9230"/>
                    <a:pt x="1262" y="9230"/>
                  </a:cubicBezTo>
                  <a:cubicBezTo>
                    <a:pt x="1608" y="9230"/>
                    <a:pt x="1917" y="9099"/>
                    <a:pt x="2155" y="8861"/>
                  </a:cubicBezTo>
                  <a:lnTo>
                    <a:pt x="3036" y="7980"/>
                  </a:lnTo>
                  <a:cubicBezTo>
                    <a:pt x="3096" y="7921"/>
                    <a:pt x="3096" y="7814"/>
                    <a:pt x="3036" y="7742"/>
                  </a:cubicBezTo>
                  <a:cubicBezTo>
                    <a:pt x="3006" y="7712"/>
                    <a:pt x="2965" y="7697"/>
                    <a:pt x="2922" y="7697"/>
                  </a:cubicBezTo>
                  <a:cubicBezTo>
                    <a:pt x="2879" y="7697"/>
                    <a:pt x="2834" y="7712"/>
                    <a:pt x="2798" y="7742"/>
                  </a:cubicBezTo>
                  <a:lnTo>
                    <a:pt x="1917" y="8623"/>
                  </a:lnTo>
                  <a:cubicBezTo>
                    <a:pt x="1738" y="8802"/>
                    <a:pt x="1500" y="8885"/>
                    <a:pt x="1262" y="8885"/>
                  </a:cubicBezTo>
                  <a:cubicBezTo>
                    <a:pt x="1012" y="8885"/>
                    <a:pt x="786" y="8778"/>
                    <a:pt x="607" y="8623"/>
                  </a:cubicBezTo>
                  <a:cubicBezTo>
                    <a:pt x="429" y="8445"/>
                    <a:pt x="345" y="8206"/>
                    <a:pt x="345" y="7968"/>
                  </a:cubicBezTo>
                  <a:cubicBezTo>
                    <a:pt x="345" y="7706"/>
                    <a:pt x="453" y="7492"/>
                    <a:pt x="607" y="7314"/>
                  </a:cubicBezTo>
                  <a:lnTo>
                    <a:pt x="1822" y="6099"/>
                  </a:lnTo>
                  <a:cubicBezTo>
                    <a:pt x="1941" y="6397"/>
                    <a:pt x="2119" y="6671"/>
                    <a:pt x="2334" y="6897"/>
                  </a:cubicBezTo>
                  <a:cubicBezTo>
                    <a:pt x="2786" y="7337"/>
                    <a:pt x="3393" y="7587"/>
                    <a:pt x="4036" y="7587"/>
                  </a:cubicBezTo>
                  <a:cubicBezTo>
                    <a:pt x="4679" y="7587"/>
                    <a:pt x="5287" y="7337"/>
                    <a:pt x="5727" y="6897"/>
                  </a:cubicBezTo>
                  <a:lnTo>
                    <a:pt x="8501" y="4123"/>
                  </a:lnTo>
                  <a:cubicBezTo>
                    <a:pt x="9418" y="3158"/>
                    <a:pt x="9418" y="1634"/>
                    <a:pt x="8501" y="706"/>
                  </a:cubicBezTo>
                  <a:cubicBezTo>
                    <a:pt x="8031" y="235"/>
                    <a:pt x="7418" y="0"/>
                    <a:pt x="6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1" name="Google Shape;2021;p58"/>
          <p:cNvGrpSpPr/>
          <p:nvPr/>
        </p:nvGrpSpPr>
        <p:grpSpPr>
          <a:xfrm>
            <a:off x="1510148" y="2249004"/>
            <a:ext cx="448077" cy="447242"/>
            <a:chOff x="1421638" y="4125629"/>
            <a:chExt cx="374709" cy="374010"/>
          </a:xfrm>
        </p:grpSpPr>
        <p:sp>
          <p:nvSpPr>
            <p:cNvPr id="2022" name="Google Shape;2022;p58"/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8"/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58"/>
          <p:cNvGrpSpPr/>
          <p:nvPr/>
        </p:nvGrpSpPr>
        <p:grpSpPr>
          <a:xfrm>
            <a:off x="3420343" y="2252224"/>
            <a:ext cx="411433" cy="440824"/>
            <a:chOff x="4149138" y="4121151"/>
            <a:chExt cx="344065" cy="368644"/>
          </a:xfrm>
        </p:grpSpPr>
        <p:sp>
          <p:nvSpPr>
            <p:cNvPr id="2025" name="Google Shape;2025;p58"/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8"/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8"/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8"/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8"/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8"/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8"/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8"/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8"/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8"/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8"/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8"/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Book 3 unit 6">
            <a:hlinkClick r:id="" action="ppaction://media"/>
            <a:extLst>
              <a:ext uri="{FF2B5EF4-FFF2-40B4-BE49-F238E27FC236}">
                <a16:creationId xmlns:a16="http://schemas.microsoft.com/office/drawing/2014/main" id="{5EBC5AE8-700E-4FA8-9F40-F98C3E545C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39693" cy="51435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7"/>
          <p:cNvSpPr txBox="1">
            <a:spLocks noGrp="1"/>
          </p:cNvSpPr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cxnSp>
        <p:nvCxnSpPr>
          <p:cNvPr id="260" name="Google Shape;260;p47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4AB417-6A03-4122-BF0A-7900DBF02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 idx="6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01</a:t>
            </a:r>
            <a:endParaRPr sz="4400" b="1" dirty="0"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/>
          </p:nvPr>
        </p:nvSpPr>
        <p:spPr>
          <a:xfrm flipH="1">
            <a:off x="3976575" y="3157869"/>
            <a:ext cx="4890975" cy="13862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How has automation advanced recently?</a:t>
            </a:r>
            <a:endParaRPr sz="3600" b="1" dirty="0"/>
          </a:p>
        </p:txBody>
      </p:sp>
      <p:sp>
        <p:nvSpPr>
          <p:cNvPr id="183" name="Google Shape;183;p40"/>
          <p:cNvSpPr txBox="1">
            <a:spLocks noGrp="1"/>
          </p:cNvSpPr>
          <p:nvPr>
            <p:ph type="title" idx="4"/>
          </p:nvPr>
        </p:nvSpPr>
        <p:spPr>
          <a:xfrm>
            <a:off x="276447" y="1892597"/>
            <a:ext cx="3700130" cy="26514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Why do companies use automation?</a:t>
            </a:r>
            <a:endParaRPr sz="3600" b="1" dirty="0"/>
          </a:p>
        </p:txBody>
      </p:sp>
      <p:sp>
        <p:nvSpPr>
          <p:cNvPr id="185" name="Google Shape;185;p40"/>
          <p:cNvSpPr txBox="1">
            <a:spLocks noGrp="1"/>
          </p:cNvSpPr>
          <p:nvPr>
            <p:ph type="title" idx="7"/>
          </p:nvPr>
        </p:nvSpPr>
        <p:spPr>
          <a:xfrm>
            <a:off x="5029200" y="1770700"/>
            <a:ext cx="2179674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02</a:t>
            </a:r>
            <a:endParaRPr sz="4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5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YOU NEED TO DIVIDE THE CONTENT</a:t>
            </a:r>
            <a:endParaRPr/>
          </a:p>
        </p:txBody>
      </p:sp>
      <p:cxnSp>
        <p:nvCxnSpPr>
          <p:cNvPr id="222" name="Google Shape;222;p45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23" name="Google Shape;223;p45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24" name="Google Shape;224;p45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smallest one </a:t>
            </a:r>
            <a:endParaRPr/>
          </a:p>
        </p:txBody>
      </p:sp>
      <p:sp>
        <p:nvSpPr>
          <p:cNvPr id="225" name="Google Shape;225;p45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226" name="Google Shape;226;p45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cxnSp>
        <p:nvCxnSpPr>
          <p:cNvPr id="227" name="Google Shape;227;p45"/>
          <p:cNvCxnSpPr/>
          <p:nvPr/>
        </p:nvCxnSpPr>
        <p:spPr>
          <a:xfrm>
            <a:off x="2996488" y="3084098"/>
            <a:ext cx="271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228" name="Google Shape;228;p45"/>
          <p:cNvCxnSpPr/>
          <p:nvPr/>
        </p:nvCxnSpPr>
        <p:spPr>
          <a:xfrm>
            <a:off x="5875713" y="3084098"/>
            <a:ext cx="271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3AFCF6-9DF6-4AD4-BFC5-BB1CCB18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20" y="383033"/>
            <a:ext cx="7751135" cy="4315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5DB55953-DB10-4EA7-8A68-E1019B6094FD}"/>
              </a:ext>
            </a:extLst>
          </p:cNvPr>
          <p:cNvSpPr/>
          <p:nvPr/>
        </p:nvSpPr>
        <p:spPr>
          <a:xfrm>
            <a:off x="850605" y="1477926"/>
            <a:ext cx="255181" cy="116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E35614A2-19A0-4931-9806-FFA5306CE355}"/>
              </a:ext>
            </a:extLst>
          </p:cNvPr>
          <p:cNvSpPr/>
          <p:nvPr/>
        </p:nvSpPr>
        <p:spPr>
          <a:xfrm>
            <a:off x="850605" y="2571750"/>
            <a:ext cx="255181" cy="116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F456DEEB-659C-4E3C-9A37-F6F6AE0CD1F1}"/>
              </a:ext>
            </a:extLst>
          </p:cNvPr>
          <p:cNvSpPr/>
          <p:nvPr/>
        </p:nvSpPr>
        <p:spPr>
          <a:xfrm>
            <a:off x="850605" y="4210493"/>
            <a:ext cx="255181" cy="116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F763A-7651-4790-A4DE-44E95CA9E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391247" cy="514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0DBBCC-99E4-4618-AAC3-2DEE68B91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"/>
            <a:ext cx="4572000" cy="5143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341A9-B487-4479-894B-D0F2F6204F2F}"/>
              </a:ext>
            </a:extLst>
          </p:cNvPr>
          <p:cNvSpPr txBox="1"/>
          <p:nvPr/>
        </p:nvSpPr>
        <p:spPr>
          <a:xfrm>
            <a:off x="574158" y="2083981"/>
            <a:ext cx="265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22F7E-F0FA-4029-9441-B3679C8162A0}"/>
              </a:ext>
            </a:extLst>
          </p:cNvPr>
          <p:cNvSpPr txBox="1"/>
          <p:nvPr/>
        </p:nvSpPr>
        <p:spPr>
          <a:xfrm>
            <a:off x="574158" y="2977116"/>
            <a:ext cx="180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BC62E3-7820-4415-81B8-EB699D511544}"/>
              </a:ext>
            </a:extLst>
          </p:cNvPr>
          <p:cNvSpPr txBox="1"/>
          <p:nvPr/>
        </p:nvSpPr>
        <p:spPr>
          <a:xfrm>
            <a:off x="574158" y="3774558"/>
            <a:ext cx="180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Unit 6_Book3">
            <a:hlinkClick r:id="" action="ppaction://media"/>
            <a:extLst>
              <a:ext uri="{FF2B5EF4-FFF2-40B4-BE49-F238E27FC236}">
                <a16:creationId xmlns:a16="http://schemas.microsoft.com/office/drawing/2014/main" id="{22DA156C-6614-4CE8-9C96-8C3D3F982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64"/>
          <p:cNvSpPr txBox="1">
            <a:spLocks noGrp="1"/>
          </p:cNvSpPr>
          <p:nvPr>
            <p:ph type="title"/>
          </p:nvPr>
        </p:nvSpPr>
        <p:spPr>
          <a:xfrm>
            <a:off x="938499" y="445025"/>
            <a:ext cx="6174681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Home assignment</a:t>
            </a:r>
            <a:endParaRPr sz="4000" dirty="0"/>
          </a:p>
        </p:txBody>
      </p:sp>
      <p:cxnSp>
        <p:nvCxnSpPr>
          <p:cNvPr id="2115" name="Google Shape;2115;p64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116" name="Google Shape;2116;p64"/>
          <p:cNvPicPr preferRelativeResize="0"/>
          <p:nvPr/>
        </p:nvPicPr>
        <p:blipFill rotWithShape="1">
          <a:blip r:embed="rId4">
            <a:alphaModFix/>
          </a:blip>
          <a:srcRect b="15832"/>
          <a:stretch/>
        </p:blipFill>
        <p:spPr>
          <a:xfrm>
            <a:off x="1221395" y="1688835"/>
            <a:ext cx="3320651" cy="2012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7" name="Google Shape;2117;p64"/>
          <p:cNvGrpSpPr/>
          <p:nvPr/>
        </p:nvGrpSpPr>
        <p:grpSpPr>
          <a:xfrm>
            <a:off x="1092354" y="1558185"/>
            <a:ext cx="3576272" cy="2727969"/>
            <a:chOff x="238125" y="1973675"/>
            <a:chExt cx="2558775" cy="1951825"/>
          </a:xfrm>
        </p:grpSpPr>
        <p:sp>
          <p:nvSpPr>
            <p:cNvPr id="2118" name="Google Shape;2118;p64"/>
            <p:cNvSpPr/>
            <p:nvPr/>
          </p:nvSpPr>
          <p:spPr>
            <a:xfrm>
              <a:off x="325550" y="2055000"/>
              <a:ext cx="2386075" cy="1459975"/>
            </a:xfrm>
            <a:custGeom>
              <a:avLst/>
              <a:gdLst/>
              <a:ahLst/>
              <a:cxnLst/>
              <a:rect l="l" t="t" r="r" b="b"/>
              <a:pathLst>
                <a:path w="95443" h="58399" extrusionOk="0">
                  <a:moveTo>
                    <a:pt x="94925" y="516"/>
                  </a:moveTo>
                  <a:lnTo>
                    <a:pt x="94925" y="57881"/>
                  </a:lnTo>
                  <a:lnTo>
                    <a:pt x="518" y="57881"/>
                  </a:lnTo>
                  <a:lnTo>
                    <a:pt x="518" y="516"/>
                  </a:lnTo>
                  <a:close/>
                  <a:moveTo>
                    <a:pt x="260" y="0"/>
                  </a:moveTo>
                  <a:cubicBezTo>
                    <a:pt x="118" y="0"/>
                    <a:pt x="1" y="115"/>
                    <a:pt x="1" y="259"/>
                  </a:cubicBezTo>
                  <a:lnTo>
                    <a:pt x="1" y="58140"/>
                  </a:lnTo>
                  <a:cubicBezTo>
                    <a:pt x="1" y="58282"/>
                    <a:pt x="118" y="58399"/>
                    <a:pt x="260" y="58399"/>
                  </a:cubicBezTo>
                  <a:lnTo>
                    <a:pt x="95184" y="58399"/>
                  </a:lnTo>
                  <a:cubicBezTo>
                    <a:pt x="95326" y="58399"/>
                    <a:pt x="95441" y="58282"/>
                    <a:pt x="95441" y="58140"/>
                  </a:cubicBezTo>
                  <a:lnTo>
                    <a:pt x="95441" y="259"/>
                  </a:lnTo>
                  <a:cubicBezTo>
                    <a:pt x="95442" y="115"/>
                    <a:pt x="95326" y="0"/>
                    <a:pt x="95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4"/>
            <p:cNvSpPr/>
            <p:nvPr/>
          </p:nvSpPr>
          <p:spPr>
            <a:xfrm>
              <a:off x="1075325" y="3589700"/>
              <a:ext cx="884075" cy="335800"/>
            </a:xfrm>
            <a:custGeom>
              <a:avLst/>
              <a:gdLst/>
              <a:ahLst/>
              <a:cxnLst/>
              <a:rect l="l" t="t" r="r" b="b"/>
              <a:pathLst>
                <a:path w="35363" h="13432" extrusionOk="0">
                  <a:moveTo>
                    <a:pt x="28176" y="0"/>
                  </a:moveTo>
                  <a:cubicBezTo>
                    <a:pt x="28078" y="0"/>
                    <a:pt x="27996" y="34"/>
                    <a:pt x="27932" y="102"/>
                  </a:cubicBezTo>
                  <a:cubicBezTo>
                    <a:pt x="27790" y="253"/>
                    <a:pt x="27790" y="509"/>
                    <a:pt x="27932" y="1118"/>
                  </a:cubicBezTo>
                  <a:cubicBezTo>
                    <a:pt x="27985" y="1344"/>
                    <a:pt x="28047" y="1651"/>
                    <a:pt x="28119" y="2009"/>
                  </a:cubicBezTo>
                  <a:cubicBezTo>
                    <a:pt x="28420" y="3516"/>
                    <a:pt x="28876" y="5791"/>
                    <a:pt x="29651" y="7179"/>
                  </a:cubicBezTo>
                  <a:cubicBezTo>
                    <a:pt x="30394" y="8514"/>
                    <a:pt x="31835" y="9775"/>
                    <a:pt x="32886" y="10698"/>
                  </a:cubicBezTo>
                  <a:cubicBezTo>
                    <a:pt x="33194" y="10968"/>
                    <a:pt x="33463" y="11203"/>
                    <a:pt x="33660" y="11396"/>
                  </a:cubicBezTo>
                  <a:cubicBezTo>
                    <a:pt x="34197" y="11917"/>
                    <a:pt x="34530" y="12027"/>
                    <a:pt x="34711" y="12085"/>
                  </a:cubicBezTo>
                  <a:cubicBezTo>
                    <a:pt x="34724" y="12089"/>
                    <a:pt x="34738" y="12094"/>
                    <a:pt x="34750" y="12098"/>
                  </a:cubicBezTo>
                  <a:cubicBezTo>
                    <a:pt x="34781" y="12255"/>
                    <a:pt x="34798" y="12433"/>
                    <a:pt x="34708" y="12569"/>
                  </a:cubicBezTo>
                  <a:cubicBezTo>
                    <a:pt x="34621" y="12698"/>
                    <a:pt x="34443" y="12789"/>
                    <a:pt x="34176" y="12841"/>
                  </a:cubicBezTo>
                  <a:cubicBezTo>
                    <a:pt x="33894" y="12897"/>
                    <a:pt x="33576" y="12915"/>
                    <a:pt x="33188" y="12915"/>
                  </a:cubicBezTo>
                  <a:cubicBezTo>
                    <a:pt x="32866" y="12915"/>
                    <a:pt x="32496" y="12902"/>
                    <a:pt x="32057" y="12888"/>
                  </a:cubicBezTo>
                  <a:cubicBezTo>
                    <a:pt x="31412" y="12865"/>
                    <a:pt x="30607" y="12837"/>
                    <a:pt x="29586" y="12837"/>
                  </a:cubicBezTo>
                  <a:lnTo>
                    <a:pt x="8800" y="12837"/>
                  </a:lnTo>
                  <a:cubicBezTo>
                    <a:pt x="7800" y="12837"/>
                    <a:pt x="6833" y="12841"/>
                    <a:pt x="5939" y="12847"/>
                  </a:cubicBezTo>
                  <a:cubicBezTo>
                    <a:pt x="5199" y="12851"/>
                    <a:pt x="4507" y="12855"/>
                    <a:pt x="3887" y="12855"/>
                  </a:cubicBezTo>
                  <a:cubicBezTo>
                    <a:pt x="3179" y="12855"/>
                    <a:pt x="2567" y="12850"/>
                    <a:pt x="2090" y="12837"/>
                  </a:cubicBezTo>
                  <a:lnTo>
                    <a:pt x="1783" y="12828"/>
                  </a:lnTo>
                  <a:cubicBezTo>
                    <a:pt x="706" y="12798"/>
                    <a:pt x="700" y="12793"/>
                    <a:pt x="570" y="12668"/>
                  </a:cubicBezTo>
                  <a:cubicBezTo>
                    <a:pt x="526" y="12627"/>
                    <a:pt x="520" y="12598"/>
                    <a:pt x="520" y="12571"/>
                  </a:cubicBezTo>
                  <a:cubicBezTo>
                    <a:pt x="520" y="12511"/>
                    <a:pt x="556" y="12333"/>
                    <a:pt x="912" y="11971"/>
                  </a:cubicBezTo>
                  <a:cubicBezTo>
                    <a:pt x="1108" y="11772"/>
                    <a:pt x="1452" y="11550"/>
                    <a:pt x="1848" y="11293"/>
                  </a:cubicBezTo>
                  <a:cubicBezTo>
                    <a:pt x="2410" y="10928"/>
                    <a:pt x="3111" y="10473"/>
                    <a:pt x="3670" y="9890"/>
                  </a:cubicBezTo>
                  <a:lnTo>
                    <a:pt x="4006" y="9544"/>
                  </a:lnTo>
                  <a:cubicBezTo>
                    <a:pt x="4870" y="8657"/>
                    <a:pt x="5947" y="7555"/>
                    <a:pt x="6528" y="6084"/>
                  </a:cubicBezTo>
                  <a:cubicBezTo>
                    <a:pt x="7009" y="4866"/>
                    <a:pt x="7250" y="2705"/>
                    <a:pt x="7410" y="1274"/>
                  </a:cubicBezTo>
                  <a:cubicBezTo>
                    <a:pt x="7465" y="775"/>
                    <a:pt x="7515" y="343"/>
                    <a:pt x="7558" y="87"/>
                  </a:cubicBezTo>
                  <a:lnTo>
                    <a:pt x="7048" y="0"/>
                  </a:lnTo>
                  <a:cubicBezTo>
                    <a:pt x="7002" y="269"/>
                    <a:pt x="6956" y="688"/>
                    <a:pt x="6896" y="1217"/>
                  </a:cubicBezTo>
                  <a:cubicBezTo>
                    <a:pt x="6739" y="2621"/>
                    <a:pt x="6503" y="4741"/>
                    <a:pt x="6047" y="5895"/>
                  </a:cubicBezTo>
                  <a:cubicBezTo>
                    <a:pt x="5506" y="7268"/>
                    <a:pt x="4512" y="8286"/>
                    <a:pt x="3637" y="9183"/>
                  </a:cubicBezTo>
                  <a:lnTo>
                    <a:pt x="3298" y="9533"/>
                  </a:lnTo>
                  <a:cubicBezTo>
                    <a:pt x="2779" y="10073"/>
                    <a:pt x="2136" y="10490"/>
                    <a:pt x="1568" y="10859"/>
                  </a:cubicBezTo>
                  <a:cubicBezTo>
                    <a:pt x="1145" y="11133"/>
                    <a:pt x="780" y="11369"/>
                    <a:pt x="546" y="11608"/>
                  </a:cubicBezTo>
                  <a:cubicBezTo>
                    <a:pt x="172" y="11988"/>
                    <a:pt x="0" y="12296"/>
                    <a:pt x="5" y="12578"/>
                  </a:cubicBezTo>
                  <a:cubicBezTo>
                    <a:pt x="6" y="12752"/>
                    <a:pt x="78" y="12911"/>
                    <a:pt x="211" y="13040"/>
                  </a:cubicBezTo>
                  <a:cubicBezTo>
                    <a:pt x="492" y="13309"/>
                    <a:pt x="611" y="13312"/>
                    <a:pt x="1770" y="13345"/>
                  </a:cubicBezTo>
                  <a:lnTo>
                    <a:pt x="2075" y="13354"/>
                  </a:lnTo>
                  <a:cubicBezTo>
                    <a:pt x="2547" y="13367"/>
                    <a:pt x="3149" y="13372"/>
                    <a:pt x="3843" y="13372"/>
                  </a:cubicBezTo>
                  <a:cubicBezTo>
                    <a:pt x="4476" y="13372"/>
                    <a:pt x="5185" y="13368"/>
                    <a:pt x="5944" y="13364"/>
                  </a:cubicBezTo>
                  <a:cubicBezTo>
                    <a:pt x="6836" y="13358"/>
                    <a:pt x="7802" y="13354"/>
                    <a:pt x="8802" y="13354"/>
                  </a:cubicBezTo>
                  <a:lnTo>
                    <a:pt x="29586" y="13354"/>
                  </a:lnTo>
                  <a:cubicBezTo>
                    <a:pt x="30598" y="13354"/>
                    <a:pt x="31397" y="13381"/>
                    <a:pt x="32040" y="13403"/>
                  </a:cubicBezTo>
                  <a:cubicBezTo>
                    <a:pt x="32484" y="13420"/>
                    <a:pt x="32860" y="13432"/>
                    <a:pt x="33192" y="13432"/>
                  </a:cubicBezTo>
                  <a:cubicBezTo>
                    <a:pt x="33609" y="13432"/>
                    <a:pt x="33956" y="13412"/>
                    <a:pt x="34274" y="13348"/>
                  </a:cubicBezTo>
                  <a:cubicBezTo>
                    <a:pt x="34682" y="13269"/>
                    <a:pt x="34972" y="13103"/>
                    <a:pt x="35137" y="12856"/>
                  </a:cubicBezTo>
                  <a:cubicBezTo>
                    <a:pt x="35363" y="12517"/>
                    <a:pt x="35282" y="12127"/>
                    <a:pt x="35252" y="11980"/>
                  </a:cubicBezTo>
                  <a:cubicBezTo>
                    <a:pt x="35195" y="11701"/>
                    <a:pt x="35007" y="11639"/>
                    <a:pt x="34871" y="11593"/>
                  </a:cubicBezTo>
                  <a:cubicBezTo>
                    <a:pt x="34721" y="11545"/>
                    <a:pt x="34470" y="11463"/>
                    <a:pt x="34019" y="11025"/>
                  </a:cubicBezTo>
                  <a:cubicBezTo>
                    <a:pt x="33815" y="10828"/>
                    <a:pt x="33540" y="10585"/>
                    <a:pt x="33225" y="10309"/>
                  </a:cubicBezTo>
                  <a:cubicBezTo>
                    <a:pt x="32202" y="9412"/>
                    <a:pt x="30800" y="8183"/>
                    <a:pt x="30101" y="6928"/>
                  </a:cubicBezTo>
                  <a:cubicBezTo>
                    <a:pt x="29367" y="5611"/>
                    <a:pt x="28902" y="3294"/>
                    <a:pt x="28625" y="1909"/>
                  </a:cubicBezTo>
                  <a:cubicBezTo>
                    <a:pt x="28552" y="1542"/>
                    <a:pt x="28489" y="1231"/>
                    <a:pt x="28435" y="1000"/>
                  </a:cubicBezTo>
                  <a:cubicBezTo>
                    <a:pt x="28376" y="749"/>
                    <a:pt x="28353" y="598"/>
                    <a:pt x="28346" y="510"/>
                  </a:cubicBezTo>
                  <a:cubicBezTo>
                    <a:pt x="28373" y="500"/>
                    <a:pt x="28400" y="486"/>
                    <a:pt x="28422" y="468"/>
                  </a:cubicBezTo>
                  <a:lnTo>
                    <a:pt x="28537" y="268"/>
                  </a:lnTo>
                  <a:lnTo>
                    <a:pt x="28247" y="234"/>
                  </a:lnTo>
                  <a:lnTo>
                    <a:pt x="28111" y="56"/>
                  </a:lnTo>
                  <a:cubicBezTo>
                    <a:pt x="28153" y="24"/>
                    <a:pt x="28202" y="8"/>
                    <a:pt x="28254" y="8"/>
                  </a:cubicBezTo>
                  <a:cubicBezTo>
                    <a:pt x="28256" y="8"/>
                    <a:pt x="28258" y="8"/>
                    <a:pt x="28261" y="8"/>
                  </a:cubicBezTo>
                  <a:cubicBezTo>
                    <a:pt x="28231" y="3"/>
                    <a:pt x="28203" y="0"/>
                    <a:pt x="28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64"/>
            <p:cNvSpPr/>
            <p:nvPr/>
          </p:nvSpPr>
          <p:spPr>
            <a:xfrm>
              <a:off x="238125" y="1973675"/>
              <a:ext cx="2558775" cy="1623600"/>
            </a:xfrm>
            <a:custGeom>
              <a:avLst/>
              <a:gdLst/>
              <a:ahLst/>
              <a:cxnLst/>
              <a:rect l="l" t="t" r="r" b="b"/>
              <a:pathLst>
                <a:path w="102351" h="64944" extrusionOk="0">
                  <a:moveTo>
                    <a:pt x="99608" y="516"/>
                  </a:moveTo>
                  <a:cubicBezTo>
                    <a:pt x="100838" y="516"/>
                    <a:pt x="101835" y="1513"/>
                    <a:pt x="101835" y="2744"/>
                  </a:cubicBezTo>
                  <a:lnTo>
                    <a:pt x="101835" y="62200"/>
                  </a:lnTo>
                  <a:cubicBezTo>
                    <a:pt x="101833" y="63429"/>
                    <a:pt x="100836" y="64425"/>
                    <a:pt x="99608" y="64426"/>
                  </a:cubicBezTo>
                  <a:lnTo>
                    <a:pt x="2743" y="64426"/>
                  </a:lnTo>
                  <a:cubicBezTo>
                    <a:pt x="1514" y="64425"/>
                    <a:pt x="519" y="63429"/>
                    <a:pt x="517" y="62200"/>
                  </a:cubicBezTo>
                  <a:lnTo>
                    <a:pt x="517" y="2744"/>
                  </a:lnTo>
                  <a:cubicBezTo>
                    <a:pt x="519" y="1515"/>
                    <a:pt x="1514" y="518"/>
                    <a:pt x="2743" y="516"/>
                  </a:cubicBezTo>
                  <a:close/>
                  <a:moveTo>
                    <a:pt x="2743" y="1"/>
                  </a:moveTo>
                  <a:cubicBezTo>
                    <a:pt x="1230" y="1"/>
                    <a:pt x="0" y="1229"/>
                    <a:pt x="0" y="2744"/>
                  </a:cubicBezTo>
                  <a:lnTo>
                    <a:pt x="0" y="62200"/>
                  </a:lnTo>
                  <a:cubicBezTo>
                    <a:pt x="0" y="63713"/>
                    <a:pt x="1230" y="64943"/>
                    <a:pt x="2743" y="64943"/>
                  </a:cubicBezTo>
                  <a:lnTo>
                    <a:pt x="99608" y="64943"/>
                  </a:lnTo>
                  <a:cubicBezTo>
                    <a:pt x="101120" y="64943"/>
                    <a:pt x="102351" y="63713"/>
                    <a:pt x="102351" y="62200"/>
                  </a:cubicBezTo>
                  <a:lnTo>
                    <a:pt x="102351" y="2744"/>
                  </a:lnTo>
                  <a:cubicBezTo>
                    <a:pt x="102351" y="1228"/>
                    <a:pt x="101123" y="1"/>
                    <a:pt x="99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64"/>
            <p:cNvSpPr/>
            <p:nvPr/>
          </p:nvSpPr>
          <p:spPr>
            <a:xfrm>
              <a:off x="255425" y="1991200"/>
              <a:ext cx="2524175" cy="1588500"/>
            </a:xfrm>
            <a:custGeom>
              <a:avLst/>
              <a:gdLst/>
              <a:ahLst/>
              <a:cxnLst/>
              <a:rect l="l" t="t" r="r" b="b"/>
              <a:pathLst>
                <a:path w="100967" h="63540" extrusionOk="0">
                  <a:moveTo>
                    <a:pt x="98640" y="518"/>
                  </a:moveTo>
                  <a:cubicBezTo>
                    <a:pt x="99639" y="518"/>
                    <a:pt x="100449" y="1328"/>
                    <a:pt x="100449" y="2328"/>
                  </a:cubicBezTo>
                  <a:lnTo>
                    <a:pt x="100449" y="61214"/>
                  </a:lnTo>
                  <a:cubicBezTo>
                    <a:pt x="100448" y="62212"/>
                    <a:pt x="99639" y="63022"/>
                    <a:pt x="98640" y="63024"/>
                  </a:cubicBezTo>
                  <a:lnTo>
                    <a:pt x="2328" y="63024"/>
                  </a:lnTo>
                  <a:cubicBezTo>
                    <a:pt x="1328" y="63022"/>
                    <a:pt x="519" y="62212"/>
                    <a:pt x="517" y="61214"/>
                  </a:cubicBezTo>
                  <a:lnTo>
                    <a:pt x="517" y="2328"/>
                  </a:lnTo>
                  <a:cubicBezTo>
                    <a:pt x="519" y="1328"/>
                    <a:pt x="1328" y="519"/>
                    <a:pt x="2328" y="518"/>
                  </a:cubicBezTo>
                  <a:close/>
                  <a:moveTo>
                    <a:pt x="2328" y="1"/>
                  </a:moveTo>
                  <a:cubicBezTo>
                    <a:pt x="1042" y="2"/>
                    <a:pt x="2" y="1043"/>
                    <a:pt x="0" y="2328"/>
                  </a:cubicBezTo>
                  <a:lnTo>
                    <a:pt x="0" y="61214"/>
                  </a:lnTo>
                  <a:cubicBezTo>
                    <a:pt x="2" y="62498"/>
                    <a:pt x="1042" y="63538"/>
                    <a:pt x="2328" y="63540"/>
                  </a:cubicBezTo>
                  <a:lnTo>
                    <a:pt x="98640" y="63540"/>
                  </a:lnTo>
                  <a:cubicBezTo>
                    <a:pt x="99925" y="63538"/>
                    <a:pt x="100965" y="62498"/>
                    <a:pt x="100967" y="61214"/>
                  </a:cubicBezTo>
                  <a:lnTo>
                    <a:pt x="100967" y="2328"/>
                  </a:lnTo>
                  <a:cubicBezTo>
                    <a:pt x="100967" y="1043"/>
                    <a:pt x="99925" y="1"/>
                    <a:pt x="98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64"/>
            <p:cNvSpPr/>
            <p:nvPr/>
          </p:nvSpPr>
          <p:spPr>
            <a:xfrm>
              <a:off x="1091150" y="3888075"/>
              <a:ext cx="856825" cy="25"/>
            </a:xfrm>
            <a:custGeom>
              <a:avLst/>
              <a:gdLst/>
              <a:ahLst/>
              <a:cxnLst/>
              <a:rect l="l" t="t" r="r" b="b"/>
              <a:pathLst>
                <a:path w="34273" h="1" extrusionOk="0">
                  <a:moveTo>
                    <a:pt x="1" y="0"/>
                  </a:moveTo>
                  <a:lnTo>
                    <a:pt x="342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64"/>
            <p:cNvSpPr/>
            <p:nvPr/>
          </p:nvSpPr>
          <p:spPr>
            <a:xfrm>
              <a:off x="1091125" y="3881600"/>
              <a:ext cx="856850" cy="12925"/>
            </a:xfrm>
            <a:custGeom>
              <a:avLst/>
              <a:gdLst/>
              <a:ahLst/>
              <a:cxnLst/>
              <a:rect l="l" t="t" r="r" b="b"/>
              <a:pathLst>
                <a:path w="34274" h="517" extrusionOk="0">
                  <a:moveTo>
                    <a:pt x="0" y="1"/>
                  </a:moveTo>
                  <a:lnTo>
                    <a:pt x="0" y="516"/>
                  </a:lnTo>
                  <a:lnTo>
                    <a:pt x="34273" y="516"/>
                  </a:lnTo>
                  <a:lnTo>
                    <a:pt x="342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C2CDAA-B176-4C45-9CBF-19A1DDF55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037" y="1194523"/>
            <a:ext cx="3657600" cy="3579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19C56-4F70-49BC-9B6E-9171E2A3C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6183"/>
            <a:ext cx="3675977" cy="4707317"/>
          </a:xfrm>
        </p:spPr>
        <p:txBody>
          <a:bodyPr/>
          <a:lstStyle/>
          <a:p>
            <a:r>
              <a:rPr lang="en-US" sz="1800" b="1" dirty="0"/>
              <a:t>Automation</a:t>
            </a:r>
            <a:r>
              <a:rPr lang="en-US" sz="1800" dirty="0"/>
              <a:t> describes a wide range of technologies that reduce human intervention in processes.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An embedded system is a combination of computer hardware and software designed for a specific </a:t>
            </a:r>
            <a:r>
              <a:rPr lang="en-US" sz="1800"/>
              <a:t>function.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An electronic circuit formed on a small piece of semiconducting material, which performs the same function as a larger circuit made from discrete components.</a:t>
            </a:r>
            <a:br>
              <a:rPr lang="en-US" sz="1600" dirty="0"/>
            </a:br>
            <a:r>
              <a:rPr lang="en-US" sz="1800" dirty="0"/>
              <a:t/>
            </a:r>
            <a:br>
              <a:rPr lang="en-US" sz="1800" dirty="0"/>
            </a:br>
            <a:endParaRPr lang="ru-RU" sz="1800" dirty="0"/>
          </a:p>
        </p:txBody>
      </p:sp>
      <p:pic>
        <p:nvPicPr>
          <p:cNvPr id="1026" name="Picture 2" descr="Industrial technology concept. Factory automation. Smart factory. INDUSTRY 4.0 Industrial technology concept. Factory automation. Smart factory. INDUSTRY 4.0 automation stock pictures, royalty-free photos &amp; images">
            <a:extLst>
              <a:ext uri="{FF2B5EF4-FFF2-40B4-BE49-F238E27FC236}">
                <a16:creationId xmlns:a16="http://schemas.microsoft.com/office/drawing/2014/main" id="{6193CC87-746F-4819-BCBA-C10D383FE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78" y="190155"/>
            <a:ext cx="3675978" cy="19682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ypes of Embedded Systems: Characteristics &amp; Classifications - Free Online  PCB CAD Library">
            <a:extLst>
              <a:ext uri="{FF2B5EF4-FFF2-40B4-BE49-F238E27FC236}">
                <a16:creationId xmlns:a16="http://schemas.microsoft.com/office/drawing/2014/main" id="{FA4B65B8-0311-4DF4-92BD-1389A298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41" y="2062715"/>
            <a:ext cx="2856429" cy="1690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20 Ic Chip Photos and Premium High Res Pictures - Getty Images">
            <a:extLst>
              <a:ext uri="{FF2B5EF4-FFF2-40B4-BE49-F238E27FC236}">
                <a16:creationId xmlns:a16="http://schemas.microsoft.com/office/drawing/2014/main" id="{F8F9CEB5-8588-4D2B-B813-AA72BADF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30" y="3324159"/>
            <a:ext cx="2980207" cy="1852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53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C6891-AEB9-494B-913A-F6A8C19F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3" y="436183"/>
            <a:ext cx="3580284" cy="4090800"/>
          </a:xfrm>
        </p:spPr>
        <p:txBody>
          <a:bodyPr/>
          <a:lstStyle/>
          <a:p>
            <a:r>
              <a:rPr lang="en-US" sz="1600" dirty="0"/>
              <a:t>Ethernet protocol connects LANs, WANs, Internet, cloud, IoT devices, Wi-Fi systems into one seamless global communications network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An encoder (or "simple encoder") in digital electronics is a one-hot to binary converter. 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Redundancy is a system design in which a component is duplicated so if it fails there will be a backup. </a:t>
            </a:r>
            <a:endParaRPr lang="ru-RU" sz="1600" dirty="0"/>
          </a:p>
        </p:txBody>
      </p:sp>
      <p:pic>
        <p:nvPicPr>
          <p:cNvPr id="2050" name="Picture 2" descr="6,569 Ethernet Port Stock Photos, Pictures &amp; Royalty-Free ...">
            <a:extLst>
              <a:ext uri="{FF2B5EF4-FFF2-40B4-BE49-F238E27FC236}">
                <a16:creationId xmlns:a16="http://schemas.microsoft.com/office/drawing/2014/main" id="{846DCA1E-07AF-47C4-9747-F43F8871C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78" y="346210"/>
            <a:ext cx="3277716" cy="1971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tary Encoder interfacing with PIC Microcontroller PIC16F877A">
            <a:extLst>
              <a:ext uri="{FF2B5EF4-FFF2-40B4-BE49-F238E27FC236}">
                <a16:creationId xmlns:a16="http://schemas.microsoft.com/office/drawing/2014/main" id="{3267ADB2-C9C1-498A-8D8E-FDF639800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14" y="2222413"/>
            <a:ext cx="3580285" cy="1971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undancy (engineering) - Wikipedia">
            <a:extLst>
              <a:ext uri="{FF2B5EF4-FFF2-40B4-BE49-F238E27FC236}">
                <a16:creationId xmlns:a16="http://schemas.microsoft.com/office/drawing/2014/main" id="{E6DF7EB4-4099-45F3-9AEA-7AB4E32C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811" y="2998380"/>
            <a:ext cx="1622425" cy="214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3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C0CF4-6F2B-4E75-B550-73B41B89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44" y="116958"/>
            <a:ext cx="7982216" cy="1116419"/>
          </a:xfrm>
        </p:spPr>
        <p:txBody>
          <a:bodyPr/>
          <a:lstStyle/>
          <a:p>
            <a:r>
              <a:rPr lang="en-US" b="1" dirty="0"/>
              <a:t>1. What types of encoder do you know?</a:t>
            </a:r>
            <a:br>
              <a:rPr lang="en-US" b="1" dirty="0"/>
            </a:br>
            <a:r>
              <a:rPr lang="en-US" b="1" dirty="0"/>
              <a:t>2. Where do we use encoders?</a:t>
            </a:r>
            <a:br>
              <a:rPr lang="en-US" b="1" dirty="0"/>
            </a:br>
            <a:endParaRPr lang="ru-RU" b="1" dirty="0"/>
          </a:p>
        </p:txBody>
      </p:sp>
      <p:pic>
        <p:nvPicPr>
          <p:cNvPr id="5" name="What_is_an_Encoder_and_how_does_it_work_A_Galco_TV_Tech_Tip_q">
            <a:hlinkClick r:id="" action="ppaction://media"/>
            <a:extLst>
              <a:ext uri="{FF2B5EF4-FFF2-40B4-BE49-F238E27FC236}">
                <a16:creationId xmlns:a16="http://schemas.microsoft.com/office/drawing/2014/main" id="{21D63B2A-28F1-47CC-AB66-FD59ADFEA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9638"/>
            <a:ext cx="9144000" cy="408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03401-99C2-4702-BCBF-5596B985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52" y="57150"/>
            <a:ext cx="3476625" cy="4469833"/>
          </a:xfrm>
        </p:spPr>
        <p:txBody>
          <a:bodyPr/>
          <a:lstStyle/>
          <a:p>
            <a:r>
              <a:rPr lang="en-US" sz="1600" dirty="0"/>
              <a:t>Fault tolerance refers to the ability of a system (computer, network, cloud cluster, etc.) to continue operating without interruption when one or more of its components fail.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Oscilloscope is a device for viewing oscillations by a display on the screen of a cathode ray tube.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In computer science, priority inversion is </a:t>
            </a:r>
            <a:r>
              <a:rPr lang="en-US" sz="1600" b="1" dirty="0"/>
              <a:t>a scenario in scheduling in which a high priority task is indirectly superseded by a lower priority task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ru-RU" sz="1600" dirty="0"/>
          </a:p>
        </p:txBody>
      </p:sp>
      <p:pic>
        <p:nvPicPr>
          <p:cNvPr id="3074" name="Picture 2" descr="What Is Fault Tolerance? | Enterprise Storage Forum">
            <a:extLst>
              <a:ext uri="{FF2B5EF4-FFF2-40B4-BE49-F238E27FC236}">
                <a16:creationId xmlns:a16="http://schemas.microsoft.com/office/drawing/2014/main" id="{C41B84B9-6180-4752-B75C-DEB689EA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72" y="57150"/>
            <a:ext cx="3476625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MAKE Presents: The Oscilloscope | Make:">
            <a:extLst>
              <a:ext uri="{FF2B5EF4-FFF2-40B4-BE49-F238E27FC236}">
                <a16:creationId xmlns:a16="http://schemas.microsoft.com/office/drawing/2014/main" id="{C2188952-E16B-4AC9-8E84-2947EED1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56" y="2514600"/>
            <a:ext cx="3051544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16.4 Priority Inversion--Real-Time Concepts for Embedded  Systems--嵌入式linux中文站在线图书">
            <a:extLst>
              <a:ext uri="{FF2B5EF4-FFF2-40B4-BE49-F238E27FC236}">
                <a16:creationId xmlns:a16="http://schemas.microsoft.com/office/drawing/2014/main" id="{E5B3E705-CC90-4FAA-8E5B-0D3C3DE8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84" y="3512570"/>
            <a:ext cx="2753722" cy="15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80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quote, words full of wisdom that someone important said and can make the reader get inspired.”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6684DE-B3C2-45D9-BDD0-D7CD2C0A0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95" y="276447"/>
            <a:ext cx="7251405" cy="467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23721-C1CD-4B5B-A3B2-CA6A681FC4FA}"/>
              </a:ext>
            </a:extLst>
          </p:cNvPr>
          <p:cNvSpPr txBox="1"/>
          <p:nvPr/>
        </p:nvSpPr>
        <p:spPr>
          <a:xfrm>
            <a:off x="1850525" y="893135"/>
            <a:ext cx="32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63936-574B-44F3-AB13-D5E382761103}"/>
              </a:ext>
            </a:extLst>
          </p:cNvPr>
          <p:cNvSpPr txBox="1"/>
          <p:nvPr/>
        </p:nvSpPr>
        <p:spPr>
          <a:xfrm>
            <a:off x="1850525" y="1157925"/>
            <a:ext cx="233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7C202-C8E8-444A-8ED1-F2872A59F190}"/>
              </a:ext>
            </a:extLst>
          </p:cNvPr>
          <p:cNvSpPr txBox="1"/>
          <p:nvPr/>
        </p:nvSpPr>
        <p:spPr>
          <a:xfrm>
            <a:off x="1850525" y="1465702"/>
            <a:ext cx="339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C24D1-A568-4E44-9848-9A3BEE9DA64A}"/>
              </a:ext>
            </a:extLst>
          </p:cNvPr>
          <p:cNvSpPr txBox="1"/>
          <p:nvPr/>
        </p:nvSpPr>
        <p:spPr>
          <a:xfrm>
            <a:off x="1850524" y="1730493"/>
            <a:ext cx="32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E7243-55DF-490F-A6E6-F337D16C7ED2}"/>
              </a:ext>
            </a:extLst>
          </p:cNvPr>
          <p:cNvSpPr txBox="1"/>
          <p:nvPr/>
        </p:nvSpPr>
        <p:spPr>
          <a:xfrm>
            <a:off x="5188688" y="893135"/>
            <a:ext cx="223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7ED6F-1EDF-4251-85D7-390639E55365}"/>
              </a:ext>
            </a:extLst>
          </p:cNvPr>
          <p:cNvSpPr txBox="1"/>
          <p:nvPr/>
        </p:nvSpPr>
        <p:spPr>
          <a:xfrm>
            <a:off x="5157251" y="1157925"/>
            <a:ext cx="32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24F12-669B-44C6-9019-7C6143BF08C4}"/>
              </a:ext>
            </a:extLst>
          </p:cNvPr>
          <p:cNvSpPr txBox="1"/>
          <p:nvPr/>
        </p:nvSpPr>
        <p:spPr>
          <a:xfrm>
            <a:off x="5188688" y="1465702"/>
            <a:ext cx="32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3"/>
          <p:cNvSpPr txBox="1">
            <a:spLocks noGrp="1"/>
          </p:cNvSpPr>
          <p:nvPr>
            <p:ph type="title" idx="2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</a:t>
            </a:r>
            <a:endParaRPr dirty="0"/>
          </a:p>
        </p:txBody>
      </p:sp>
      <p:cxnSp>
        <p:nvCxnSpPr>
          <p:cNvPr id="209" name="Google Shape;209;p43"/>
          <p:cNvCxnSpPr/>
          <p:nvPr/>
        </p:nvCxnSpPr>
        <p:spPr>
          <a:xfrm>
            <a:off x="3610750" y="3253297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5DBD6-29D6-4E5F-B30A-E97F80BB8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12" y="361507"/>
            <a:ext cx="4031897" cy="4444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1D7FB-9D22-4356-884B-9E8442D10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61507"/>
            <a:ext cx="4159487" cy="4444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B196DE68-D32F-4264-BE91-6DC23B93D1B0}"/>
              </a:ext>
            </a:extLst>
          </p:cNvPr>
          <p:cNvSpPr/>
          <p:nvPr/>
        </p:nvSpPr>
        <p:spPr>
          <a:xfrm>
            <a:off x="914400" y="2775098"/>
            <a:ext cx="197665" cy="1594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8D3B351F-51F9-47F4-902D-3FB498E1AA36}"/>
              </a:ext>
            </a:extLst>
          </p:cNvPr>
          <p:cNvSpPr/>
          <p:nvPr/>
        </p:nvSpPr>
        <p:spPr>
          <a:xfrm>
            <a:off x="914400" y="3253297"/>
            <a:ext cx="197663" cy="1594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Unit 5 Book3">
            <a:hlinkClick r:id="" action="ppaction://media"/>
            <a:extLst>
              <a:ext uri="{FF2B5EF4-FFF2-40B4-BE49-F238E27FC236}">
                <a16:creationId xmlns:a16="http://schemas.microsoft.com/office/drawing/2014/main" id="{EBB3D44B-D1B8-4A0F-A1DF-D7DBA4C9F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65459C-8DCA-4903-B7F2-AFA052892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76307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B79744-1278-48B4-B666-FEF5D92CB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695" y="0"/>
            <a:ext cx="4476305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310</Words>
  <Application>Microsoft Office PowerPoint</Application>
  <PresentationFormat>Экран (16:9)</PresentationFormat>
  <Paragraphs>73</Paragraphs>
  <Slides>22</Slides>
  <Notes>18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Montserrat ExtraBold</vt:lpstr>
      <vt:lpstr>Arial</vt:lpstr>
      <vt:lpstr>Montserrat</vt:lpstr>
      <vt:lpstr>Futuristic Background by Slidesgo</vt:lpstr>
      <vt:lpstr>Automation / Telecommuting</vt:lpstr>
      <vt:lpstr>01</vt:lpstr>
      <vt:lpstr>Automation describes a wide range of technologies that reduce human intervention in processes.  An embedded system is a combination of computer hardware and software designed for a specific function. An electronic circuit formed on a small piece of semiconducting material, which performs the same function as a larger circuit made from discrete components.  </vt:lpstr>
      <vt:lpstr>Ethernet protocol connects LANs, WANs, Internet, cloud, IoT devices, Wi-Fi systems into one seamless global communications network  An encoder (or "simple encoder") in digital electronics is a one-hot to binary converter.   Redundancy is a system design in which a component is duplicated so if it fails there will be a backup. </vt:lpstr>
      <vt:lpstr>1. What types of encoder do you know? 2. Where do we use encoders? </vt:lpstr>
      <vt:lpstr>Fault tolerance refers to the ability of a system (computer, network, cloud cluster, etc.) to continue operating without interruption when one or more of its components fail.  Oscilloscope is a device for viewing oscillations by a display on the screen of a cathode ray tube.  In computer science, priority inversion is a scenario in scheduling in which a high priority task is indirectly superseded by a lower priority task  </vt:lpstr>
      <vt:lpstr>“This is a quote, words full of wisdom that someone important said and can make the reader get inspired.”</vt:lpstr>
      <vt:lpstr>01</vt:lpstr>
      <vt:lpstr>Презентация PowerPoint</vt:lpstr>
      <vt:lpstr>HOA!</vt:lpstr>
      <vt:lpstr>Презентация PowerPoint</vt:lpstr>
      <vt:lpstr>Презентация PowerPoint</vt:lpstr>
      <vt:lpstr>Презентация PowerPoint</vt:lpstr>
      <vt:lpstr>Telecommuting</vt:lpstr>
      <vt:lpstr>Let’s discuss these questions!</vt:lpstr>
      <vt:lpstr>THIS IS A GRAPH!</vt:lpstr>
      <vt:lpstr>333,000</vt:lpstr>
      <vt:lpstr>DO YOU NEED FOUR COLUMNS?</vt:lpstr>
      <vt:lpstr>A PICTURE IS WORTH A THOUSAND WORDS</vt:lpstr>
      <vt:lpstr>MAYBE YOU NEED TO DIVIDE THE CONTENT</vt:lpstr>
      <vt:lpstr>Презентация PowerPoint</vt:lpstr>
      <vt:lpstr>Home 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FUTURISTIC</dc:title>
  <dc:creator>Пользователь</dc:creator>
  <cp:lastModifiedBy>Пользователь</cp:lastModifiedBy>
  <cp:revision>38</cp:revision>
  <dcterms:modified xsi:type="dcterms:W3CDTF">2022-11-21T09:49:35Z</dcterms:modified>
</cp:coreProperties>
</file>