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4016" autoAdjust="0"/>
  </p:normalViewPr>
  <p:slideViewPr>
    <p:cSldViewPr snapToGrid="0">
      <p:cViewPr varScale="1">
        <p:scale>
          <a:sx n="57" d="100"/>
          <a:sy n="57" d="100"/>
        </p:scale>
        <p:origin x="12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24869-6D4C-4F35-B6DF-054F917F512E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940A4-BDDE-4701-9EBD-A0E29EB22D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0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7940A4-BDDE-4701-9EBD-A0E29EB22D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0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E440F77-6DFF-4E92-A210-901D3F221BC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CF3A54A-D37B-4BB2-8724-DF3322CBD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4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0F77-6DFF-4E92-A210-901D3F221BC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3A54A-D37B-4BB2-8724-DF3322CBD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36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0F77-6DFF-4E92-A210-901D3F221BC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3A54A-D37B-4BB2-8724-DF3322CBD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98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0F77-6DFF-4E92-A210-901D3F221BC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3A54A-D37B-4BB2-8724-DF3322CBD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53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E440F77-6DFF-4E92-A210-901D3F221BC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0CF3A54A-D37B-4BB2-8724-DF3322CBD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40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0F77-6DFF-4E92-A210-901D3F221BC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3A54A-D37B-4BB2-8724-DF3322CBD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75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0F77-6DFF-4E92-A210-901D3F221BC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3A54A-D37B-4BB2-8724-DF3322CBD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5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0F77-6DFF-4E92-A210-901D3F221BC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3A54A-D37B-4BB2-8724-DF3322CBD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05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0F77-6DFF-4E92-A210-901D3F221BC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3A54A-D37B-4BB2-8724-DF3322CBD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93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0F77-6DFF-4E92-A210-901D3F221BC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F3A54A-D37B-4BB2-8724-DF3322CBDC8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3047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E440F77-6DFF-4E92-A210-901D3F221BC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F3A54A-D37B-4BB2-8724-DF3322CBDC8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610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E440F77-6DFF-4E92-A210-901D3F221BC4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CF3A54A-D37B-4BB2-8724-DF3322CBD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16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10E78-57A4-FA5C-55DF-90EB964DD0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IDIOMS related to IT &amp; computer engineering </a:t>
            </a:r>
          </a:p>
        </p:txBody>
      </p:sp>
    </p:spTree>
    <p:extLst>
      <p:ext uri="{BB962C8B-B14F-4D97-AF65-F5344CB8AC3E}">
        <p14:creationId xmlns:p14="http://schemas.microsoft.com/office/powerpoint/2010/main" val="325931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BD6FE-204C-60EA-D356-D69A826B4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latin typeface="Algerian" panose="04020705040A02060702" pitchFamily="82" charset="0"/>
              </a:rPr>
              <a:t>In the loop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8BD427-2510-9A35-0C63-74BA409FE0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43397" y="1798821"/>
            <a:ext cx="7391165" cy="2923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28D43D-A002-0958-EFBA-F21692E0DD67}"/>
              </a:ext>
            </a:extLst>
          </p:cNvPr>
          <p:cNvSpPr txBox="1"/>
          <p:nvPr/>
        </p:nvSpPr>
        <p:spPr>
          <a:xfrm>
            <a:off x="440267" y="5156616"/>
            <a:ext cx="11413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Being up-to-date with the latest developments or information in a project.</a:t>
            </a:r>
          </a:p>
        </p:txBody>
      </p:sp>
    </p:spTree>
    <p:extLst>
      <p:ext uri="{BB962C8B-B14F-4D97-AF65-F5344CB8AC3E}">
        <p14:creationId xmlns:p14="http://schemas.microsoft.com/office/powerpoint/2010/main" val="261417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5092D-804C-E997-65DE-33B705B72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167727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Our professor always keeps us </a:t>
            </a:r>
            <a:r>
              <a:rPr lang="en-US" b="1" u="sng" dirty="0"/>
              <a:t>in the loop</a:t>
            </a:r>
            <a:r>
              <a:rPr lang="en-US" b="1" dirty="0"/>
              <a:t> about upcoming project deadlines and important changes.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45B5F4-680A-C9F5-CA0C-898B45C91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6800" y="2760663"/>
            <a:ext cx="8246533" cy="377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3515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9446-1345-9939-0B74-8ACBAA548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300" b="1" dirty="0"/>
              <a:t>To stay competitive in the tech industry, you need to be in the loop about emerging programming languages and tools.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73423FA-9FA7-F5A9-852D-97EA43EAE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9867" y="2658533"/>
            <a:ext cx="8128000" cy="3759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02250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12DBF-3EB0-BA25-C53C-F4303485E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>
                <a:latin typeface="Algerian" panose="04020705040A02060702" pitchFamily="82" charset="0"/>
              </a:rPr>
              <a:t>White 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A424D-6AE6-6CF8-EAE0-62FE8FCDB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4182532"/>
            <a:ext cx="10058400" cy="18525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/>
              <a:t>Refers to ethical hackers who test and secure systems rather than exploit them.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A76244-433D-7FE9-3A60-CCE13AB3E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933" y="1714500"/>
            <a:ext cx="3793067" cy="2468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0555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C91E-AEFE-F7EC-8268-DC9DF1139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33" y="642594"/>
            <a:ext cx="10498667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Our tech club invited a renowned white hat hacker to speak about the importance of ethical practices in cybersecurity.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D628F6-7586-1A9A-3A31-5C4A69E185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0000" y="2692400"/>
            <a:ext cx="7332133" cy="3522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392297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6C2D3-F9CE-FF80-1444-F4B067182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42594"/>
            <a:ext cx="104648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As future cybersecurity experts, many of us aspire to be white hat hackers who protect systems from malicious attacks.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F56DA1-8D9A-C876-BEB6-646E318542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2667" y="2980268"/>
            <a:ext cx="8449733" cy="3522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9570860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25</TotalTime>
  <Words>118</Words>
  <Application>Microsoft Office PowerPoint</Application>
  <PresentationFormat>Widescreen</PresentationFormat>
  <Paragraphs>10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Microsoft JhengHei</vt:lpstr>
      <vt:lpstr>Algerian</vt:lpstr>
      <vt:lpstr>Calibri</vt:lpstr>
      <vt:lpstr>Century Gothic</vt:lpstr>
      <vt:lpstr>Garamond</vt:lpstr>
      <vt:lpstr>Savon</vt:lpstr>
      <vt:lpstr>IDIOMS related to IT &amp; computer engineering </vt:lpstr>
      <vt:lpstr>In the loop</vt:lpstr>
      <vt:lpstr>Our professor always keeps us in the loop about upcoming project deadlines and important changes.</vt:lpstr>
      <vt:lpstr>To stay competitive in the tech industry, you need to be in the loop about emerging programming languages and tools.</vt:lpstr>
      <vt:lpstr>White hat</vt:lpstr>
      <vt:lpstr>Our tech club invited a renowned white hat hacker to speak about the importance of ethical practices in cybersecurity.</vt:lpstr>
      <vt:lpstr>As future cybersecurity experts, many of us aspire to be white hat hackers who protect systems from malicious attacks.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7</cp:revision>
  <dcterms:created xsi:type="dcterms:W3CDTF">2024-10-06T17:07:34Z</dcterms:created>
  <dcterms:modified xsi:type="dcterms:W3CDTF">2024-10-06T17:32:46Z</dcterms:modified>
</cp:coreProperties>
</file>